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Lst>
  <p:notesMasterIdLst>
    <p:notesMasterId r:id="rId18"/>
  </p:notesMasterIdLst>
  <p:sldIdLst>
    <p:sldId id="256" r:id="rId2"/>
    <p:sldId id="296" r:id="rId3"/>
    <p:sldId id="257" r:id="rId4"/>
    <p:sldId id="319" r:id="rId5"/>
    <p:sldId id="260" r:id="rId6"/>
    <p:sldId id="318" r:id="rId7"/>
    <p:sldId id="312" r:id="rId8"/>
    <p:sldId id="262" r:id="rId9"/>
    <p:sldId id="310" r:id="rId10"/>
    <p:sldId id="261" r:id="rId11"/>
    <p:sldId id="311" r:id="rId12"/>
    <p:sldId id="274" r:id="rId13"/>
    <p:sldId id="286" r:id="rId14"/>
    <p:sldId id="289" r:id="rId15"/>
    <p:sldId id="304" r:id="rId16"/>
    <p:sldId id="317" r:id="rId17"/>
  </p:sldIdLst>
  <p:sldSz cx="9144000" cy="5143500" type="screen16x9"/>
  <p:notesSz cx="6858000" cy="9144000"/>
  <p:embeddedFontLst>
    <p:embeddedFont>
      <p:font typeface="Gaegu" pitchFamily="2" charset="0"/>
      <p:regular r:id="rId19"/>
      <p:bold r:id="rId20"/>
    </p:embeddedFont>
    <p:embeddedFont>
      <p:font typeface="Questrial" pitchFamily="2"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93">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E0E9FC-13AA-CDA0-F746-3832ACDADC77}" v="376" dt="2024-10-15T22:10:27.620"/>
  </p1510:revLst>
</p1510:revInfo>
</file>

<file path=ppt/tableStyles.xml><?xml version="1.0" encoding="utf-8"?>
<a:tblStyleLst xmlns:a="http://schemas.openxmlformats.org/drawingml/2006/main" def="{233C6139-D2E6-44C1-86F1-2AB637A331EC}">
  <a:tblStyle styleId="{233C6139-D2E6-44C1-86F1-2AB637A331E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678" y="18"/>
      </p:cViewPr>
      <p:guideLst>
        <p:guide orient="horz" pos="593"/>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ae31c014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ae31c014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0"/>
        <p:cNvGrpSpPr/>
        <p:nvPr/>
      </p:nvGrpSpPr>
      <p:grpSpPr>
        <a:xfrm>
          <a:off x="0" y="0"/>
          <a:ext cx="0" cy="0"/>
          <a:chOff x="0" y="0"/>
          <a:chExt cx="0" cy="0"/>
        </a:xfrm>
      </p:grpSpPr>
      <p:sp>
        <p:nvSpPr>
          <p:cNvPr id="3851" name="Google Shape;3851;gbadf322efb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2" name="Google Shape;3852;gbadf322efb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gbadf322efb_0_17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2" name="Google Shape;1442;gbadf322efb_0_17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9"/>
        <p:cNvGrpSpPr/>
        <p:nvPr/>
      </p:nvGrpSpPr>
      <p:grpSpPr>
        <a:xfrm>
          <a:off x="0" y="0"/>
          <a:ext cx="0" cy="0"/>
          <a:chOff x="0" y="0"/>
          <a:chExt cx="0" cy="0"/>
        </a:xfrm>
      </p:grpSpPr>
      <p:sp>
        <p:nvSpPr>
          <p:cNvPr id="2940" name="Google Shape;2940;g124c8e22b26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1" name="Google Shape;2941;g124c8e22b26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0"/>
        <p:cNvGrpSpPr/>
        <p:nvPr/>
      </p:nvGrpSpPr>
      <p:grpSpPr>
        <a:xfrm>
          <a:off x="0" y="0"/>
          <a:ext cx="0" cy="0"/>
          <a:chOff x="0" y="0"/>
          <a:chExt cx="0" cy="0"/>
        </a:xfrm>
      </p:grpSpPr>
      <p:sp>
        <p:nvSpPr>
          <p:cNvPr id="2991" name="Google Shape;2991;gbadf322efb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2" name="Google Shape;2992;gbadf322efb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6"/>
        <p:cNvGrpSpPr/>
        <p:nvPr/>
      </p:nvGrpSpPr>
      <p:grpSpPr>
        <a:xfrm>
          <a:off x="0" y="0"/>
          <a:ext cx="0" cy="0"/>
          <a:chOff x="0" y="0"/>
          <a:chExt cx="0" cy="0"/>
        </a:xfrm>
      </p:grpSpPr>
      <p:sp>
        <p:nvSpPr>
          <p:cNvPr id="3647" name="Google Shape;3647;g1220639e39a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8" name="Google Shape;3648;g1220639e39a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1"/>
        <p:cNvGrpSpPr/>
        <p:nvPr/>
      </p:nvGrpSpPr>
      <p:grpSpPr>
        <a:xfrm>
          <a:off x="0" y="0"/>
          <a:ext cx="0" cy="0"/>
          <a:chOff x="0" y="0"/>
          <a:chExt cx="0" cy="0"/>
        </a:xfrm>
      </p:grpSpPr>
      <p:sp>
        <p:nvSpPr>
          <p:cNvPr id="4332" name="Google Shape;4332;g124fae517e5_0_1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3" name="Google Shape;4333;g124fae517e5_0_1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1"/>
        <p:cNvGrpSpPr/>
        <p:nvPr/>
      </p:nvGrpSpPr>
      <p:grpSpPr>
        <a:xfrm>
          <a:off x="0" y="0"/>
          <a:ext cx="0" cy="0"/>
          <a:chOff x="0" y="0"/>
          <a:chExt cx="0" cy="0"/>
        </a:xfrm>
      </p:grpSpPr>
      <p:sp>
        <p:nvSpPr>
          <p:cNvPr id="3302" name="Google Shape;3302;gbadf322efb_0_18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3" name="Google Shape;3303;gbadf322efb_0_18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b662e062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201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b662e0629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b662e0629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5"/>
        <p:cNvGrpSpPr/>
        <p:nvPr/>
      </p:nvGrpSpPr>
      <p:grpSpPr>
        <a:xfrm>
          <a:off x="0" y="0"/>
          <a:ext cx="0" cy="0"/>
          <a:chOff x="0" y="0"/>
          <a:chExt cx="0" cy="0"/>
        </a:xfrm>
      </p:grpSpPr>
      <p:sp>
        <p:nvSpPr>
          <p:cNvPr id="3906" name="Google Shape;3906;gbadf322efb_0_9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7" name="Google Shape;3907;gbadf322efb_0_9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6812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5"/>
        <p:cNvGrpSpPr/>
        <p:nvPr/>
      </p:nvGrpSpPr>
      <p:grpSpPr>
        <a:xfrm>
          <a:off x="0" y="0"/>
          <a:ext cx="0" cy="0"/>
          <a:chOff x="0" y="0"/>
          <a:chExt cx="0" cy="0"/>
        </a:xfrm>
      </p:grpSpPr>
      <p:sp>
        <p:nvSpPr>
          <p:cNvPr id="3906" name="Google Shape;3906;gbadf322efb_0_9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7" name="Google Shape;3907;gbadf322efb_0_9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124c8e22b26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124c8e22b26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8"/>
        <p:cNvGrpSpPr/>
        <p:nvPr/>
      </p:nvGrpSpPr>
      <p:grpSpPr>
        <a:xfrm>
          <a:off x="0" y="0"/>
          <a:ext cx="0" cy="0"/>
          <a:chOff x="0" y="0"/>
          <a:chExt cx="0" cy="0"/>
        </a:xfrm>
      </p:grpSpPr>
      <p:sp>
        <p:nvSpPr>
          <p:cNvPr id="3819" name="Google Shape;3819;gbadf322efb_0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0" name="Google Shape;3820;gbadf322efb_0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24475" y="922450"/>
            <a:ext cx="5495100" cy="2355600"/>
          </a:xfrm>
          <a:prstGeom prst="rect">
            <a:avLst/>
          </a:prstGeom>
        </p:spPr>
        <p:txBody>
          <a:bodyPr spcFirstLastPara="1" wrap="square" lIns="91425" tIns="91425" rIns="91425" bIns="91425" anchor="ctr" anchorCtr="0">
            <a:normAutofit/>
          </a:bodyPr>
          <a:lstStyle>
            <a:lvl1pPr lvl="0" algn="ctr">
              <a:lnSpc>
                <a:spcPct val="60000"/>
              </a:lnSpc>
              <a:spcBef>
                <a:spcPts val="0"/>
              </a:spcBef>
              <a:spcAft>
                <a:spcPts val="0"/>
              </a:spcAft>
              <a:buClr>
                <a:schemeClr val="lt1"/>
              </a:buClr>
              <a:buSzPts val="5200"/>
              <a:buFont typeface="Permanent Marker"/>
              <a:buNone/>
              <a:defRPr sz="63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1730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Font typeface="Sarala"/>
              <a:buNone/>
              <a:defRPr sz="1600">
                <a:solidFill>
                  <a:schemeClr val="dk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73625" y="3049157"/>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7879660" y="0"/>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149652" y="3265650"/>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49697" y="-77400"/>
            <a:ext cx="1679697" cy="3343055"/>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5024955" y="28281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100580" y="-974146"/>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436397" y="37102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73200" y="1881710"/>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201950" y="34967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79125" y="2050208"/>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330075" y="110444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6">
  <p:cSld name="CUSTOM_8_1_1">
    <p:bg>
      <p:bgPr>
        <a:blipFill>
          <a:blip r:embed="rId2">
            <a:alphaModFix/>
          </a:blip>
          <a:stretch>
            <a:fillRect/>
          </a:stretch>
        </a:blipFill>
        <a:effectLst/>
      </p:bgPr>
    </p:bg>
    <p:spTree>
      <p:nvGrpSpPr>
        <p:cNvPr id="1" name="Shape 658"/>
        <p:cNvGrpSpPr/>
        <p:nvPr/>
      </p:nvGrpSpPr>
      <p:grpSpPr>
        <a:xfrm>
          <a:off x="0" y="0"/>
          <a:ext cx="0" cy="0"/>
          <a:chOff x="0" y="0"/>
          <a:chExt cx="0" cy="0"/>
        </a:xfrm>
      </p:grpSpPr>
      <p:sp>
        <p:nvSpPr>
          <p:cNvPr id="659" name="Google Shape;659;p33"/>
          <p:cNvSpPr/>
          <p:nvPr/>
        </p:nvSpPr>
        <p:spPr>
          <a:xfrm>
            <a:off x="1028334" y="-63815"/>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33"/>
          <p:cNvGrpSpPr/>
          <p:nvPr/>
        </p:nvGrpSpPr>
        <p:grpSpPr>
          <a:xfrm rot="2469396" flipH="1">
            <a:off x="5036752" y="3878445"/>
            <a:ext cx="306762" cy="476331"/>
            <a:chOff x="4452729" y="352000"/>
            <a:chExt cx="225596" cy="350302"/>
          </a:xfrm>
        </p:grpSpPr>
        <p:sp>
          <p:nvSpPr>
            <p:cNvPr id="661" name="Google Shape;661;p33"/>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33"/>
          <p:cNvGrpSpPr/>
          <p:nvPr/>
        </p:nvGrpSpPr>
        <p:grpSpPr>
          <a:xfrm>
            <a:off x="720000" y="3311750"/>
            <a:ext cx="1221675" cy="1456958"/>
            <a:chOff x="2027450" y="3596675"/>
            <a:chExt cx="1221675" cy="1456958"/>
          </a:xfrm>
        </p:grpSpPr>
        <p:sp>
          <p:nvSpPr>
            <p:cNvPr id="665" name="Google Shape;665;p33"/>
            <p:cNvSpPr/>
            <p:nvPr/>
          </p:nvSpPr>
          <p:spPr>
            <a:xfrm>
              <a:off x="2283475" y="3989975"/>
              <a:ext cx="965650" cy="819875"/>
            </a:xfrm>
            <a:custGeom>
              <a:avLst/>
              <a:gdLst/>
              <a:ahLst/>
              <a:cxnLst/>
              <a:rect l="l" t="t" r="r" b="b"/>
              <a:pathLst>
                <a:path w="38626" h="32795" extrusionOk="0">
                  <a:moveTo>
                    <a:pt x="29355" y="0"/>
                  </a:moveTo>
                  <a:lnTo>
                    <a:pt x="29355" y="0"/>
                  </a:lnTo>
                  <a:cubicBezTo>
                    <a:pt x="29421" y="400"/>
                    <a:pt x="29455" y="834"/>
                    <a:pt x="29421" y="1168"/>
                  </a:cubicBezTo>
                  <a:cubicBezTo>
                    <a:pt x="28968" y="4957"/>
                    <a:pt x="16252" y="11827"/>
                    <a:pt x="12184" y="11827"/>
                  </a:cubicBezTo>
                  <a:cubicBezTo>
                    <a:pt x="12062" y="11827"/>
                    <a:pt x="11948" y="11821"/>
                    <a:pt x="11842" y="11809"/>
                  </a:cubicBezTo>
                  <a:cubicBezTo>
                    <a:pt x="8239" y="11342"/>
                    <a:pt x="6338" y="7372"/>
                    <a:pt x="4303" y="4970"/>
                  </a:cubicBezTo>
                  <a:cubicBezTo>
                    <a:pt x="3064" y="3483"/>
                    <a:pt x="1506" y="1791"/>
                    <a:pt x="531" y="1791"/>
                  </a:cubicBezTo>
                  <a:cubicBezTo>
                    <a:pt x="325" y="1791"/>
                    <a:pt x="146" y="1866"/>
                    <a:pt x="0" y="2035"/>
                  </a:cubicBezTo>
                  <a:cubicBezTo>
                    <a:pt x="0" y="2235"/>
                    <a:pt x="0" y="2402"/>
                    <a:pt x="67" y="2635"/>
                  </a:cubicBezTo>
                  <a:cubicBezTo>
                    <a:pt x="934" y="10708"/>
                    <a:pt x="3002" y="11508"/>
                    <a:pt x="3102" y="16178"/>
                  </a:cubicBezTo>
                  <a:cubicBezTo>
                    <a:pt x="3102" y="18480"/>
                    <a:pt x="3469" y="22049"/>
                    <a:pt x="4837" y="25318"/>
                  </a:cubicBezTo>
                  <a:cubicBezTo>
                    <a:pt x="5071" y="25819"/>
                    <a:pt x="5304" y="26352"/>
                    <a:pt x="5604" y="26853"/>
                  </a:cubicBezTo>
                  <a:cubicBezTo>
                    <a:pt x="7105" y="29588"/>
                    <a:pt x="9474" y="31890"/>
                    <a:pt x="13110" y="32523"/>
                  </a:cubicBezTo>
                  <a:cubicBezTo>
                    <a:pt x="14132" y="32702"/>
                    <a:pt x="15284" y="32794"/>
                    <a:pt x="16517" y="32794"/>
                  </a:cubicBezTo>
                  <a:cubicBezTo>
                    <a:pt x="25431" y="32794"/>
                    <a:pt x="38626" y="27959"/>
                    <a:pt x="38127" y="15711"/>
                  </a:cubicBezTo>
                  <a:cubicBezTo>
                    <a:pt x="37927" y="11008"/>
                    <a:pt x="29655" y="334"/>
                    <a:pt x="293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a:off x="2285125" y="3636275"/>
              <a:ext cx="736400" cy="649400"/>
            </a:xfrm>
            <a:custGeom>
              <a:avLst/>
              <a:gdLst/>
              <a:ahLst/>
              <a:cxnLst/>
              <a:rect l="l" t="t" r="r" b="b"/>
              <a:pathLst>
                <a:path w="29456" h="25976" extrusionOk="0">
                  <a:moveTo>
                    <a:pt x="18748" y="1"/>
                  </a:moveTo>
                  <a:cubicBezTo>
                    <a:pt x="18082" y="1"/>
                    <a:pt x="16846" y="387"/>
                    <a:pt x="15345" y="1039"/>
                  </a:cubicBezTo>
                  <a:cubicBezTo>
                    <a:pt x="14345" y="1472"/>
                    <a:pt x="13210" y="2039"/>
                    <a:pt x="12043" y="2707"/>
                  </a:cubicBezTo>
                  <a:cubicBezTo>
                    <a:pt x="10442" y="3641"/>
                    <a:pt x="8741" y="4708"/>
                    <a:pt x="7173" y="5976"/>
                  </a:cubicBezTo>
                  <a:cubicBezTo>
                    <a:pt x="6339" y="6609"/>
                    <a:pt x="5572" y="7277"/>
                    <a:pt x="4838" y="7944"/>
                  </a:cubicBezTo>
                  <a:cubicBezTo>
                    <a:pt x="3570" y="9044"/>
                    <a:pt x="2503" y="10279"/>
                    <a:pt x="1669" y="11513"/>
                  </a:cubicBezTo>
                  <a:cubicBezTo>
                    <a:pt x="1369" y="11980"/>
                    <a:pt x="1068" y="12480"/>
                    <a:pt x="835" y="12981"/>
                  </a:cubicBezTo>
                  <a:cubicBezTo>
                    <a:pt x="268" y="14048"/>
                    <a:pt x="1" y="15149"/>
                    <a:pt x="1" y="16183"/>
                  </a:cubicBezTo>
                  <a:cubicBezTo>
                    <a:pt x="146" y="16014"/>
                    <a:pt x="325" y="15939"/>
                    <a:pt x="529" y="15939"/>
                  </a:cubicBezTo>
                  <a:cubicBezTo>
                    <a:pt x="1496" y="15939"/>
                    <a:pt x="3031" y="17631"/>
                    <a:pt x="4271" y="19118"/>
                  </a:cubicBezTo>
                  <a:cubicBezTo>
                    <a:pt x="6339" y="21520"/>
                    <a:pt x="8240" y="25490"/>
                    <a:pt x="11843" y="25957"/>
                  </a:cubicBezTo>
                  <a:cubicBezTo>
                    <a:pt x="11947" y="25969"/>
                    <a:pt x="12059" y="25975"/>
                    <a:pt x="12179" y="25975"/>
                  </a:cubicBezTo>
                  <a:cubicBezTo>
                    <a:pt x="16188" y="25975"/>
                    <a:pt x="28935" y="19105"/>
                    <a:pt x="29389" y="15316"/>
                  </a:cubicBezTo>
                  <a:cubicBezTo>
                    <a:pt x="29455" y="14982"/>
                    <a:pt x="29422" y="14548"/>
                    <a:pt x="29355" y="14148"/>
                  </a:cubicBezTo>
                  <a:cubicBezTo>
                    <a:pt x="28455" y="9645"/>
                    <a:pt x="21383" y="772"/>
                    <a:pt x="19048" y="38"/>
                  </a:cubicBezTo>
                  <a:cubicBezTo>
                    <a:pt x="18967" y="13"/>
                    <a:pt x="18867" y="1"/>
                    <a:pt x="18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a:off x="2360200" y="3596675"/>
              <a:ext cx="308575" cy="238200"/>
            </a:xfrm>
            <a:custGeom>
              <a:avLst/>
              <a:gdLst/>
              <a:ahLst/>
              <a:cxnLst/>
              <a:rect l="l" t="t" r="r" b="b"/>
              <a:pathLst>
                <a:path w="12343" h="9528" extrusionOk="0">
                  <a:moveTo>
                    <a:pt x="7200" y="1"/>
                  </a:moveTo>
                  <a:cubicBezTo>
                    <a:pt x="6306" y="1"/>
                    <a:pt x="5339" y="238"/>
                    <a:pt x="4337" y="855"/>
                  </a:cubicBezTo>
                  <a:cubicBezTo>
                    <a:pt x="0" y="3523"/>
                    <a:pt x="1835" y="9528"/>
                    <a:pt x="1835" y="9528"/>
                  </a:cubicBezTo>
                  <a:cubicBezTo>
                    <a:pt x="2569" y="8794"/>
                    <a:pt x="3369" y="8193"/>
                    <a:pt x="4170" y="7560"/>
                  </a:cubicBezTo>
                  <a:cubicBezTo>
                    <a:pt x="4170" y="7560"/>
                    <a:pt x="3036" y="4691"/>
                    <a:pt x="5271" y="3290"/>
                  </a:cubicBezTo>
                  <a:cubicBezTo>
                    <a:pt x="5629" y="3080"/>
                    <a:pt x="5997" y="2997"/>
                    <a:pt x="6355" y="2997"/>
                  </a:cubicBezTo>
                  <a:cubicBezTo>
                    <a:pt x="7767" y="2997"/>
                    <a:pt x="9040" y="4291"/>
                    <a:pt x="9040" y="4291"/>
                  </a:cubicBezTo>
                  <a:cubicBezTo>
                    <a:pt x="10207" y="3623"/>
                    <a:pt x="11342" y="3090"/>
                    <a:pt x="12342" y="2623"/>
                  </a:cubicBezTo>
                  <a:cubicBezTo>
                    <a:pt x="12342" y="2623"/>
                    <a:pt x="10174" y="1"/>
                    <a:pt x="72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2027450" y="3887650"/>
              <a:ext cx="396975" cy="827775"/>
            </a:xfrm>
            <a:custGeom>
              <a:avLst/>
              <a:gdLst/>
              <a:ahLst/>
              <a:cxnLst/>
              <a:rect l="l" t="t" r="r" b="b"/>
              <a:pathLst>
                <a:path w="15879" h="33111" extrusionOk="0">
                  <a:moveTo>
                    <a:pt x="7779" y="1"/>
                  </a:moveTo>
                  <a:cubicBezTo>
                    <a:pt x="5553" y="1"/>
                    <a:pt x="3066" y="1061"/>
                    <a:pt x="2002" y="4794"/>
                  </a:cubicBezTo>
                  <a:cubicBezTo>
                    <a:pt x="1" y="11965"/>
                    <a:pt x="6272" y="14968"/>
                    <a:pt x="5605" y="20271"/>
                  </a:cubicBezTo>
                  <a:cubicBezTo>
                    <a:pt x="4709" y="27387"/>
                    <a:pt x="6077" y="33111"/>
                    <a:pt x="10401" y="33111"/>
                  </a:cubicBezTo>
                  <a:cubicBezTo>
                    <a:pt x="11875" y="33111"/>
                    <a:pt x="13691" y="32446"/>
                    <a:pt x="15879" y="30946"/>
                  </a:cubicBezTo>
                  <a:cubicBezTo>
                    <a:pt x="15578" y="30445"/>
                    <a:pt x="15345" y="29945"/>
                    <a:pt x="15145" y="29411"/>
                  </a:cubicBezTo>
                  <a:cubicBezTo>
                    <a:pt x="15145" y="29411"/>
                    <a:pt x="13607" y="30067"/>
                    <a:pt x="12099" y="30067"/>
                  </a:cubicBezTo>
                  <a:cubicBezTo>
                    <a:pt x="11085" y="30067"/>
                    <a:pt x="10084" y="29770"/>
                    <a:pt x="9574" y="28777"/>
                  </a:cubicBezTo>
                  <a:cubicBezTo>
                    <a:pt x="8173" y="25975"/>
                    <a:pt x="9874" y="22206"/>
                    <a:pt x="9374" y="18670"/>
                  </a:cubicBezTo>
                  <a:cubicBezTo>
                    <a:pt x="8907" y="15168"/>
                    <a:pt x="4170" y="9664"/>
                    <a:pt x="5338" y="5327"/>
                  </a:cubicBezTo>
                  <a:cubicBezTo>
                    <a:pt x="5965" y="2998"/>
                    <a:pt x="7584" y="2459"/>
                    <a:pt x="8947" y="2459"/>
                  </a:cubicBezTo>
                  <a:cubicBezTo>
                    <a:pt x="10123" y="2459"/>
                    <a:pt x="11109" y="2859"/>
                    <a:pt x="11109" y="2859"/>
                  </a:cubicBezTo>
                  <a:cubicBezTo>
                    <a:pt x="11342" y="2359"/>
                    <a:pt x="11609" y="1925"/>
                    <a:pt x="11942" y="1425"/>
                  </a:cubicBezTo>
                  <a:cubicBezTo>
                    <a:pt x="11624" y="883"/>
                    <a:pt x="9810" y="1"/>
                    <a:pt x="7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2279300" y="3631850"/>
              <a:ext cx="751400" cy="662025"/>
            </a:xfrm>
            <a:custGeom>
              <a:avLst/>
              <a:gdLst/>
              <a:ahLst/>
              <a:cxnLst/>
              <a:rect l="l" t="t" r="r" b="b"/>
              <a:pathLst>
                <a:path w="30056" h="26481" extrusionOk="0">
                  <a:moveTo>
                    <a:pt x="19267" y="0"/>
                  </a:moveTo>
                  <a:cubicBezTo>
                    <a:pt x="19210" y="0"/>
                    <a:pt x="19159" y="15"/>
                    <a:pt x="19181" y="15"/>
                  </a:cubicBezTo>
                  <a:cubicBezTo>
                    <a:pt x="19147" y="115"/>
                    <a:pt x="19214" y="215"/>
                    <a:pt x="19314" y="282"/>
                  </a:cubicBezTo>
                  <a:cubicBezTo>
                    <a:pt x="19815" y="482"/>
                    <a:pt x="20282" y="849"/>
                    <a:pt x="20682" y="1216"/>
                  </a:cubicBezTo>
                  <a:cubicBezTo>
                    <a:pt x="21149" y="1616"/>
                    <a:pt x="21516" y="2016"/>
                    <a:pt x="21949" y="2450"/>
                  </a:cubicBezTo>
                  <a:cubicBezTo>
                    <a:pt x="22717" y="3284"/>
                    <a:pt x="23484" y="4185"/>
                    <a:pt x="24184" y="5119"/>
                  </a:cubicBezTo>
                  <a:cubicBezTo>
                    <a:pt x="25619" y="6953"/>
                    <a:pt x="26886" y="8888"/>
                    <a:pt x="27987" y="10956"/>
                  </a:cubicBezTo>
                  <a:cubicBezTo>
                    <a:pt x="28521" y="11990"/>
                    <a:pt x="28988" y="13024"/>
                    <a:pt x="29221" y="14125"/>
                  </a:cubicBezTo>
                  <a:cubicBezTo>
                    <a:pt x="29321" y="14659"/>
                    <a:pt x="29388" y="15192"/>
                    <a:pt x="29221" y="15659"/>
                  </a:cubicBezTo>
                  <a:cubicBezTo>
                    <a:pt x="29055" y="16160"/>
                    <a:pt x="28788" y="16627"/>
                    <a:pt x="28387" y="17027"/>
                  </a:cubicBezTo>
                  <a:cubicBezTo>
                    <a:pt x="27687" y="17894"/>
                    <a:pt x="26820" y="18662"/>
                    <a:pt x="25886" y="19362"/>
                  </a:cubicBezTo>
                  <a:cubicBezTo>
                    <a:pt x="24985" y="20063"/>
                    <a:pt x="24018" y="20696"/>
                    <a:pt x="23017" y="21330"/>
                  </a:cubicBezTo>
                  <a:cubicBezTo>
                    <a:pt x="21015" y="22531"/>
                    <a:pt x="18947" y="23632"/>
                    <a:pt x="16812" y="24499"/>
                  </a:cubicBezTo>
                  <a:cubicBezTo>
                    <a:pt x="15712" y="24899"/>
                    <a:pt x="14644" y="25333"/>
                    <a:pt x="13510" y="25533"/>
                  </a:cubicBezTo>
                  <a:cubicBezTo>
                    <a:pt x="13132" y="25622"/>
                    <a:pt x="12754" y="25667"/>
                    <a:pt x="12396" y="25667"/>
                  </a:cubicBezTo>
                  <a:cubicBezTo>
                    <a:pt x="12217" y="25667"/>
                    <a:pt x="12042" y="25655"/>
                    <a:pt x="11876" y="25633"/>
                  </a:cubicBezTo>
                  <a:cubicBezTo>
                    <a:pt x="11342" y="25566"/>
                    <a:pt x="10842" y="25366"/>
                    <a:pt x="10341" y="25133"/>
                  </a:cubicBezTo>
                  <a:cubicBezTo>
                    <a:pt x="9374" y="24632"/>
                    <a:pt x="8540" y="23832"/>
                    <a:pt x="7806" y="22965"/>
                  </a:cubicBezTo>
                  <a:cubicBezTo>
                    <a:pt x="7039" y="22064"/>
                    <a:pt x="6372" y="21130"/>
                    <a:pt x="5671" y="20163"/>
                  </a:cubicBezTo>
                  <a:cubicBezTo>
                    <a:pt x="4971" y="19229"/>
                    <a:pt x="4170" y="18328"/>
                    <a:pt x="3336" y="17494"/>
                  </a:cubicBezTo>
                  <a:cubicBezTo>
                    <a:pt x="2936" y="17060"/>
                    <a:pt x="2469" y="16660"/>
                    <a:pt x="1969" y="16327"/>
                  </a:cubicBezTo>
                  <a:cubicBezTo>
                    <a:pt x="1668" y="16160"/>
                    <a:pt x="1435" y="15993"/>
                    <a:pt x="1101" y="15893"/>
                  </a:cubicBezTo>
                  <a:lnTo>
                    <a:pt x="834" y="15860"/>
                  </a:lnTo>
                  <a:cubicBezTo>
                    <a:pt x="790" y="15848"/>
                    <a:pt x="753" y="15845"/>
                    <a:pt x="719" y="15845"/>
                  </a:cubicBezTo>
                  <a:cubicBezTo>
                    <a:pt x="653" y="15845"/>
                    <a:pt x="601" y="15860"/>
                    <a:pt x="534" y="15860"/>
                  </a:cubicBezTo>
                  <a:lnTo>
                    <a:pt x="301" y="15993"/>
                  </a:lnTo>
                  <a:cubicBezTo>
                    <a:pt x="201" y="16026"/>
                    <a:pt x="167" y="16060"/>
                    <a:pt x="101" y="16160"/>
                  </a:cubicBezTo>
                  <a:cubicBezTo>
                    <a:pt x="0" y="16226"/>
                    <a:pt x="0" y="16360"/>
                    <a:pt x="101" y="16460"/>
                  </a:cubicBezTo>
                  <a:cubicBezTo>
                    <a:pt x="134" y="16493"/>
                    <a:pt x="184" y="16510"/>
                    <a:pt x="234" y="16510"/>
                  </a:cubicBezTo>
                  <a:cubicBezTo>
                    <a:pt x="284" y="16510"/>
                    <a:pt x="334" y="16493"/>
                    <a:pt x="367" y="16460"/>
                  </a:cubicBezTo>
                  <a:cubicBezTo>
                    <a:pt x="458" y="16347"/>
                    <a:pt x="579" y="16280"/>
                    <a:pt x="732" y="16280"/>
                  </a:cubicBezTo>
                  <a:cubicBezTo>
                    <a:pt x="804" y="16280"/>
                    <a:pt x="882" y="16294"/>
                    <a:pt x="968" y="16327"/>
                  </a:cubicBezTo>
                  <a:cubicBezTo>
                    <a:pt x="1235" y="16393"/>
                    <a:pt x="1468" y="16527"/>
                    <a:pt x="1668" y="16693"/>
                  </a:cubicBezTo>
                  <a:cubicBezTo>
                    <a:pt x="2135" y="17027"/>
                    <a:pt x="2502" y="17461"/>
                    <a:pt x="2936" y="17861"/>
                  </a:cubicBezTo>
                  <a:cubicBezTo>
                    <a:pt x="3703" y="18728"/>
                    <a:pt x="4470" y="19629"/>
                    <a:pt x="5137" y="20563"/>
                  </a:cubicBezTo>
                  <a:cubicBezTo>
                    <a:pt x="5805" y="21497"/>
                    <a:pt x="6472" y="22498"/>
                    <a:pt x="7206" y="23398"/>
                  </a:cubicBezTo>
                  <a:cubicBezTo>
                    <a:pt x="8006" y="24332"/>
                    <a:pt x="8873" y="25166"/>
                    <a:pt x="9974" y="25800"/>
                  </a:cubicBezTo>
                  <a:cubicBezTo>
                    <a:pt x="10508" y="26067"/>
                    <a:pt x="11108" y="26334"/>
                    <a:pt x="11709" y="26400"/>
                  </a:cubicBezTo>
                  <a:cubicBezTo>
                    <a:pt x="11929" y="26449"/>
                    <a:pt x="12184" y="26480"/>
                    <a:pt x="12423" y="26480"/>
                  </a:cubicBezTo>
                  <a:cubicBezTo>
                    <a:pt x="12510" y="26480"/>
                    <a:pt x="12596" y="26476"/>
                    <a:pt x="12676" y="26467"/>
                  </a:cubicBezTo>
                  <a:cubicBezTo>
                    <a:pt x="13010" y="26467"/>
                    <a:pt x="13310" y="26367"/>
                    <a:pt x="13610" y="26334"/>
                  </a:cubicBezTo>
                  <a:cubicBezTo>
                    <a:pt x="14811" y="26067"/>
                    <a:pt x="15878" y="25667"/>
                    <a:pt x="17013" y="25233"/>
                  </a:cubicBezTo>
                  <a:cubicBezTo>
                    <a:pt x="19214" y="24366"/>
                    <a:pt x="21316" y="23298"/>
                    <a:pt x="23350" y="22031"/>
                  </a:cubicBezTo>
                  <a:cubicBezTo>
                    <a:pt x="24351" y="21397"/>
                    <a:pt x="25319" y="20730"/>
                    <a:pt x="26286" y="20029"/>
                  </a:cubicBezTo>
                  <a:cubicBezTo>
                    <a:pt x="27187" y="19295"/>
                    <a:pt x="28121" y="18528"/>
                    <a:pt x="28888" y="17561"/>
                  </a:cubicBezTo>
                  <a:cubicBezTo>
                    <a:pt x="29288" y="17127"/>
                    <a:pt x="29655" y="16560"/>
                    <a:pt x="29855" y="15960"/>
                  </a:cubicBezTo>
                  <a:cubicBezTo>
                    <a:pt x="30055" y="15292"/>
                    <a:pt x="29989" y="14625"/>
                    <a:pt x="29855" y="14025"/>
                  </a:cubicBezTo>
                  <a:cubicBezTo>
                    <a:pt x="29622" y="12824"/>
                    <a:pt x="29088" y="11723"/>
                    <a:pt x="28521" y="10689"/>
                  </a:cubicBezTo>
                  <a:cubicBezTo>
                    <a:pt x="27420" y="8621"/>
                    <a:pt x="26019" y="6653"/>
                    <a:pt x="24551" y="4818"/>
                  </a:cubicBezTo>
                  <a:cubicBezTo>
                    <a:pt x="23817" y="3884"/>
                    <a:pt x="23017" y="3017"/>
                    <a:pt x="22183" y="2183"/>
                  </a:cubicBezTo>
                  <a:cubicBezTo>
                    <a:pt x="21783" y="1783"/>
                    <a:pt x="21349" y="1349"/>
                    <a:pt x="20915" y="982"/>
                  </a:cubicBezTo>
                  <a:cubicBezTo>
                    <a:pt x="20448" y="615"/>
                    <a:pt x="19981" y="215"/>
                    <a:pt x="19348" y="15"/>
                  </a:cubicBezTo>
                  <a:cubicBezTo>
                    <a:pt x="19325" y="4"/>
                    <a:pt x="19296" y="0"/>
                    <a:pt x="19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rot="-2170665">
              <a:off x="2459901" y="4739872"/>
              <a:ext cx="198028" cy="282554"/>
            </a:xfrm>
            <a:custGeom>
              <a:avLst/>
              <a:gdLst/>
              <a:ahLst/>
              <a:cxnLst/>
              <a:rect l="l" t="t" r="r" b="b"/>
              <a:pathLst>
                <a:path w="7921" h="11302" extrusionOk="0">
                  <a:moveTo>
                    <a:pt x="66" y="1"/>
                  </a:moveTo>
                  <a:cubicBezTo>
                    <a:pt x="37" y="1"/>
                    <a:pt x="0" y="33"/>
                    <a:pt x="0" y="53"/>
                  </a:cubicBezTo>
                  <a:cubicBezTo>
                    <a:pt x="101" y="2722"/>
                    <a:pt x="534" y="5424"/>
                    <a:pt x="2002" y="7692"/>
                  </a:cubicBezTo>
                  <a:cubicBezTo>
                    <a:pt x="3149" y="9494"/>
                    <a:pt x="5197" y="11297"/>
                    <a:pt x="7450" y="11297"/>
                  </a:cubicBezTo>
                  <a:cubicBezTo>
                    <a:pt x="7491" y="11297"/>
                    <a:pt x="7532" y="11296"/>
                    <a:pt x="7573" y="11295"/>
                  </a:cubicBezTo>
                  <a:cubicBezTo>
                    <a:pt x="7594" y="11300"/>
                    <a:pt x="7614" y="11302"/>
                    <a:pt x="7633" y="11302"/>
                  </a:cubicBezTo>
                  <a:cubicBezTo>
                    <a:pt x="7881" y="11302"/>
                    <a:pt x="7920" y="10923"/>
                    <a:pt x="7673" y="10861"/>
                  </a:cubicBezTo>
                  <a:cubicBezTo>
                    <a:pt x="6605" y="10561"/>
                    <a:pt x="5604" y="10227"/>
                    <a:pt x="4704" y="9560"/>
                  </a:cubicBezTo>
                  <a:cubicBezTo>
                    <a:pt x="3770" y="8893"/>
                    <a:pt x="3036" y="8059"/>
                    <a:pt x="2436" y="7092"/>
                  </a:cubicBezTo>
                  <a:cubicBezTo>
                    <a:pt x="1101" y="5024"/>
                    <a:pt x="568" y="2455"/>
                    <a:pt x="101" y="53"/>
                  </a:cubicBezTo>
                  <a:cubicBezTo>
                    <a:pt x="101" y="14"/>
                    <a:pt x="85" y="1"/>
                    <a:pt x="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rot="-2170665">
              <a:off x="2524580" y="4800767"/>
              <a:ext cx="130977" cy="147627"/>
            </a:xfrm>
            <a:custGeom>
              <a:avLst/>
              <a:gdLst/>
              <a:ahLst/>
              <a:cxnLst/>
              <a:rect l="l" t="t" r="r" b="b"/>
              <a:pathLst>
                <a:path w="5239" h="5905" extrusionOk="0">
                  <a:moveTo>
                    <a:pt x="94" y="0"/>
                  </a:moveTo>
                  <a:cubicBezTo>
                    <a:pt x="45" y="0"/>
                    <a:pt x="0" y="45"/>
                    <a:pt x="0" y="134"/>
                  </a:cubicBezTo>
                  <a:cubicBezTo>
                    <a:pt x="334" y="1368"/>
                    <a:pt x="934" y="2502"/>
                    <a:pt x="1768" y="3503"/>
                  </a:cubicBezTo>
                  <a:cubicBezTo>
                    <a:pt x="2569" y="4504"/>
                    <a:pt x="3603" y="5404"/>
                    <a:pt x="4837" y="5871"/>
                  </a:cubicBezTo>
                  <a:cubicBezTo>
                    <a:pt x="4874" y="5894"/>
                    <a:pt x="4909" y="5905"/>
                    <a:pt x="4942" y="5905"/>
                  </a:cubicBezTo>
                  <a:cubicBezTo>
                    <a:pt x="5143" y="5905"/>
                    <a:pt x="5238" y="5510"/>
                    <a:pt x="5037" y="5338"/>
                  </a:cubicBezTo>
                  <a:cubicBezTo>
                    <a:pt x="4537" y="5004"/>
                    <a:pt x="4003" y="4704"/>
                    <a:pt x="3503" y="4337"/>
                  </a:cubicBezTo>
                  <a:cubicBezTo>
                    <a:pt x="3002" y="3970"/>
                    <a:pt x="2535" y="3570"/>
                    <a:pt x="2168" y="3136"/>
                  </a:cubicBezTo>
                  <a:cubicBezTo>
                    <a:pt x="1335" y="2235"/>
                    <a:pt x="601" y="1168"/>
                    <a:pt x="167" y="34"/>
                  </a:cubicBezTo>
                  <a:cubicBezTo>
                    <a:pt x="145" y="11"/>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2752975" y="4231800"/>
              <a:ext cx="301900" cy="208850"/>
            </a:xfrm>
            <a:custGeom>
              <a:avLst/>
              <a:gdLst/>
              <a:ahLst/>
              <a:cxnLst/>
              <a:rect l="l" t="t" r="r" b="b"/>
              <a:pathLst>
                <a:path w="12076" h="8354" extrusionOk="0">
                  <a:moveTo>
                    <a:pt x="10875" y="1"/>
                  </a:moveTo>
                  <a:cubicBezTo>
                    <a:pt x="9507" y="1"/>
                    <a:pt x="501" y="5071"/>
                    <a:pt x="0" y="6405"/>
                  </a:cubicBezTo>
                  <a:cubicBezTo>
                    <a:pt x="0" y="6405"/>
                    <a:pt x="2770" y="8353"/>
                    <a:pt x="4152" y="8353"/>
                  </a:cubicBezTo>
                  <a:cubicBezTo>
                    <a:pt x="4217" y="8353"/>
                    <a:pt x="4278" y="8349"/>
                    <a:pt x="4337" y="8340"/>
                  </a:cubicBezTo>
                  <a:cubicBezTo>
                    <a:pt x="5738" y="8140"/>
                    <a:pt x="11408" y="5338"/>
                    <a:pt x="11875" y="4170"/>
                  </a:cubicBezTo>
                  <a:cubicBezTo>
                    <a:pt x="12076" y="3637"/>
                    <a:pt x="10875"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2740450" y="4232650"/>
              <a:ext cx="404425" cy="391250"/>
            </a:xfrm>
            <a:custGeom>
              <a:avLst/>
              <a:gdLst/>
              <a:ahLst/>
              <a:cxnLst/>
              <a:rect l="l" t="t" r="r" b="b"/>
              <a:pathLst>
                <a:path w="16177" h="15650" extrusionOk="0">
                  <a:moveTo>
                    <a:pt x="11376" y="0"/>
                  </a:moveTo>
                  <a:cubicBezTo>
                    <a:pt x="11376" y="0"/>
                    <a:pt x="12643" y="3603"/>
                    <a:pt x="12376" y="4170"/>
                  </a:cubicBezTo>
                  <a:cubicBezTo>
                    <a:pt x="11876" y="5337"/>
                    <a:pt x="6205" y="8139"/>
                    <a:pt x="4838" y="8339"/>
                  </a:cubicBezTo>
                  <a:cubicBezTo>
                    <a:pt x="4780" y="8348"/>
                    <a:pt x="4719" y="8353"/>
                    <a:pt x="4654" y="8353"/>
                  </a:cubicBezTo>
                  <a:cubicBezTo>
                    <a:pt x="3298" y="8353"/>
                    <a:pt x="501" y="6438"/>
                    <a:pt x="501" y="6438"/>
                  </a:cubicBezTo>
                  <a:lnTo>
                    <a:pt x="501" y="6438"/>
                  </a:lnTo>
                  <a:cubicBezTo>
                    <a:pt x="1" y="7772"/>
                    <a:pt x="3537" y="15478"/>
                    <a:pt x="5205" y="15645"/>
                  </a:cubicBezTo>
                  <a:cubicBezTo>
                    <a:pt x="5245" y="15648"/>
                    <a:pt x="5286" y="15650"/>
                    <a:pt x="5330" y="15650"/>
                  </a:cubicBezTo>
                  <a:cubicBezTo>
                    <a:pt x="7861" y="15650"/>
                    <a:pt x="16176" y="10003"/>
                    <a:pt x="16012" y="7839"/>
                  </a:cubicBezTo>
                  <a:cubicBezTo>
                    <a:pt x="15879" y="5637"/>
                    <a:pt x="11976" y="0"/>
                    <a:pt x="11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2599525" y="4201775"/>
              <a:ext cx="112600" cy="134600"/>
            </a:xfrm>
            <a:custGeom>
              <a:avLst/>
              <a:gdLst/>
              <a:ahLst/>
              <a:cxnLst/>
              <a:rect l="l" t="t" r="r" b="b"/>
              <a:pathLst>
                <a:path w="4504" h="5384" extrusionOk="0">
                  <a:moveTo>
                    <a:pt x="2803" y="1"/>
                  </a:moveTo>
                  <a:cubicBezTo>
                    <a:pt x="2336" y="34"/>
                    <a:pt x="1" y="868"/>
                    <a:pt x="34" y="1202"/>
                  </a:cubicBezTo>
                  <a:cubicBezTo>
                    <a:pt x="101" y="1769"/>
                    <a:pt x="1101" y="5238"/>
                    <a:pt x="1635" y="5371"/>
                  </a:cubicBezTo>
                  <a:cubicBezTo>
                    <a:pt x="1669" y="5380"/>
                    <a:pt x="1709" y="5384"/>
                    <a:pt x="1756" y="5384"/>
                  </a:cubicBezTo>
                  <a:cubicBezTo>
                    <a:pt x="2454" y="5384"/>
                    <a:pt x="4504" y="4489"/>
                    <a:pt x="4504" y="3770"/>
                  </a:cubicBezTo>
                  <a:cubicBezTo>
                    <a:pt x="4504" y="3036"/>
                    <a:pt x="3136" y="1"/>
                    <a:pt x="2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2898900" y="4022500"/>
              <a:ext cx="117625" cy="137600"/>
            </a:xfrm>
            <a:custGeom>
              <a:avLst/>
              <a:gdLst/>
              <a:ahLst/>
              <a:cxnLst/>
              <a:rect l="l" t="t" r="r" b="b"/>
              <a:pathLst>
                <a:path w="4705" h="5504" extrusionOk="0">
                  <a:moveTo>
                    <a:pt x="2236" y="0"/>
                  </a:moveTo>
                  <a:cubicBezTo>
                    <a:pt x="1802" y="0"/>
                    <a:pt x="301" y="1034"/>
                    <a:pt x="134" y="1568"/>
                  </a:cubicBezTo>
                  <a:cubicBezTo>
                    <a:pt x="1" y="2035"/>
                    <a:pt x="1702" y="5504"/>
                    <a:pt x="2403" y="5504"/>
                  </a:cubicBezTo>
                  <a:cubicBezTo>
                    <a:pt x="3103" y="5504"/>
                    <a:pt x="4704" y="4503"/>
                    <a:pt x="4704" y="3736"/>
                  </a:cubicBezTo>
                  <a:cubicBezTo>
                    <a:pt x="4704" y="2902"/>
                    <a:pt x="2836" y="0"/>
                    <a:pt x="2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2582025" y="3974125"/>
              <a:ext cx="60050" cy="58025"/>
            </a:xfrm>
            <a:custGeom>
              <a:avLst/>
              <a:gdLst/>
              <a:ahLst/>
              <a:cxnLst/>
              <a:rect l="l" t="t" r="r" b="b"/>
              <a:pathLst>
                <a:path w="2402" h="2321" extrusionOk="0">
                  <a:moveTo>
                    <a:pt x="901" y="0"/>
                  </a:moveTo>
                  <a:cubicBezTo>
                    <a:pt x="834" y="0"/>
                    <a:pt x="734" y="34"/>
                    <a:pt x="667" y="34"/>
                  </a:cubicBezTo>
                  <a:cubicBezTo>
                    <a:pt x="567" y="100"/>
                    <a:pt x="500" y="134"/>
                    <a:pt x="467" y="167"/>
                  </a:cubicBezTo>
                  <a:cubicBezTo>
                    <a:pt x="367" y="200"/>
                    <a:pt x="334" y="267"/>
                    <a:pt x="300" y="301"/>
                  </a:cubicBezTo>
                  <a:lnTo>
                    <a:pt x="67" y="501"/>
                  </a:lnTo>
                  <a:cubicBezTo>
                    <a:pt x="33" y="534"/>
                    <a:pt x="33" y="601"/>
                    <a:pt x="33" y="601"/>
                  </a:cubicBezTo>
                  <a:cubicBezTo>
                    <a:pt x="0" y="634"/>
                    <a:pt x="0" y="701"/>
                    <a:pt x="33" y="768"/>
                  </a:cubicBezTo>
                  <a:cubicBezTo>
                    <a:pt x="50" y="784"/>
                    <a:pt x="83" y="793"/>
                    <a:pt x="117" y="793"/>
                  </a:cubicBezTo>
                  <a:cubicBezTo>
                    <a:pt x="150" y="793"/>
                    <a:pt x="184" y="784"/>
                    <a:pt x="200" y="768"/>
                  </a:cubicBezTo>
                  <a:cubicBezTo>
                    <a:pt x="200" y="768"/>
                    <a:pt x="234" y="768"/>
                    <a:pt x="300" y="701"/>
                  </a:cubicBezTo>
                  <a:cubicBezTo>
                    <a:pt x="334" y="667"/>
                    <a:pt x="400" y="634"/>
                    <a:pt x="500" y="601"/>
                  </a:cubicBezTo>
                  <a:cubicBezTo>
                    <a:pt x="534" y="534"/>
                    <a:pt x="567" y="534"/>
                    <a:pt x="634" y="534"/>
                  </a:cubicBezTo>
                  <a:cubicBezTo>
                    <a:pt x="667" y="501"/>
                    <a:pt x="701" y="501"/>
                    <a:pt x="801" y="501"/>
                  </a:cubicBezTo>
                  <a:cubicBezTo>
                    <a:pt x="823" y="501"/>
                    <a:pt x="860" y="486"/>
                    <a:pt x="902" y="486"/>
                  </a:cubicBezTo>
                  <a:cubicBezTo>
                    <a:pt x="923" y="486"/>
                    <a:pt x="945" y="490"/>
                    <a:pt x="967" y="501"/>
                  </a:cubicBezTo>
                  <a:lnTo>
                    <a:pt x="1034" y="501"/>
                  </a:lnTo>
                  <a:cubicBezTo>
                    <a:pt x="667" y="701"/>
                    <a:pt x="534" y="1201"/>
                    <a:pt x="734" y="1702"/>
                  </a:cubicBezTo>
                  <a:cubicBezTo>
                    <a:pt x="909" y="2077"/>
                    <a:pt x="1234" y="2321"/>
                    <a:pt x="1555" y="2321"/>
                  </a:cubicBezTo>
                  <a:cubicBezTo>
                    <a:pt x="1662" y="2321"/>
                    <a:pt x="1768" y="2294"/>
                    <a:pt x="1868" y="2235"/>
                  </a:cubicBezTo>
                  <a:cubicBezTo>
                    <a:pt x="2302" y="2102"/>
                    <a:pt x="2402" y="1535"/>
                    <a:pt x="2202" y="1034"/>
                  </a:cubicBezTo>
                  <a:cubicBezTo>
                    <a:pt x="2035" y="601"/>
                    <a:pt x="1868" y="434"/>
                    <a:pt x="1835" y="367"/>
                  </a:cubicBezTo>
                  <a:cubicBezTo>
                    <a:pt x="1801" y="334"/>
                    <a:pt x="1701" y="301"/>
                    <a:pt x="1668" y="200"/>
                  </a:cubicBezTo>
                  <a:cubicBezTo>
                    <a:pt x="1635" y="167"/>
                    <a:pt x="1535" y="134"/>
                    <a:pt x="1468" y="100"/>
                  </a:cubicBezTo>
                  <a:cubicBezTo>
                    <a:pt x="1368" y="34"/>
                    <a:pt x="1301"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2747975" y="3894900"/>
              <a:ext cx="60050" cy="58025"/>
            </a:xfrm>
            <a:custGeom>
              <a:avLst/>
              <a:gdLst/>
              <a:ahLst/>
              <a:cxnLst/>
              <a:rect l="l" t="t" r="r" b="b"/>
              <a:pathLst>
                <a:path w="2402" h="2321" extrusionOk="0">
                  <a:moveTo>
                    <a:pt x="901" y="0"/>
                  </a:moveTo>
                  <a:cubicBezTo>
                    <a:pt x="834" y="0"/>
                    <a:pt x="734" y="34"/>
                    <a:pt x="667" y="34"/>
                  </a:cubicBezTo>
                  <a:cubicBezTo>
                    <a:pt x="567" y="100"/>
                    <a:pt x="501" y="134"/>
                    <a:pt x="434" y="167"/>
                  </a:cubicBezTo>
                  <a:cubicBezTo>
                    <a:pt x="367" y="201"/>
                    <a:pt x="334" y="267"/>
                    <a:pt x="267" y="301"/>
                  </a:cubicBezTo>
                  <a:lnTo>
                    <a:pt x="67" y="501"/>
                  </a:lnTo>
                  <a:cubicBezTo>
                    <a:pt x="34" y="534"/>
                    <a:pt x="34" y="601"/>
                    <a:pt x="34" y="601"/>
                  </a:cubicBezTo>
                  <a:cubicBezTo>
                    <a:pt x="0" y="634"/>
                    <a:pt x="0" y="701"/>
                    <a:pt x="34" y="768"/>
                  </a:cubicBezTo>
                  <a:cubicBezTo>
                    <a:pt x="50" y="784"/>
                    <a:pt x="84" y="793"/>
                    <a:pt x="117" y="793"/>
                  </a:cubicBezTo>
                  <a:cubicBezTo>
                    <a:pt x="150" y="793"/>
                    <a:pt x="184" y="784"/>
                    <a:pt x="200" y="768"/>
                  </a:cubicBezTo>
                  <a:cubicBezTo>
                    <a:pt x="200" y="768"/>
                    <a:pt x="234" y="768"/>
                    <a:pt x="267" y="701"/>
                  </a:cubicBezTo>
                  <a:cubicBezTo>
                    <a:pt x="334" y="668"/>
                    <a:pt x="400" y="634"/>
                    <a:pt x="501" y="601"/>
                  </a:cubicBezTo>
                  <a:cubicBezTo>
                    <a:pt x="534" y="534"/>
                    <a:pt x="567" y="534"/>
                    <a:pt x="601" y="534"/>
                  </a:cubicBezTo>
                  <a:cubicBezTo>
                    <a:pt x="667" y="501"/>
                    <a:pt x="701" y="501"/>
                    <a:pt x="767" y="501"/>
                  </a:cubicBezTo>
                  <a:cubicBezTo>
                    <a:pt x="812" y="501"/>
                    <a:pt x="856" y="486"/>
                    <a:pt x="891" y="486"/>
                  </a:cubicBezTo>
                  <a:cubicBezTo>
                    <a:pt x="908" y="486"/>
                    <a:pt x="923" y="490"/>
                    <a:pt x="934" y="501"/>
                  </a:cubicBezTo>
                  <a:lnTo>
                    <a:pt x="1034" y="501"/>
                  </a:lnTo>
                  <a:cubicBezTo>
                    <a:pt x="667" y="701"/>
                    <a:pt x="534" y="1201"/>
                    <a:pt x="734" y="1702"/>
                  </a:cubicBezTo>
                  <a:cubicBezTo>
                    <a:pt x="884" y="2077"/>
                    <a:pt x="1203" y="2321"/>
                    <a:pt x="1536" y="2321"/>
                  </a:cubicBezTo>
                  <a:cubicBezTo>
                    <a:pt x="1647" y="2321"/>
                    <a:pt x="1760" y="2294"/>
                    <a:pt x="1868" y="2235"/>
                  </a:cubicBezTo>
                  <a:cubicBezTo>
                    <a:pt x="2268" y="2069"/>
                    <a:pt x="2402" y="1535"/>
                    <a:pt x="2202" y="1034"/>
                  </a:cubicBezTo>
                  <a:cubicBezTo>
                    <a:pt x="2035" y="601"/>
                    <a:pt x="1868" y="434"/>
                    <a:pt x="1835" y="367"/>
                  </a:cubicBezTo>
                  <a:cubicBezTo>
                    <a:pt x="1768" y="334"/>
                    <a:pt x="1701" y="301"/>
                    <a:pt x="1668" y="201"/>
                  </a:cubicBezTo>
                  <a:cubicBezTo>
                    <a:pt x="1601" y="167"/>
                    <a:pt x="1535" y="134"/>
                    <a:pt x="1435" y="100"/>
                  </a:cubicBezTo>
                  <a:cubicBezTo>
                    <a:pt x="1368" y="34"/>
                    <a:pt x="1268"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2808000" y="3907550"/>
              <a:ext cx="145150" cy="128150"/>
            </a:xfrm>
            <a:custGeom>
              <a:avLst/>
              <a:gdLst/>
              <a:ahLst/>
              <a:cxnLst/>
              <a:rect l="l" t="t" r="r" b="b"/>
              <a:pathLst>
                <a:path w="5806" h="5126" extrusionOk="0">
                  <a:moveTo>
                    <a:pt x="2919" y="1"/>
                  </a:moveTo>
                  <a:cubicBezTo>
                    <a:pt x="2547" y="1"/>
                    <a:pt x="2167" y="84"/>
                    <a:pt x="1802" y="262"/>
                  </a:cubicBezTo>
                  <a:cubicBezTo>
                    <a:pt x="535" y="829"/>
                    <a:pt x="1" y="2363"/>
                    <a:pt x="601" y="3664"/>
                  </a:cubicBezTo>
                  <a:cubicBezTo>
                    <a:pt x="1009" y="4576"/>
                    <a:pt x="1919" y="5126"/>
                    <a:pt x="2881" y="5126"/>
                  </a:cubicBezTo>
                  <a:cubicBezTo>
                    <a:pt x="3256" y="5126"/>
                    <a:pt x="3639" y="5043"/>
                    <a:pt x="4004" y="4865"/>
                  </a:cubicBezTo>
                  <a:cubicBezTo>
                    <a:pt x="5271" y="4298"/>
                    <a:pt x="5805" y="2763"/>
                    <a:pt x="5205" y="1462"/>
                  </a:cubicBezTo>
                  <a:cubicBezTo>
                    <a:pt x="4772" y="550"/>
                    <a:pt x="3874" y="1"/>
                    <a:pt x="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2512800" y="4045150"/>
              <a:ext cx="145125" cy="128300"/>
            </a:xfrm>
            <a:custGeom>
              <a:avLst/>
              <a:gdLst/>
              <a:ahLst/>
              <a:cxnLst/>
              <a:rect l="l" t="t" r="r" b="b"/>
              <a:pathLst>
                <a:path w="5805" h="5132" extrusionOk="0">
                  <a:moveTo>
                    <a:pt x="2919" y="1"/>
                  </a:moveTo>
                  <a:cubicBezTo>
                    <a:pt x="2547" y="1"/>
                    <a:pt x="2166" y="84"/>
                    <a:pt x="1802" y="262"/>
                  </a:cubicBezTo>
                  <a:cubicBezTo>
                    <a:pt x="568" y="829"/>
                    <a:pt x="0" y="2363"/>
                    <a:pt x="601" y="3664"/>
                  </a:cubicBezTo>
                  <a:cubicBezTo>
                    <a:pt x="1006" y="4594"/>
                    <a:pt x="1922" y="5131"/>
                    <a:pt x="2875" y="5131"/>
                  </a:cubicBezTo>
                  <a:cubicBezTo>
                    <a:pt x="3255" y="5131"/>
                    <a:pt x="3642" y="5046"/>
                    <a:pt x="4003" y="4865"/>
                  </a:cubicBezTo>
                  <a:cubicBezTo>
                    <a:pt x="5271" y="4298"/>
                    <a:pt x="5805" y="2763"/>
                    <a:pt x="5238" y="1462"/>
                  </a:cubicBezTo>
                  <a:cubicBezTo>
                    <a:pt x="4781" y="550"/>
                    <a:pt x="3876" y="1"/>
                    <a:pt x="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2692925" y="4006000"/>
              <a:ext cx="85925" cy="57825"/>
            </a:xfrm>
            <a:custGeom>
              <a:avLst/>
              <a:gdLst/>
              <a:ahLst/>
              <a:cxnLst/>
              <a:rect l="l" t="t" r="r" b="b"/>
              <a:pathLst>
                <a:path w="3437" h="2313" extrusionOk="0">
                  <a:moveTo>
                    <a:pt x="2302" y="0"/>
                  </a:moveTo>
                  <a:cubicBezTo>
                    <a:pt x="2017" y="0"/>
                    <a:pt x="1713" y="48"/>
                    <a:pt x="1435" y="193"/>
                  </a:cubicBezTo>
                  <a:cubicBezTo>
                    <a:pt x="101" y="860"/>
                    <a:pt x="1" y="2161"/>
                    <a:pt x="1" y="2161"/>
                  </a:cubicBezTo>
                  <a:cubicBezTo>
                    <a:pt x="285" y="2256"/>
                    <a:pt x="591" y="2312"/>
                    <a:pt x="902" y="2312"/>
                  </a:cubicBezTo>
                  <a:cubicBezTo>
                    <a:pt x="1356" y="2312"/>
                    <a:pt x="1819" y="2192"/>
                    <a:pt x="2236" y="1894"/>
                  </a:cubicBezTo>
                  <a:cubicBezTo>
                    <a:pt x="2936" y="1427"/>
                    <a:pt x="3270" y="827"/>
                    <a:pt x="3436" y="193"/>
                  </a:cubicBezTo>
                  <a:cubicBezTo>
                    <a:pt x="3370" y="193"/>
                    <a:pt x="2873" y="0"/>
                    <a:pt x="2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a:off x="2657075" y="3954825"/>
              <a:ext cx="128450" cy="105225"/>
            </a:xfrm>
            <a:custGeom>
              <a:avLst/>
              <a:gdLst/>
              <a:ahLst/>
              <a:cxnLst/>
              <a:rect l="l" t="t" r="r" b="b"/>
              <a:pathLst>
                <a:path w="5138" h="4209" extrusionOk="0">
                  <a:moveTo>
                    <a:pt x="4071" y="1"/>
                  </a:moveTo>
                  <a:cubicBezTo>
                    <a:pt x="3565" y="1"/>
                    <a:pt x="2643" y="370"/>
                    <a:pt x="1768" y="906"/>
                  </a:cubicBezTo>
                  <a:cubicBezTo>
                    <a:pt x="834" y="1540"/>
                    <a:pt x="0" y="2307"/>
                    <a:pt x="34" y="2941"/>
                  </a:cubicBezTo>
                  <a:cubicBezTo>
                    <a:pt x="67" y="3374"/>
                    <a:pt x="667" y="3941"/>
                    <a:pt x="1435" y="4208"/>
                  </a:cubicBezTo>
                  <a:cubicBezTo>
                    <a:pt x="1435" y="4208"/>
                    <a:pt x="1568" y="2907"/>
                    <a:pt x="2869" y="2240"/>
                  </a:cubicBezTo>
                  <a:cubicBezTo>
                    <a:pt x="3158" y="2090"/>
                    <a:pt x="3479" y="2040"/>
                    <a:pt x="3778" y="2040"/>
                  </a:cubicBezTo>
                  <a:cubicBezTo>
                    <a:pt x="4341" y="2040"/>
                    <a:pt x="4827" y="2218"/>
                    <a:pt x="4870" y="2240"/>
                  </a:cubicBezTo>
                  <a:cubicBezTo>
                    <a:pt x="5137" y="1239"/>
                    <a:pt x="4737" y="239"/>
                    <a:pt x="4303" y="38"/>
                  </a:cubicBezTo>
                  <a:cubicBezTo>
                    <a:pt x="4242" y="13"/>
                    <a:pt x="4163" y="1"/>
                    <a:pt x="40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33"/>
          <p:cNvSpPr/>
          <p:nvPr/>
        </p:nvSpPr>
        <p:spPr>
          <a:xfrm>
            <a:off x="7496549" y="3592275"/>
            <a:ext cx="1647382" cy="1551152"/>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rot="10487565">
            <a:off x="-202657" y="-196435"/>
            <a:ext cx="1845297" cy="2595765"/>
          </a:xfrm>
          <a:custGeom>
            <a:avLst/>
            <a:gdLst/>
            <a:ahLst/>
            <a:cxnLst/>
            <a:rect l="l" t="t" r="r" b="b"/>
            <a:pathLst>
              <a:path w="91268" h="128386" extrusionOk="0">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rot="3807589" flipH="1">
            <a:off x="1111110" y="661663"/>
            <a:ext cx="131895" cy="13193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rot="3807589" flipH="1">
            <a:off x="813646" y="562508"/>
            <a:ext cx="131895" cy="13193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rot="3807582" flipH="1">
            <a:off x="7955125" y="4554512"/>
            <a:ext cx="161995" cy="1620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txBox="1">
            <a:spLocks noGrp="1"/>
          </p:cNvSpPr>
          <p:nvPr>
            <p:ph type="ctrTitle"/>
          </p:nvPr>
        </p:nvSpPr>
        <p:spPr>
          <a:xfrm flipH="1">
            <a:off x="5323900" y="2522575"/>
            <a:ext cx="16845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3300"/>
              <a:buNone/>
              <a:defRPr sz="3300"/>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688" name="Google Shape;688;p33"/>
          <p:cNvSpPr txBox="1">
            <a:spLocks noGrp="1"/>
          </p:cNvSpPr>
          <p:nvPr>
            <p:ph type="subTitle" idx="1"/>
          </p:nvPr>
        </p:nvSpPr>
        <p:spPr>
          <a:xfrm flipH="1">
            <a:off x="5323900" y="2984025"/>
            <a:ext cx="2820900" cy="1107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400"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CUSTOM_19">
    <p:spTree>
      <p:nvGrpSpPr>
        <p:cNvPr id="1" name="Shape 729"/>
        <p:cNvGrpSpPr/>
        <p:nvPr/>
      </p:nvGrpSpPr>
      <p:grpSpPr>
        <a:xfrm>
          <a:off x="0" y="0"/>
          <a:ext cx="0" cy="0"/>
          <a:chOff x="0" y="0"/>
          <a:chExt cx="0" cy="0"/>
        </a:xfrm>
      </p:grpSpPr>
      <p:sp>
        <p:nvSpPr>
          <p:cNvPr id="730" name="Google Shape;730;p37"/>
          <p:cNvSpPr txBox="1">
            <a:spLocks noGrp="1"/>
          </p:cNvSpPr>
          <p:nvPr>
            <p:ph type="title"/>
          </p:nvPr>
        </p:nvSpPr>
        <p:spPr>
          <a:xfrm>
            <a:off x="713213" y="967800"/>
            <a:ext cx="3590400" cy="11538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1" name="Google Shape;731;p37"/>
          <p:cNvSpPr txBox="1">
            <a:spLocks noGrp="1"/>
          </p:cNvSpPr>
          <p:nvPr>
            <p:ph type="subTitle" idx="1"/>
          </p:nvPr>
        </p:nvSpPr>
        <p:spPr>
          <a:xfrm flipH="1">
            <a:off x="5528062" y="1315700"/>
            <a:ext cx="2676600" cy="1038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32" name="Google Shape;732;p37"/>
          <p:cNvSpPr txBox="1">
            <a:spLocks noGrp="1"/>
          </p:cNvSpPr>
          <p:nvPr>
            <p:ph type="title" idx="2"/>
          </p:nvPr>
        </p:nvSpPr>
        <p:spPr>
          <a:xfrm>
            <a:off x="5528463" y="967800"/>
            <a:ext cx="2676600" cy="348000"/>
          </a:xfrm>
          <a:prstGeom prst="rect">
            <a:avLst/>
          </a:prstGeom>
          <a:noFill/>
          <a:ln>
            <a:noFill/>
          </a:ln>
        </p:spPr>
        <p:txBody>
          <a:bodyPr spcFirstLastPara="1" wrap="square" lIns="0" tIns="0" rIns="0" bIns="0"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733" name="Google Shape;733;p37"/>
          <p:cNvSpPr txBox="1">
            <a:spLocks noGrp="1"/>
          </p:cNvSpPr>
          <p:nvPr>
            <p:ph type="subTitle" idx="3"/>
          </p:nvPr>
        </p:nvSpPr>
        <p:spPr>
          <a:xfrm flipH="1">
            <a:off x="5528062" y="3136800"/>
            <a:ext cx="2676600" cy="1038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34" name="Google Shape;734;p37"/>
          <p:cNvSpPr txBox="1">
            <a:spLocks noGrp="1"/>
          </p:cNvSpPr>
          <p:nvPr>
            <p:ph type="title" idx="4"/>
          </p:nvPr>
        </p:nvSpPr>
        <p:spPr>
          <a:xfrm>
            <a:off x="5528463" y="2788900"/>
            <a:ext cx="2676600" cy="348000"/>
          </a:xfrm>
          <a:prstGeom prst="rect">
            <a:avLst/>
          </a:prstGeom>
          <a:noFill/>
          <a:ln>
            <a:noFill/>
          </a:ln>
        </p:spPr>
        <p:txBody>
          <a:bodyPr spcFirstLastPara="1" wrap="square" lIns="0" tIns="0" rIns="0" bIns="0"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735" name="Google Shape;735;p37"/>
          <p:cNvSpPr/>
          <p:nvPr/>
        </p:nvSpPr>
        <p:spPr>
          <a:xfrm flipH="1">
            <a:off x="58" y="3062049"/>
            <a:ext cx="2210445" cy="2081324"/>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7"/>
          <p:cNvSpPr/>
          <p:nvPr/>
        </p:nvSpPr>
        <p:spPr>
          <a:xfrm rot="3807597" flipH="1">
            <a:off x="1088131" y="4279685"/>
            <a:ext cx="349987" cy="350085"/>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7"/>
          <p:cNvSpPr/>
          <p:nvPr/>
        </p:nvSpPr>
        <p:spPr>
          <a:xfrm>
            <a:off x="7651550" y="260100"/>
            <a:ext cx="1137549" cy="1447123"/>
          </a:xfrm>
          <a:custGeom>
            <a:avLst/>
            <a:gdLst/>
            <a:ahLst/>
            <a:cxnLst/>
            <a:rect l="l" t="t" r="r" b="b"/>
            <a:pathLst>
              <a:path w="38311" h="48737" extrusionOk="0">
                <a:moveTo>
                  <a:pt x="36785" y="48209"/>
                </a:moveTo>
                <a:cubicBezTo>
                  <a:pt x="36703" y="48523"/>
                  <a:pt x="37103" y="48737"/>
                  <a:pt x="37319" y="48475"/>
                </a:cubicBezTo>
                <a:cubicBezTo>
                  <a:pt x="37344" y="48444"/>
                  <a:pt x="37363" y="48406"/>
                  <a:pt x="37374" y="48366"/>
                </a:cubicBezTo>
                <a:lnTo>
                  <a:pt x="37409" y="48232"/>
                </a:lnTo>
                <a:lnTo>
                  <a:pt x="37441" y="48098"/>
                </a:lnTo>
                <a:lnTo>
                  <a:pt x="37472" y="47966"/>
                </a:lnTo>
                <a:lnTo>
                  <a:pt x="37502" y="47832"/>
                </a:lnTo>
                <a:lnTo>
                  <a:pt x="37518" y="47756"/>
                </a:lnTo>
                <a:cubicBezTo>
                  <a:pt x="37558" y="47588"/>
                  <a:pt x="37453" y="47421"/>
                  <a:pt x="37286" y="47385"/>
                </a:cubicBezTo>
                <a:cubicBezTo>
                  <a:pt x="37116" y="47350"/>
                  <a:pt x="36950" y="47459"/>
                  <a:pt x="36921" y="47628"/>
                </a:cubicBezTo>
                <a:lnTo>
                  <a:pt x="36904" y="47704"/>
                </a:lnTo>
                <a:lnTo>
                  <a:pt x="36877" y="47832"/>
                </a:lnTo>
                <a:lnTo>
                  <a:pt x="36848" y="47957"/>
                </a:lnTo>
                <a:lnTo>
                  <a:pt x="36816" y="48083"/>
                </a:lnTo>
                <a:close/>
                <a:moveTo>
                  <a:pt x="646" y="445"/>
                </a:moveTo>
                <a:cubicBezTo>
                  <a:pt x="657" y="91"/>
                  <a:pt x="166" y="1"/>
                  <a:pt x="51" y="336"/>
                </a:cubicBezTo>
                <a:cubicBezTo>
                  <a:pt x="43" y="363"/>
                  <a:pt x="36" y="391"/>
                  <a:pt x="36" y="418"/>
                </a:cubicBezTo>
                <a:lnTo>
                  <a:pt x="26" y="615"/>
                </a:lnTo>
                <a:lnTo>
                  <a:pt x="15" y="902"/>
                </a:lnTo>
                <a:lnTo>
                  <a:pt x="11" y="1036"/>
                </a:lnTo>
                <a:cubicBezTo>
                  <a:pt x="1" y="1346"/>
                  <a:pt x="420" y="1474"/>
                  <a:pt x="585" y="1189"/>
                </a:cubicBezTo>
                <a:cubicBezTo>
                  <a:pt x="608" y="1145"/>
                  <a:pt x="621" y="1099"/>
                  <a:pt x="621" y="1051"/>
                </a:cubicBezTo>
                <a:lnTo>
                  <a:pt x="625" y="923"/>
                </a:lnTo>
                <a:lnTo>
                  <a:pt x="636" y="642"/>
                </a:lnTo>
                <a:lnTo>
                  <a:pt x="646" y="445"/>
                </a:lnTo>
                <a:close/>
                <a:moveTo>
                  <a:pt x="627" y="2859"/>
                </a:moveTo>
                <a:cubicBezTo>
                  <a:pt x="619" y="2692"/>
                  <a:pt x="476" y="2562"/>
                  <a:pt x="307" y="2568"/>
                </a:cubicBezTo>
                <a:cubicBezTo>
                  <a:pt x="139" y="2576"/>
                  <a:pt x="9" y="2721"/>
                  <a:pt x="17" y="2889"/>
                </a:cubicBezTo>
                <a:lnTo>
                  <a:pt x="26" y="3123"/>
                </a:lnTo>
                <a:lnTo>
                  <a:pt x="40" y="3392"/>
                </a:lnTo>
                <a:lnTo>
                  <a:pt x="49" y="3505"/>
                </a:lnTo>
                <a:cubicBezTo>
                  <a:pt x="63" y="3767"/>
                  <a:pt x="382" y="3886"/>
                  <a:pt x="573" y="3698"/>
                </a:cubicBezTo>
                <a:cubicBezTo>
                  <a:pt x="634" y="3635"/>
                  <a:pt x="665" y="3551"/>
                  <a:pt x="659" y="3463"/>
                </a:cubicBezTo>
                <a:lnTo>
                  <a:pt x="652" y="3358"/>
                </a:lnTo>
                <a:lnTo>
                  <a:pt x="638" y="3096"/>
                </a:lnTo>
                <a:lnTo>
                  <a:pt x="627" y="2862"/>
                </a:lnTo>
                <a:close/>
                <a:moveTo>
                  <a:pt x="837" y="5263"/>
                </a:moveTo>
                <a:cubicBezTo>
                  <a:pt x="822" y="5154"/>
                  <a:pt x="749" y="5062"/>
                  <a:pt x="646" y="5022"/>
                </a:cubicBezTo>
                <a:cubicBezTo>
                  <a:pt x="430" y="4938"/>
                  <a:pt x="196" y="5123"/>
                  <a:pt x="233" y="5351"/>
                </a:cubicBezTo>
                <a:lnTo>
                  <a:pt x="248" y="5466"/>
                </a:lnTo>
                <a:lnTo>
                  <a:pt x="286" y="5716"/>
                </a:lnTo>
                <a:lnTo>
                  <a:pt x="325" y="5961"/>
                </a:lnTo>
                <a:cubicBezTo>
                  <a:pt x="374" y="6263"/>
                  <a:pt x="797" y="6309"/>
                  <a:pt x="910" y="6026"/>
                </a:cubicBezTo>
                <a:cubicBezTo>
                  <a:pt x="931" y="5974"/>
                  <a:pt x="937" y="5915"/>
                  <a:pt x="929" y="5860"/>
                </a:cubicBezTo>
                <a:lnTo>
                  <a:pt x="889" y="5622"/>
                </a:lnTo>
                <a:lnTo>
                  <a:pt x="854" y="5378"/>
                </a:lnTo>
                <a:lnTo>
                  <a:pt x="837" y="5263"/>
                </a:lnTo>
                <a:close/>
                <a:moveTo>
                  <a:pt x="1304" y="7625"/>
                </a:moveTo>
                <a:cubicBezTo>
                  <a:pt x="1260" y="7462"/>
                  <a:pt x="1093" y="7365"/>
                  <a:pt x="929" y="7407"/>
                </a:cubicBezTo>
                <a:cubicBezTo>
                  <a:pt x="768" y="7451"/>
                  <a:pt x="669" y="7619"/>
                  <a:pt x="713" y="7782"/>
                </a:cubicBezTo>
                <a:lnTo>
                  <a:pt x="740" y="7879"/>
                </a:lnTo>
                <a:lnTo>
                  <a:pt x="801" y="8109"/>
                </a:lnTo>
                <a:lnTo>
                  <a:pt x="881" y="8382"/>
                </a:lnTo>
                <a:cubicBezTo>
                  <a:pt x="929" y="8543"/>
                  <a:pt x="1101" y="8633"/>
                  <a:pt x="1262" y="8585"/>
                </a:cubicBezTo>
                <a:cubicBezTo>
                  <a:pt x="1424" y="8535"/>
                  <a:pt x="1514" y="8365"/>
                  <a:pt x="1466" y="8204"/>
                </a:cubicBezTo>
                <a:lnTo>
                  <a:pt x="1390" y="7946"/>
                </a:lnTo>
                <a:lnTo>
                  <a:pt x="1331" y="7721"/>
                </a:lnTo>
                <a:lnTo>
                  <a:pt x="1304" y="7625"/>
                </a:lnTo>
                <a:close/>
                <a:moveTo>
                  <a:pt x="2050" y="9907"/>
                </a:moveTo>
                <a:cubicBezTo>
                  <a:pt x="1987" y="9752"/>
                  <a:pt x="1807" y="9677"/>
                  <a:pt x="1652" y="9742"/>
                </a:cubicBezTo>
                <a:cubicBezTo>
                  <a:pt x="1495" y="9805"/>
                  <a:pt x="1422" y="9983"/>
                  <a:pt x="1486" y="10140"/>
                </a:cubicBezTo>
                <a:lnTo>
                  <a:pt x="1549" y="10301"/>
                </a:lnTo>
                <a:lnTo>
                  <a:pt x="1637" y="10511"/>
                </a:lnTo>
                <a:lnTo>
                  <a:pt x="1723" y="10712"/>
                </a:lnTo>
                <a:cubicBezTo>
                  <a:pt x="1851" y="11003"/>
                  <a:pt x="2298" y="10928"/>
                  <a:pt x="2310" y="10591"/>
                </a:cubicBezTo>
                <a:cubicBezTo>
                  <a:pt x="2310" y="10549"/>
                  <a:pt x="2302" y="10505"/>
                  <a:pt x="2283" y="10465"/>
                </a:cubicBezTo>
                <a:lnTo>
                  <a:pt x="2199" y="10272"/>
                </a:lnTo>
                <a:lnTo>
                  <a:pt x="2115" y="10069"/>
                </a:lnTo>
                <a:lnTo>
                  <a:pt x="2050" y="9909"/>
                </a:lnTo>
                <a:close/>
                <a:moveTo>
                  <a:pt x="3090" y="12072"/>
                </a:moveTo>
                <a:cubicBezTo>
                  <a:pt x="2928" y="11791"/>
                  <a:pt x="2486" y="11923"/>
                  <a:pt x="2522" y="12263"/>
                </a:cubicBezTo>
                <a:cubicBezTo>
                  <a:pt x="2526" y="12303"/>
                  <a:pt x="2539" y="12343"/>
                  <a:pt x="2560" y="12378"/>
                </a:cubicBezTo>
                <a:lnTo>
                  <a:pt x="2622" y="12487"/>
                </a:lnTo>
                <a:lnTo>
                  <a:pt x="2733" y="12676"/>
                </a:lnTo>
                <a:lnTo>
                  <a:pt x="2845" y="12860"/>
                </a:lnTo>
                <a:lnTo>
                  <a:pt x="2876" y="12913"/>
                </a:lnTo>
                <a:cubicBezTo>
                  <a:pt x="3060" y="13202"/>
                  <a:pt x="3513" y="13017"/>
                  <a:pt x="3431" y="12674"/>
                </a:cubicBezTo>
                <a:cubicBezTo>
                  <a:pt x="3423" y="12644"/>
                  <a:pt x="3410" y="12615"/>
                  <a:pt x="3394" y="12590"/>
                </a:cubicBezTo>
                <a:lnTo>
                  <a:pt x="3257" y="12366"/>
                </a:lnTo>
                <a:lnTo>
                  <a:pt x="3153" y="12183"/>
                </a:lnTo>
                <a:lnTo>
                  <a:pt x="3090" y="12072"/>
                </a:lnTo>
                <a:close/>
                <a:moveTo>
                  <a:pt x="4412" y="14072"/>
                </a:moveTo>
                <a:cubicBezTo>
                  <a:pt x="4307" y="13940"/>
                  <a:pt x="4117" y="13916"/>
                  <a:pt x="3983" y="14021"/>
                </a:cubicBezTo>
                <a:cubicBezTo>
                  <a:pt x="3850" y="14126"/>
                  <a:pt x="3827" y="14317"/>
                  <a:pt x="3932" y="14451"/>
                </a:cubicBezTo>
                <a:lnTo>
                  <a:pt x="4060" y="14614"/>
                </a:lnTo>
                <a:lnTo>
                  <a:pt x="4190" y="14778"/>
                </a:lnTo>
                <a:lnTo>
                  <a:pt x="4316" y="14933"/>
                </a:lnTo>
                <a:cubicBezTo>
                  <a:pt x="4525" y="15182"/>
                  <a:pt x="4923" y="14983"/>
                  <a:pt x="4848" y="14665"/>
                </a:cubicBezTo>
                <a:cubicBezTo>
                  <a:pt x="4838" y="14621"/>
                  <a:pt x="4817" y="14581"/>
                  <a:pt x="4789" y="14545"/>
                </a:cubicBezTo>
                <a:lnTo>
                  <a:pt x="4666" y="14396"/>
                </a:lnTo>
                <a:lnTo>
                  <a:pt x="4540" y="14237"/>
                </a:lnTo>
                <a:lnTo>
                  <a:pt x="4412" y="14072"/>
                </a:lnTo>
                <a:close/>
                <a:moveTo>
                  <a:pt x="6001" y="15876"/>
                </a:moveTo>
                <a:cubicBezTo>
                  <a:pt x="5881" y="15759"/>
                  <a:pt x="5688" y="15759"/>
                  <a:pt x="5569" y="15878"/>
                </a:cubicBezTo>
                <a:cubicBezTo>
                  <a:pt x="5452" y="15998"/>
                  <a:pt x="5452" y="16192"/>
                  <a:pt x="5571" y="16310"/>
                </a:cubicBezTo>
                <a:lnTo>
                  <a:pt x="5739" y="16473"/>
                </a:lnTo>
                <a:lnTo>
                  <a:pt x="5888" y="16616"/>
                </a:lnTo>
                <a:lnTo>
                  <a:pt x="6017" y="16739"/>
                </a:lnTo>
                <a:cubicBezTo>
                  <a:pt x="6273" y="16972"/>
                  <a:pt x="6663" y="16672"/>
                  <a:pt x="6489" y="16362"/>
                </a:cubicBezTo>
                <a:cubicBezTo>
                  <a:pt x="6474" y="16335"/>
                  <a:pt x="6455" y="16312"/>
                  <a:pt x="6435" y="16291"/>
                </a:cubicBezTo>
                <a:lnTo>
                  <a:pt x="6307" y="16174"/>
                </a:lnTo>
                <a:lnTo>
                  <a:pt x="6162" y="16035"/>
                </a:lnTo>
                <a:lnTo>
                  <a:pt x="6001" y="15878"/>
                </a:lnTo>
                <a:close/>
                <a:moveTo>
                  <a:pt x="7813" y="17454"/>
                </a:moveTo>
                <a:cubicBezTo>
                  <a:pt x="7679" y="17351"/>
                  <a:pt x="7487" y="17376"/>
                  <a:pt x="7386" y="17511"/>
                </a:cubicBezTo>
                <a:cubicBezTo>
                  <a:pt x="7283" y="17645"/>
                  <a:pt x="7308" y="17838"/>
                  <a:pt x="7443" y="17940"/>
                </a:cubicBezTo>
                <a:lnTo>
                  <a:pt x="7623" y="18076"/>
                </a:lnTo>
                <a:lnTo>
                  <a:pt x="7788" y="18198"/>
                </a:lnTo>
                <a:lnTo>
                  <a:pt x="7941" y="18309"/>
                </a:lnTo>
                <a:cubicBezTo>
                  <a:pt x="7994" y="18347"/>
                  <a:pt x="8059" y="18368"/>
                  <a:pt x="8124" y="18366"/>
                </a:cubicBezTo>
                <a:cubicBezTo>
                  <a:pt x="8417" y="18359"/>
                  <a:pt x="8534" y="17982"/>
                  <a:pt x="8296" y="17812"/>
                </a:cubicBezTo>
                <a:lnTo>
                  <a:pt x="8149" y="17706"/>
                </a:lnTo>
                <a:lnTo>
                  <a:pt x="7990" y="17586"/>
                </a:lnTo>
                <a:lnTo>
                  <a:pt x="7813" y="17454"/>
                </a:lnTo>
                <a:close/>
                <a:moveTo>
                  <a:pt x="9809" y="18797"/>
                </a:moveTo>
                <a:cubicBezTo>
                  <a:pt x="9750" y="18762"/>
                  <a:pt x="9679" y="18749"/>
                  <a:pt x="9610" y="18760"/>
                </a:cubicBezTo>
                <a:cubicBezTo>
                  <a:pt x="9325" y="18799"/>
                  <a:pt x="9249" y="19177"/>
                  <a:pt x="9498" y="19323"/>
                </a:cubicBezTo>
                <a:lnTo>
                  <a:pt x="9681" y="19430"/>
                </a:lnTo>
                <a:lnTo>
                  <a:pt x="9859" y="19533"/>
                </a:lnTo>
                <a:lnTo>
                  <a:pt x="10035" y="19631"/>
                </a:lnTo>
                <a:cubicBezTo>
                  <a:pt x="10184" y="19717"/>
                  <a:pt x="10372" y="19665"/>
                  <a:pt x="10454" y="19516"/>
                </a:cubicBezTo>
                <a:cubicBezTo>
                  <a:pt x="10538" y="19365"/>
                  <a:pt x="10481" y="19179"/>
                  <a:pt x="10333" y="19097"/>
                </a:cubicBezTo>
                <a:lnTo>
                  <a:pt x="10161" y="19003"/>
                </a:lnTo>
                <a:lnTo>
                  <a:pt x="9987" y="18902"/>
                </a:lnTo>
                <a:lnTo>
                  <a:pt x="9809" y="18797"/>
                </a:lnTo>
                <a:close/>
                <a:moveTo>
                  <a:pt x="11944" y="19910"/>
                </a:moveTo>
                <a:cubicBezTo>
                  <a:pt x="11636" y="19776"/>
                  <a:pt x="11370" y="20160"/>
                  <a:pt x="11600" y="20403"/>
                </a:cubicBezTo>
                <a:cubicBezTo>
                  <a:pt x="11628" y="20430"/>
                  <a:pt x="11659" y="20453"/>
                  <a:pt x="11695" y="20468"/>
                </a:cubicBezTo>
                <a:lnTo>
                  <a:pt x="11875" y="20549"/>
                </a:lnTo>
                <a:lnTo>
                  <a:pt x="12064" y="20631"/>
                </a:lnTo>
                <a:lnTo>
                  <a:pt x="12263" y="20717"/>
                </a:lnTo>
                <a:cubicBezTo>
                  <a:pt x="12598" y="20851"/>
                  <a:pt x="12854" y="20401"/>
                  <a:pt x="12550" y="20183"/>
                </a:cubicBezTo>
                <a:cubicBezTo>
                  <a:pt x="12533" y="20170"/>
                  <a:pt x="12514" y="20160"/>
                  <a:pt x="12495" y="20153"/>
                </a:cubicBezTo>
                <a:lnTo>
                  <a:pt x="12307" y="20072"/>
                </a:lnTo>
                <a:lnTo>
                  <a:pt x="12122" y="19990"/>
                </a:lnTo>
                <a:lnTo>
                  <a:pt x="11942" y="19910"/>
                </a:lnTo>
                <a:close/>
                <a:moveTo>
                  <a:pt x="14187" y="20799"/>
                </a:moveTo>
                <a:cubicBezTo>
                  <a:pt x="14029" y="20751"/>
                  <a:pt x="13862" y="20837"/>
                  <a:pt x="13809" y="20994"/>
                </a:cubicBezTo>
                <a:cubicBezTo>
                  <a:pt x="13757" y="21151"/>
                  <a:pt x="13839" y="21323"/>
                  <a:pt x="13994" y="21377"/>
                </a:cubicBezTo>
                <a:lnTo>
                  <a:pt x="14172" y="21438"/>
                </a:lnTo>
                <a:lnTo>
                  <a:pt x="14367" y="21501"/>
                </a:lnTo>
                <a:lnTo>
                  <a:pt x="14581" y="21570"/>
                </a:lnTo>
                <a:cubicBezTo>
                  <a:pt x="14922" y="21671"/>
                  <a:pt x="15130" y="21220"/>
                  <a:pt x="14840" y="21025"/>
                </a:cubicBezTo>
                <a:cubicBezTo>
                  <a:pt x="14817" y="21008"/>
                  <a:pt x="14790" y="20996"/>
                  <a:pt x="14763" y="20987"/>
                </a:cubicBezTo>
                <a:lnTo>
                  <a:pt x="14555" y="20920"/>
                </a:lnTo>
                <a:lnTo>
                  <a:pt x="14367" y="20857"/>
                </a:lnTo>
                <a:lnTo>
                  <a:pt x="14189" y="20799"/>
                </a:lnTo>
                <a:close/>
                <a:moveTo>
                  <a:pt x="16507" y="21474"/>
                </a:moveTo>
                <a:cubicBezTo>
                  <a:pt x="16341" y="21432"/>
                  <a:pt x="16173" y="21532"/>
                  <a:pt x="16134" y="21698"/>
                </a:cubicBezTo>
                <a:cubicBezTo>
                  <a:pt x="16096" y="21866"/>
                  <a:pt x="16198" y="22031"/>
                  <a:pt x="16366" y="22067"/>
                </a:cubicBezTo>
                <a:lnTo>
                  <a:pt x="16536" y="22109"/>
                </a:lnTo>
                <a:lnTo>
                  <a:pt x="16735" y="22155"/>
                </a:lnTo>
                <a:lnTo>
                  <a:pt x="16968" y="22207"/>
                </a:lnTo>
                <a:cubicBezTo>
                  <a:pt x="17133" y="22243"/>
                  <a:pt x="17295" y="22138"/>
                  <a:pt x="17330" y="21972"/>
                </a:cubicBezTo>
                <a:cubicBezTo>
                  <a:pt x="17366" y="21807"/>
                  <a:pt x="17261" y="21645"/>
                  <a:pt x="17095" y="21610"/>
                </a:cubicBezTo>
                <a:lnTo>
                  <a:pt x="16871" y="21560"/>
                </a:lnTo>
                <a:lnTo>
                  <a:pt x="16676" y="21516"/>
                </a:lnTo>
                <a:lnTo>
                  <a:pt x="16507" y="21474"/>
                </a:lnTo>
                <a:close/>
                <a:moveTo>
                  <a:pt x="18879" y="21945"/>
                </a:moveTo>
                <a:cubicBezTo>
                  <a:pt x="18711" y="21920"/>
                  <a:pt x="18558" y="22035"/>
                  <a:pt x="18533" y="22201"/>
                </a:cubicBezTo>
                <a:cubicBezTo>
                  <a:pt x="18508" y="22369"/>
                  <a:pt x="18621" y="22524"/>
                  <a:pt x="18787" y="22549"/>
                </a:cubicBezTo>
                <a:cubicBezTo>
                  <a:pt x="18990" y="22580"/>
                  <a:pt x="19193" y="22610"/>
                  <a:pt x="19399" y="22637"/>
                </a:cubicBezTo>
                <a:cubicBezTo>
                  <a:pt x="19566" y="22664"/>
                  <a:pt x="19726" y="22545"/>
                  <a:pt x="19747" y="22375"/>
                </a:cubicBezTo>
                <a:cubicBezTo>
                  <a:pt x="19770" y="22203"/>
                  <a:pt x="19646" y="22050"/>
                  <a:pt x="19476" y="22031"/>
                </a:cubicBezTo>
                <a:lnTo>
                  <a:pt x="19223" y="21995"/>
                </a:lnTo>
                <a:lnTo>
                  <a:pt x="18879" y="21943"/>
                </a:lnTo>
                <a:close/>
                <a:moveTo>
                  <a:pt x="21281" y="22218"/>
                </a:moveTo>
                <a:cubicBezTo>
                  <a:pt x="21113" y="22207"/>
                  <a:pt x="20966" y="22333"/>
                  <a:pt x="20956" y="22503"/>
                </a:cubicBezTo>
                <a:cubicBezTo>
                  <a:pt x="20943" y="22670"/>
                  <a:pt x="21071" y="22815"/>
                  <a:pt x="21239" y="22827"/>
                </a:cubicBezTo>
                <a:lnTo>
                  <a:pt x="21536" y="22848"/>
                </a:lnTo>
                <a:lnTo>
                  <a:pt x="21855" y="22867"/>
                </a:lnTo>
                <a:cubicBezTo>
                  <a:pt x="21922" y="22869"/>
                  <a:pt x="21987" y="22851"/>
                  <a:pt x="22043" y="22813"/>
                </a:cubicBezTo>
                <a:cubicBezTo>
                  <a:pt x="22282" y="22647"/>
                  <a:pt x="22178" y="22272"/>
                  <a:pt x="21886" y="22255"/>
                </a:cubicBezTo>
                <a:lnTo>
                  <a:pt x="21576" y="22239"/>
                </a:lnTo>
                <a:lnTo>
                  <a:pt x="21283" y="22218"/>
                </a:lnTo>
                <a:close/>
                <a:moveTo>
                  <a:pt x="23699" y="22297"/>
                </a:moveTo>
                <a:cubicBezTo>
                  <a:pt x="23410" y="22297"/>
                  <a:pt x="23284" y="22672"/>
                  <a:pt x="23515" y="22846"/>
                </a:cubicBezTo>
                <a:cubicBezTo>
                  <a:pt x="23569" y="22886"/>
                  <a:pt x="23636" y="22907"/>
                  <a:pt x="23703" y="22907"/>
                </a:cubicBezTo>
                <a:cubicBezTo>
                  <a:pt x="23833" y="22907"/>
                  <a:pt x="23965" y="22905"/>
                  <a:pt x="24093" y="22903"/>
                </a:cubicBezTo>
                <a:lnTo>
                  <a:pt x="24322" y="22897"/>
                </a:lnTo>
                <a:cubicBezTo>
                  <a:pt x="24648" y="22886"/>
                  <a:pt x="24734" y="22429"/>
                  <a:pt x="24418" y="22306"/>
                </a:cubicBezTo>
                <a:cubicBezTo>
                  <a:pt x="24380" y="22291"/>
                  <a:pt x="24340" y="22285"/>
                  <a:pt x="24301" y="22287"/>
                </a:cubicBezTo>
                <a:cubicBezTo>
                  <a:pt x="24164" y="22289"/>
                  <a:pt x="24028" y="22291"/>
                  <a:pt x="23890" y="22295"/>
                </a:cubicBezTo>
                <a:lnTo>
                  <a:pt x="23699" y="22297"/>
                </a:lnTo>
                <a:close/>
                <a:moveTo>
                  <a:pt x="26113" y="22178"/>
                </a:moveTo>
                <a:cubicBezTo>
                  <a:pt x="25778" y="22209"/>
                  <a:pt x="25732" y="22687"/>
                  <a:pt x="26063" y="22777"/>
                </a:cubicBezTo>
                <a:cubicBezTo>
                  <a:pt x="26099" y="22786"/>
                  <a:pt x="26134" y="22790"/>
                  <a:pt x="26170" y="22786"/>
                </a:cubicBezTo>
                <a:lnTo>
                  <a:pt x="26384" y="22767"/>
                </a:lnTo>
                <a:lnTo>
                  <a:pt x="26570" y="22746"/>
                </a:lnTo>
                <a:lnTo>
                  <a:pt x="26786" y="22723"/>
                </a:lnTo>
                <a:cubicBezTo>
                  <a:pt x="26954" y="22702"/>
                  <a:pt x="27073" y="22551"/>
                  <a:pt x="27052" y="22383"/>
                </a:cubicBezTo>
                <a:cubicBezTo>
                  <a:pt x="27031" y="22216"/>
                  <a:pt x="26880" y="22096"/>
                  <a:pt x="26713" y="22115"/>
                </a:cubicBezTo>
                <a:lnTo>
                  <a:pt x="26505" y="22140"/>
                </a:lnTo>
                <a:cubicBezTo>
                  <a:pt x="26375" y="22153"/>
                  <a:pt x="26243" y="22165"/>
                  <a:pt x="26113" y="22178"/>
                </a:cubicBezTo>
                <a:close/>
                <a:moveTo>
                  <a:pt x="28505" y="21851"/>
                </a:moveTo>
                <a:cubicBezTo>
                  <a:pt x="28335" y="21878"/>
                  <a:pt x="28224" y="22039"/>
                  <a:pt x="28255" y="22209"/>
                </a:cubicBezTo>
                <a:cubicBezTo>
                  <a:pt x="28287" y="22377"/>
                  <a:pt x="28452" y="22486"/>
                  <a:pt x="28620" y="22450"/>
                </a:cubicBezTo>
                <a:cubicBezTo>
                  <a:pt x="28729" y="22429"/>
                  <a:pt x="28840" y="22408"/>
                  <a:pt x="28949" y="22385"/>
                </a:cubicBezTo>
                <a:cubicBezTo>
                  <a:pt x="28947" y="22413"/>
                  <a:pt x="28947" y="22438"/>
                  <a:pt x="28951" y="22465"/>
                </a:cubicBezTo>
                <a:lnTo>
                  <a:pt x="28985" y="22672"/>
                </a:lnTo>
                <a:cubicBezTo>
                  <a:pt x="29010" y="22807"/>
                  <a:pt x="29035" y="22941"/>
                  <a:pt x="29060" y="23075"/>
                </a:cubicBezTo>
                <a:cubicBezTo>
                  <a:pt x="29093" y="23240"/>
                  <a:pt x="29253" y="23349"/>
                  <a:pt x="29418" y="23316"/>
                </a:cubicBezTo>
                <a:cubicBezTo>
                  <a:pt x="29584" y="23282"/>
                  <a:pt x="29693" y="23123"/>
                  <a:pt x="29659" y="22957"/>
                </a:cubicBezTo>
                <a:cubicBezTo>
                  <a:pt x="29622" y="22760"/>
                  <a:pt x="29586" y="22563"/>
                  <a:pt x="29555" y="22366"/>
                </a:cubicBezTo>
                <a:cubicBezTo>
                  <a:pt x="29544" y="22287"/>
                  <a:pt x="29500" y="22216"/>
                  <a:pt x="29435" y="22167"/>
                </a:cubicBezTo>
                <a:cubicBezTo>
                  <a:pt x="29517" y="21998"/>
                  <a:pt x="29435" y="21759"/>
                  <a:pt x="29196" y="21727"/>
                </a:cubicBezTo>
                <a:cubicBezTo>
                  <a:pt x="29163" y="21723"/>
                  <a:pt x="29129" y="21725"/>
                  <a:pt x="29098" y="21731"/>
                </a:cubicBezTo>
                <a:cubicBezTo>
                  <a:pt x="28901" y="21773"/>
                  <a:pt x="28702" y="21813"/>
                  <a:pt x="28505" y="21851"/>
                </a:cubicBezTo>
                <a:close/>
                <a:moveTo>
                  <a:pt x="30848" y="21287"/>
                </a:moveTo>
                <a:cubicBezTo>
                  <a:pt x="30531" y="21390"/>
                  <a:pt x="30575" y="21840"/>
                  <a:pt x="30898" y="21882"/>
                </a:cubicBezTo>
                <a:cubicBezTo>
                  <a:pt x="30942" y="21889"/>
                  <a:pt x="30984" y="21884"/>
                  <a:pt x="31026" y="21872"/>
                </a:cubicBezTo>
                <a:lnTo>
                  <a:pt x="31260" y="21801"/>
                </a:lnTo>
                <a:lnTo>
                  <a:pt x="31420" y="21750"/>
                </a:lnTo>
                <a:lnTo>
                  <a:pt x="31619" y="21685"/>
                </a:lnTo>
                <a:cubicBezTo>
                  <a:pt x="31929" y="21574"/>
                  <a:pt x="31875" y="21124"/>
                  <a:pt x="31548" y="21090"/>
                </a:cubicBezTo>
                <a:cubicBezTo>
                  <a:pt x="31504" y="21088"/>
                  <a:pt x="31462" y="21092"/>
                  <a:pt x="31422" y="21107"/>
                </a:cubicBezTo>
                <a:lnTo>
                  <a:pt x="31233" y="21168"/>
                </a:lnTo>
                <a:lnTo>
                  <a:pt x="31078" y="21218"/>
                </a:lnTo>
                <a:lnTo>
                  <a:pt x="30850" y="21287"/>
                </a:lnTo>
                <a:close/>
                <a:moveTo>
                  <a:pt x="33096" y="20449"/>
                </a:moveTo>
                <a:cubicBezTo>
                  <a:pt x="32786" y="20600"/>
                  <a:pt x="32912" y="21052"/>
                  <a:pt x="33247" y="21031"/>
                </a:cubicBezTo>
                <a:cubicBezTo>
                  <a:pt x="33283" y="21029"/>
                  <a:pt x="33318" y="21019"/>
                  <a:pt x="33352" y="21004"/>
                </a:cubicBezTo>
                <a:lnTo>
                  <a:pt x="33492" y="20939"/>
                </a:lnTo>
                <a:lnTo>
                  <a:pt x="33631" y="20872"/>
                </a:lnTo>
                <a:lnTo>
                  <a:pt x="33767" y="20807"/>
                </a:lnTo>
                <a:lnTo>
                  <a:pt x="33916" y="20732"/>
                </a:lnTo>
                <a:cubicBezTo>
                  <a:pt x="34203" y="20583"/>
                  <a:pt x="34090" y="20134"/>
                  <a:pt x="33744" y="20158"/>
                </a:cubicBezTo>
                <a:cubicBezTo>
                  <a:pt x="33704" y="20162"/>
                  <a:pt x="33666" y="20172"/>
                  <a:pt x="33631" y="20191"/>
                </a:cubicBezTo>
                <a:lnTo>
                  <a:pt x="33495" y="20260"/>
                </a:lnTo>
                <a:lnTo>
                  <a:pt x="33362" y="20323"/>
                </a:lnTo>
                <a:lnTo>
                  <a:pt x="33233" y="20386"/>
                </a:lnTo>
                <a:lnTo>
                  <a:pt x="33096" y="20449"/>
                </a:lnTo>
                <a:close/>
                <a:moveTo>
                  <a:pt x="35154" y="19263"/>
                </a:moveTo>
                <a:cubicBezTo>
                  <a:pt x="34907" y="19443"/>
                  <a:pt x="35060" y="19841"/>
                  <a:pt x="35364" y="19812"/>
                </a:cubicBezTo>
                <a:cubicBezTo>
                  <a:pt x="35418" y="19808"/>
                  <a:pt x="35473" y="19787"/>
                  <a:pt x="35519" y="19753"/>
                </a:cubicBezTo>
                <a:lnTo>
                  <a:pt x="35601" y="19692"/>
                </a:lnTo>
                <a:lnTo>
                  <a:pt x="35708" y="19611"/>
                </a:lnTo>
                <a:lnTo>
                  <a:pt x="35814" y="19527"/>
                </a:lnTo>
                <a:lnTo>
                  <a:pt x="35919" y="19443"/>
                </a:lnTo>
                <a:lnTo>
                  <a:pt x="36014" y="19365"/>
                </a:lnTo>
                <a:cubicBezTo>
                  <a:pt x="36263" y="19156"/>
                  <a:pt x="36053" y="18749"/>
                  <a:pt x="35733" y="18837"/>
                </a:cubicBezTo>
                <a:cubicBezTo>
                  <a:pt x="35691" y="18850"/>
                  <a:pt x="35653" y="18869"/>
                  <a:pt x="35620" y="18898"/>
                </a:cubicBezTo>
                <a:lnTo>
                  <a:pt x="35534" y="18969"/>
                </a:lnTo>
                <a:lnTo>
                  <a:pt x="35435" y="19049"/>
                </a:lnTo>
                <a:lnTo>
                  <a:pt x="35337" y="19126"/>
                </a:lnTo>
                <a:lnTo>
                  <a:pt x="35236" y="19202"/>
                </a:lnTo>
                <a:lnTo>
                  <a:pt x="35154" y="19263"/>
                </a:lnTo>
                <a:close/>
                <a:moveTo>
                  <a:pt x="36789" y="17613"/>
                </a:moveTo>
                <a:cubicBezTo>
                  <a:pt x="36602" y="17911"/>
                  <a:pt x="36973" y="18236"/>
                  <a:pt x="37244" y="18012"/>
                </a:cubicBezTo>
                <a:cubicBezTo>
                  <a:pt x="37267" y="17993"/>
                  <a:pt x="37286" y="17970"/>
                  <a:pt x="37302" y="17944"/>
                </a:cubicBezTo>
                <a:cubicBezTo>
                  <a:pt x="37420" y="17762"/>
                  <a:pt x="37520" y="17582"/>
                  <a:pt x="37623" y="17391"/>
                </a:cubicBezTo>
                <a:cubicBezTo>
                  <a:pt x="37747" y="17150"/>
                  <a:pt x="37518" y="16880"/>
                  <a:pt x="37261" y="16959"/>
                </a:cubicBezTo>
                <a:cubicBezTo>
                  <a:pt x="37181" y="16985"/>
                  <a:pt x="37118" y="17039"/>
                  <a:pt x="37080" y="17112"/>
                </a:cubicBezTo>
                <a:cubicBezTo>
                  <a:pt x="36990" y="17284"/>
                  <a:pt x="36894" y="17450"/>
                  <a:pt x="36789" y="17613"/>
                </a:cubicBezTo>
                <a:close/>
                <a:moveTo>
                  <a:pt x="37636" y="15471"/>
                </a:moveTo>
                <a:cubicBezTo>
                  <a:pt x="37613" y="15637"/>
                  <a:pt x="37724" y="15788"/>
                  <a:pt x="37887" y="15815"/>
                </a:cubicBezTo>
                <a:cubicBezTo>
                  <a:pt x="38051" y="15842"/>
                  <a:pt x="38206" y="15733"/>
                  <a:pt x="38237" y="15572"/>
                </a:cubicBezTo>
                <a:cubicBezTo>
                  <a:pt x="38273" y="15356"/>
                  <a:pt x="38294" y="15140"/>
                  <a:pt x="38302" y="14922"/>
                </a:cubicBezTo>
                <a:cubicBezTo>
                  <a:pt x="38310" y="14598"/>
                  <a:pt x="37864" y="14484"/>
                  <a:pt x="37719" y="14784"/>
                </a:cubicBezTo>
                <a:cubicBezTo>
                  <a:pt x="37701" y="14822"/>
                  <a:pt x="37692" y="14864"/>
                  <a:pt x="37690" y="14906"/>
                </a:cubicBezTo>
                <a:cubicBezTo>
                  <a:pt x="37684" y="15096"/>
                  <a:pt x="37665" y="15285"/>
                  <a:pt x="37634" y="15471"/>
                </a:cubicBezTo>
                <a:close/>
                <a:moveTo>
                  <a:pt x="37269" y="13344"/>
                </a:moveTo>
                <a:cubicBezTo>
                  <a:pt x="37460" y="13631"/>
                  <a:pt x="37908" y="13434"/>
                  <a:pt x="37816" y="13093"/>
                </a:cubicBezTo>
                <a:cubicBezTo>
                  <a:pt x="37808" y="13063"/>
                  <a:pt x="37795" y="13034"/>
                  <a:pt x="37778" y="13009"/>
                </a:cubicBezTo>
                <a:cubicBezTo>
                  <a:pt x="37659" y="12827"/>
                  <a:pt x="37529" y="12653"/>
                  <a:pt x="37386" y="12489"/>
                </a:cubicBezTo>
                <a:cubicBezTo>
                  <a:pt x="37346" y="12443"/>
                  <a:pt x="37296" y="12412"/>
                  <a:pt x="37240" y="12395"/>
                </a:cubicBezTo>
                <a:cubicBezTo>
                  <a:pt x="36946" y="12315"/>
                  <a:pt x="36728" y="12663"/>
                  <a:pt x="36927" y="12892"/>
                </a:cubicBezTo>
                <a:cubicBezTo>
                  <a:pt x="37051" y="13034"/>
                  <a:pt x="37164" y="13185"/>
                  <a:pt x="37269" y="13344"/>
                </a:cubicBezTo>
                <a:close/>
                <a:moveTo>
                  <a:pt x="35573" y="11907"/>
                </a:moveTo>
                <a:cubicBezTo>
                  <a:pt x="35731" y="11970"/>
                  <a:pt x="35909" y="11892"/>
                  <a:pt x="35970" y="11735"/>
                </a:cubicBezTo>
                <a:cubicBezTo>
                  <a:pt x="36030" y="11578"/>
                  <a:pt x="35955" y="11399"/>
                  <a:pt x="35798" y="11339"/>
                </a:cubicBezTo>
                <a:cubicBezTo>
                  <a:pt x="35590" y="11255"/>
                  <a:pt x="35374" y="11194"/>
                  <a:pt x="35156" y="11150"/>
                </a:cubicBezTo>
                <a:cubicBezTo>
                  <a:pt x="34989" y="11117"/>
                  <a:pt x="34827" y="11226"/>
                  <a:pt x="34796" y="11393"/>
                </a:cubicBezTo>
                <a:cubicBezTo>
                  <a:pt x="34765" y="11561"/>
                  <a:pt x="34876" y="11722"/>
                  <a:pt x="35043" y="11752"/>
                </a:cubicBezTo>
                <a:cubicBezTo>
                  <a:pt x="35223" y="11787"/>
                  <a:pt x="35402" y="11840"/>
                  <a:pt x="35573" y="11909"/>
                </a:cubicBezTo>
                <a:close/>
                <a:moveTo>
                  <a:pt x="33425" y="11934"/>
                </a:moveTo>
                <a:cubicBezTo>
                  <a:pt x="33740" y="11798"/>
                  <a:pt x="33629" y="11324"/>
                  <a:pt x="33281" y="11349"/>
                </a:cubicBezTo>
                <a:cubicBezTo>
                  <a:pt x="33249" y="11351"/>
                  <a:pt x="33218" y="11358"/>
                  <a:pt x="33186" y="11372"/>
                </a:cubicBezTo>
                <a:cubicBezTo>
                  <a:pt x="32983" y="11456"/>
                  <a:pt x="32788" y="11559"/>
                  <a:pt x="32604" y="11676"/>
                </a:cubicBezTo>
                <a:cubicBezTo>
                  <a:pt x="32319" y="11856"/>
                  <a:pt x="32493" y="12301"/>
                  <a:pt x="32830" y="12234"/>
                </a:cubicBezTo>
                <a:cubicBezTo>
                  <a:pt x="32864" y="12225"/>
                  <a:pt x="32897" y="12213"/>
                  <a:pt x="32929" y="12194"/>
                </a:cubicBezTo>
                <a:cubicBezTo>
                  <a:pt x="33086" y="12093"/>
                  <a:pt x="33253" y="12005"/>
                  <a:pt x="33425" y="11932"/>
                </a:cubicBezTo>
                <a:close/>
                <a:moveTo>
                  <a:pt x="31661" y="13359"/>
                </a:moveTo>
                <a:cubicBezTo>
                  <a:pt x="31860" y="13114"/>
                  <a:pt x="31592" y="12753"/>
                  <a:pt x="31286" y="12896"/>
                </a:cubicBezTo>
                <a:cubicBezTo>
                  <a:pt x="31246" y="12917"/>
                  <a:pt x="31210" y="12944"/>
                  <a:pt x="31183" y="12980"/>
                </a:cubicBezTo>
                <a:cubicBezTo>
                  <a:pt x="31051" y="13145"/>
                  <a:pt x="30927" y="13313"/>
                  <a:pt x="30808" y="13487"/>
                </a:cubicBezTo>
                <a:cubicBezTo>
                  <a:pt x="30607" y="13789"/>
                  <a:pt x="30996" y="14130"/>
                  <a:pt x="31271" y="13881"/>
                </a:cubicBezTo>
                <a:cubicBezTo>
                  <a:pt x="31286" y="13866"/>
                  <a:pt x="31298" y="13849"/>
                  <a:pt x="31311" y="13833"/>
                </a:cubicBezTo>
                <a:cubicBezTo>
                  <a:pt x="31424" y="13671"/>
                  <a:pt x="31539" y="13514"/>
                  <a:pt x="31661" y="13359"/>
                </a:cubicBezTo>
                <a:close/>
                <a:moveTo>
                  <a:pt x="30437" y="15381"/>
                </a:moveTo>
                <a:cubicBezTo>
                  <a:pt x="30504" y="15230"/>
                  <a:pt x="30437" y="15050"/>
                  <a:pt x="30284" y="14981"/>
                </a:cubicBezTo>
                <a:cubicBezTo>
                  <a:pt x="30133" y="14912"/>
                  <a:pt x="29955" y="14975"/>
                  <a:pt x="29881" y="15126"/>
                </a:cubicBezTo>
                <a:lnTo>
                  <a:pt x="29793" y="15321"/>
                </a:lnTo>
                <a:lnTo>
                  <a:pt x="29733" y="15457"/>
                </a:lnTo>
                <a:lnTo>
                  <a:pt x="29676" y="15591"/>
                </a:lnTo>
                <a:lnTo>
                  <a:pt x="29630" y="15700"/>
                </a:lnTo>
                <a:cubicBezTo>
                  <a:pt x="29506" y="16014"/>
                  <a:pt x="29909" y="16272"/>
                  <a:pt x="30143" y="16016"/>
                </a:cubicBezTo>
                <a:cubicBezTo>
                  <a:pt x="30166" y="15989"/>
                  <a:pt x="30183" y="15960"/>
                  <a:pt x="30196" y="15928"/>
                </a:cubicBezTo>
                <a:lnTo>
                  <a:pt x="30238" y="15828"/>
                </a:lnTo>
                <a:lnTo>
                  <a:pt x="30292" y="15698"/>
                </a:lnTo>
                <a:lnTo>
                  <a:pt x="30349" y="15568"/>
                </a:lnTo>
                <a:lnTo>
                  <a:pt x="30435" y="15381"/>
                </a:lnTo>
                <a:close/>
                <a:moveTo>
                  <a:pt x="29659" y="17628"/>
                </a:moveTo>
                <a:cubicBezTo>
                  <a:pt x="29733" y="17293"/>
                  <a:pt x="29284" y="17104"/>
                  <a:pt x="29098" y="17406"/>
                </a:cubicBezTo>
                <a:cubicBezTo>
                  <a:pt x="29083" y="17433"/>
                  <a:pt x="29070" y="17462"/>
                  <a:pt x="29064" y="17492"/>
                </a:cubicBezTo>
                <a:lnTo>
                  <a:pt x="29033" y="17634"/>
                </a:lnTo>
                <a:lnTo>
                  <a:pt x="29003" y="17770"/>
                </a:lnTo>
                <a:lnTo>
                  <a:pt x="28978" y="17907"/>
                </a:lnTo>
                <a:lnTo>
                  <a:pt x="28940" y="18108"/>
                </a:lnTo>
                <a:cubicBezTo>
                  <a:pt x="28888" y="18443"/>
                  <a:pt x="29334" y="18602"/>
                  <a:pt x="29506" y="18313"/>
                </a:cubicBezTo>
                <a:cubicBezTo>
                  <a:pt x="29525" y="18280"/>
                  <a:pt x="29538" y="18244"/>
                  <a:pt x="29544" y="18209"/>
                </a:cubicBezTo>
                <a:lnTo>
                  <a:pt x="29578" y="18020"/>
                </a:lnTo>
                <a:lnTo>
                  <a:pt x="29605" y="17892"/>
                </a:lnTo>
                <a:lnTo>
                  <a:pt x="29630" y="17762"/>
                </a:lnTo>
                <a:lnTo>
                  <a:pt x="29661" y="17626"/>
                </a:lnTo>
                <a:close/>
                <a:moveTo>
                  <a:pt x="29379" y="19984"/>
                </a:moveTo>
                <a:cubicBezTo>
                  <a:pt x="29379" y="19669"/>
                  <a:pt x="28964" y="19556"/>
                  <a:pt x="28806" y="19833"/>
                </a:cubicBezTo>
                <a:cubicBezTo>
                  <a:pt x="28781" y="19877"/>
                  <a:pt x="28767" y="19927"/>
                  <a:pt x="28767" y="19979"/>
                </a:cubicBezTo>
                <a:lnTo>
                  <a:pt x="28767" y="20088"/>
                </a:lnTo>
                <a:lnTo>
                  <a:pt x="28767" y="20225"/>
                </a:lnTo>
                <a:lnTo>
                  <a:pt x="28767" y="20361"/>
                </a:lnTo>
                <a:lnTo>
                  <a:pt x="28769" y="20497"/>
                </a:lnTo>
                <a:lnTo>
                  <a:pt x="28771" y="20602"/>
                </a:lnTo>
                <a:cubicBezTo>
                  <a:pt x="28773" y="20774"/>
                  <a:pt x="28915" y="20910"/>
                  <a:pt x="29087" y="20906"/>
                </a:cubicBezTo>
                <a:cubicBezTo>
                  <a:pt x="29259" y="20899"/>
                  <a:pt x="29391" y="20753"/>
                  <a:pt x="29383" y="20581"/>
                </a:cubicBezTo>
                <a:lnTo>
                  <a:pt x="29376" y="20352"/>
                </a:lnTo>
                <a:lnTo>
                  <a:pt x="29376" y="20222"/>
                </a:lnTo>
                <a:lnTo>
                  <a:pt x="29379" y="19984"/>
                </a:lnTo>
                <a:close/>
                <a:moveTo>
                  <a:pt x="30093" y="24707"/>
                </a:moveTo>
                <a:cubicBezTo>
                  <a:pt x="30007" y="24408"/>
                  <a:pt x="29565" y="24416"/>
                  <a:pt x="29500" y="24743"/>
                </a:cubicBezTo>
                <a:cubicBezTo>
                  <a:pt x="29492" y="24791"/>
                  <a:pt x="29494" y="24837"/>
                  <a:pt x="29508" y="24883"/>
                </a:cubicBezTo>
                <a:cubicBezTo>
                  <a:pt x="29567" y="25080"/>
                  <a:pt x="29628" y="25275"/>
                  <a:pt x="29691" y="25472"/>
                </a:cubicBezTo>
                <a:cubicBezTo>
                  <a:pt x="29793" y="25787"/>
                  <a:pt x="30263" y="25741"/>
                  <a:pt x="30288" y="25391"/>
                </a:cubicBezTo>
                <a:cubicBezTo>
                  <a:pt x="30288" y="25355"/>
                  <a:pt x="30284" y="25319"/>
                  <a:pt x="30273" y="25286"/>
                </a:cubicBezTo>
                <a:cubicBezTo>
                  <a:pt x="30211" y="25093"/>
                  <a:pt x="30152" y="24902"/>
                  <a:pt x="30093" y="24709"/>
                </a:cubicBezTo>
                <a:close/>
                <a:moveTo>
                  <a:pt x="30885" y="26990"/>
                </a:moveTo>
                <a:cubicBezTo>
                  <a:pt x="30760" y="26673"/>
                  <a:pt x="30284" y="26772"/>
                  <a:pt x="30296" y="27115"/>
                </a:cubicBezTo>
                <a:cubicBezTo>
                  <a:pt x="30299" y="27151"/>
                  <a:pt x="30305" y="27184"/>
                  <a:pt x="30317" y="27216"/>
                </a:cubicBezTo>
                <a:cubicBezTo>
                  <a:pt x="30393" y="27407"/>
                  <a:pt x="30470" y="27597"/>
                  <a:pt x="30548" y="27786"/>
                </a:cubicBezTo>
                <a:cubicBezTo>
                  <a:pt x="30611" y="27943"/>
                  <a:pt x="30791" y="28021"/>
                  <a:pt x="30948" y="27956"/>
                </a:cubicBezTo>
                <a:cubicBezTo>
                  <a:pt x="31105" y="27891"/>
                  <a:pt x="31179" y="27711"/>
                  <a:pt x="31112" y="27553"/>
                </a:cubicBezTo>
                <a:cubicBezTo>
                  <a:pt x="31036" y="27365"/>
                  <a:pt x="30959" y="27178"/>
                  <a:pt x="30885" y="26990"/>
                </a:cubicBezTo>
                <a:close/>
                <a:moveTo>
                  <a:pt x="31841" y="29222"/>
                </a:moveTo>
                <a:cubicBezTo>
                  <a:pt x="31814" y="29161"/>
                  <a:pt x="31768" y="29110"/>
                  <a:pt x="31709" y="29079"/>
                </a:cubicBezTo>
                <a:cubicBezTo>
                  <a:pt x="31449" y="28941"/>
                  <a:pt x="31164" y="29211"/>
                  <a:pt x="31286" y="29477"/>
                </a:cubicBezTo>
                <a:cubicBezTo>
                  <a:pt x="31372" y="29662"/>
                  <a:pt x="31457" y="29848"/>
                  <a:pt x="31543" y="30033"/>
                </a:cubicBezTo>
                <a:cubicBezTo>
                  <a:pt x="31696" y="30347"/>
                  <a:pt x="32170" y="30207"/>
                  <a:pt x="32124" y="29859"/>
                </a:cubicBezTo>
                <a:cubicBezTo>
                  <a:pt x="32118" y="29829"/>
                  <a:pt x="32109" y="29800"/>
                  <a:pt x="32097" y="29773"/>
                </a:cubicBezTo>
                <a:cubicBezTo>
                  <a:pt x="32011" y="29590"/>
                  <a:pt x="31925" y="29406"/>
                  <a:pt x="31841" y="29224"/>
                </a:cubicBezTo>
                <a:close/>
                <a:moveTo>
                  <a:pt x="32889" y="31420"/>
                </a:moveTo>
                <a:cubicBezTo>
                  <a:pt x="32818" y="31265"/>
                  <a:pt x="32631" y="31198"/>
                  <a:pt x="32476" y="31273"/>
                </a:cubicBezTo>
                <a:cubicBezTo>
                  <a:pt x="32323" y="31349"/>
                  <a:pt x="32262" y="31537"/>
                  <a:pt x="32342" y="31688"/>
                </a:cubicBezTo>
                <a:lnTo>
                  <a:pt x="32612" y="32237"/>
                </a:lnTo>
                <a:cubicBezTo>
                  <a:pt x="32642" y="32298"/>
                  <a:pt x="32690" y="32346"/>
                  <a:pt x="32751" y="32376"/>
                </a:cubicBezTo>
                <a:cubicBezTo>
                  <a:pt x="33012" y="32503"/>
                  <a:pt x="33287" y="32229"/>
                  <a:pt x="33159" y="31967"/>
                </a:cubicBezTo>
                <a:close/>
                <a:moveTo>
                  <a:pt x="33974" y="33608"/>
                </a:moveTo>
                <a:cubicBezTo>
                  <a:pt x="33899" y="33457"/>
                  <a:pt x="33715" y="33394"/>
                  <a:pt x="33564" y="33470"/>
                </a:cubicBezTo>
                <a:cubicBezTo>
                  <a:pt x="33413" y="33545"/>
                  <a:pt x="33350" y="33727"/>
                  <a:pt x="33425" y="33878"/>
                </a:cubicBezTo>
                <a:lnTo>
                  <a:pt x="33696" y="34427"/>
                </a:lnTo>
                <a:cubicBezTo>
                  <a:pt x="33834" y="34710"/>
                  <a:pt x="34274" y="34622"/>
                  <a:pt x="34274" y="34283"/>
                </a:cubicBezTo>
                <a:cubicBezTo>
                  <a:pt x="34274" y="34239"/>
                  <a:pt x="34264" y="34197"/>
                  <a:pt x="34245" y="34157"/>
                </a:cubicBezTo>
                <a:close/>
                <a:moveTo>
                  <a:pt x="35041" y="35815"/>
                </a:moveTo>
                <a:cubicBezTo>
                  <a:pt x="34890" y="35500"/>
                  <a:pt x="34417" y="35637"/>
                  <a:pt x="34463" y="35989"/>
                </a:cubicBezTo>
                <a:cubicBezTo>
                  <a:pt x="34467" y="36018"/>
                  <a:pt x="34475" y="36045"/>
                  <a:pt x="34488" y="36072"/>
                </a:cubicBezTo>
                <a:cubicBezTo>
                  <a:pt x="34574" y="36255"/>
                  <a:pt x="34660" y="36439"/>
                  <a:pt x="34744" y="36624"/>
                </a:cubicBezTo>
                <a:cubicBezTo>
                  <a:pt x="34815" y="36777"/>
                  <a:pt x="34995" y="36846"/>
                  <a:pt x="35148" y="36775"/>
                </a:cubicBezTo>
                <a:cubicBezTo>
                  <a:pt x="35301" y="36705"/>
                  <a:pt x="35370" y="36525"/>
                  <a:pt x="35301" y="36370"/>
                </a:cubicBezTo>
                <a:cubicBezTo>
                  <a:pt x="35215" y="36186"/>
                  <a:pt x="35129" y="35999"/>
                  <a:pt x="35043" y="35815"/>
                </a:cubicBezTo>
                <a:close/>
                <a:moveTo>
                  <a:pt x="36037" y="38061"/>
                </a:moveTo>
                <a:cubicBezTo>
                  <a:pt x="35974" y="37906"/>
                  <a:pt x="35794" y="37831"/>
                  <a:pt x="35638" y="37896"/>
                </a:cubicBezTo>
                <a:cubicBezTo>
                  <a:pt x="35481" y="37959"/>
                  <a:pt x="35408" y="38139"/>
                  <a:pt x="35471" y="38294"/>
                </a:cubicBezTo>
                <a:cubicBezTo>
                  <a:pt x="35548" y="38480"/>
                  <a:pt x="35624" y="38667"/>
                  <a:pt x="35697" y="38856"/>
                </a:cubicBezTo>
                <a:cubicBezTo>
                  <a:pt x="35821" y="39164"/>
                  <a:pt x="36276" y="39086"/>
                  <a:pt x="36286" y="38749"/>
                </a:cubicBezTo>
                <a:cubicBezTo>
                  <a:pt x="36288" y="38709"/>
                  <a:pt x="36280" y="38671"/>
                  <a:pt x="36267" y="38633"/>
                </a:cubicBezTo>
                <a:cubicBezTo>
                  <a:pt x="36192" y="38443"/>
                  <a:pt x="36114" y="38252"/>
                  <a:pt x="36037" y="38061"/>
                </a:cubicBezTo>
                <a:close/>
                <a:moveTo>
                  <a:pt x="36887" y="40379"/>
                </a:moveTo>
                <a:cubicBezTo>
                  <a:pt x="36785" y="40063"/>
                  <a:pt x="36324" y="40109"/>
                  <a:pt x="36292" y="40446"/>
                </a:cubicBezTo>
                <a:cubicBezTo>
                  <a:pt x="36288" y="40486"/>
                  <a:pt x="36292" y="40526"/>
                  <a:pt x="36305" y="40562"/>
                </a:cubicBezTo>
                <a:cubicBezTo>
                  <a:pt x="36366" y="40754"/>
                  <a:pt x="36424" y="40947"/>
                  <a:pt x="36481" y="41138"/>
                </a:cubicBezTo>
                <a:cubicBezTo>
                  <a:pt x="36523" y="41305"/>
                  <a:pt x="36695" y="41404"/>
                  <a:pt x="36860" y="41356"/>
                </a:cubicBezTo>
                <a:cubicBezTo>
                  <a:pt x="37026" y="41308"/>
                  <a:pt x="37118" y="41134"/>
                  <a:pt x="37068" y="40970"/>
                </a:cubicBezTo>
                <a:cubicBezTo>
                  <a:pt x="37009" y="40771"/>
                  <a:pt x="36950" y="40576"/>
                  <a:pt x="36887" y="40379"/>
                </a:cubicBezTo>
                <a:close/>
                <a:moveTo>
                  <a:pt x="37502" y="42783"/>
                </a:moveTo>
                <a:cubicBezTo>
                  <a:pt x="37470" y="42615"/>
                  <a:pt x="37311" y="42506"/>
                  <a:pt x="37145" y="42536"/>
                </a:cubicBezTo>
                <a:cubicBezTo>
                  <a:pt x="36980" y="42565"/>
                  <a:pt x="36869" y="42724"/>
                  <a:pt x="36898" y="42892"/>
                </a:cubicBezTo>
                <a:cubicBezTo>
                  <a:pt x="36934" y="43089"/>
                  <a:pt x="36967" y="43284"/>
                  <a:pt x="36996" y="43483"/>
                </a:cubicBezTo>
                <a:cubicBezTo>
                  <a:pt x="37047" y="43806"/>
                  <a:pt x="37495" y="43839"/>
                  <a:pt x="37592" y="43527"/>
                </a:cubicBezTo>
                <a:cubicBezTo>
                  <a:pt x="37604" y="43483"/>
                  <a:pt x="37608" y="43439"/>
                  <a:pt x="37602" y="43395"/>
                </a:cubicBezTo>
                <a:cubicBezTo>
                  <a:pt x="37571" y="43190"/>
                  <a:pt x="37537" y="42986"/>
                  <a:pt x="37499" y="42783"/>
                </a:cubicBezTo>
                <a:close/>
                <a:moveTo>
                  <a:pt x="37753" y="45262"/>
                </a:moveTo>
                <a:cubicBezTo>
                  <a:pt x="37751" y="45095"/>
                  <a:pt x="37615" y="44958"/>
                  <a:pt x="37445" y="44960"/>
                </a:cubicBezTo>
                <a:cubicBezTo>
                  <a:pt x="37277" y="44960"/>
                  <a:pt x="37141" y="45099"/>
                  <a:pt x="37143" y="45268"/>
                </a:cubicBezTo>
                <a:lnTo>
                  <a:pt x="37143" y="45424"/>
                </a:lnTo>
                <a:lnTo>
                  <a:pt x="37143" y="45551"/>
                </a:lnTo>
                <a:lnTo>
                  <a:pt x="37139" y="45677"/>
                </a:lnTo>
                <a:lnTo>
                  <a:pt x="37135" y="45862"/>
                </a:lnTo>
                <a:cubicBezTo>
                  <a:pt x="37128" y="46027"/>
                  <a:pt x="37258" y="46168"/>
                  <a:pt x="37426" y="46176"/>
                </a:cubicBezTo>
                <a:cubicBezTo>
                  <a:pt x="37592" y="46182"/>
                  <a:pt x="37732" y="46056"/>
                  <a:pt x="37745" y="45891"/>
                </a:cubicBezTo>
                <a:lnTo>
                  <a:pt x="37751" y="45692"/>
                </a:lnTo>
                <a:lnTo>
                  <a:pt x="37753" y="45558"/>
                </a:lnTo>
                <a:lnTo>
                  <a:pt x="37753" y="4542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7"/>
          <p:cNvSpPr/>
          <p:nvPr/>
        </p:nvSpPr>
        <p:spPr>
          <a:xfrm rot="3807589" flipH="1">
            <a:off x="3120346" y="4388758"/>
            <a:ext cx="131895" cy="13193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7"/>
          <p:cNvSpPr/>
          <p:nvPr/>
        </p:nvSpPr>
        <p:spPr>
          <a:xfrm rot="-7200372" flipH="1">
            <a:off x="1411777" y="3565454"/>
            <a:ext cx="73086" cy="72374"/>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7"/>
          <p:cNvSpPr/>
          <p:nvPr/>
        </p:nvSpPr>
        <p:spPr>
          <a:xfrm rot="7028957">
            <a:off x="8705824" y="4609783"/>
            <a:ext cx="313968" cy="363367"/>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1" name="Google Shape;741;p37"/>
          <p:cNvGrpSpPr/>
          <p:nvPr/>
        </p:nvGrpSpPr>
        <p:grpSpPr>
          <a:xfrm flipH="1">
            <a:off x="356447" y="313213"/>
            <a:ext cx="356788" cy="342092"/>
            <a:chOff x="6228625" y="4632196"/>
            <a:chExt cx="356788" cy="342092"/>
          </a:xfrm>
        </p:grpSpPr>
        <p:sp>
          <p:nvSpPr>
            <p:cNvPr id="742" name="Google Shape;742;p37"/>
            <p:cNvSpPr/>
            <p:nvPr/>
          </p:nvSpPr>
          <p:spPr>
            <a:xfrm>
              <a:off x="6370272" y="478459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7"/>
            <p:cNvSpPr/>
            <p:nvPr/>
          </p:nvSpPr>
          <p:spPr>
            <a:xfrm>
              <a:off x="6228625" y="46321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ly title 1">
  <p:cSld name="CUSTOM_9_1_1">
    <p:bg>
      <p:bgPr>
        <a:blipFill>
          <a:blip r:embed="rId2">
            <a:alphaModFix/>
          </a:blip>
          <a:stretch>
            <a:fillRect/>
          </a:stretch>
        </a:blipFill>
        <a:effectLst/>
      </p:bgPr>
    </p:bg>
    <p:spTree>
      <p:nvGrpSpPr>
        <p:cNvPr id="1" name="Shape 744"/>
        <p:cNvGrpSpPr/>
        <p:nvPr/>
      </p:nvGrpSpPr>
      <p:grpSpPr>
        <a:xfrm>
          <a:off x="0" y="0"/>
          <a:ext cx="0" cy="0"/>
          <a:chOff x="0" y="0"/>
          <a:chExt cx="0" cy="0"/>
        </a:xfrm>
      </p:grpSpPr>
      <p:sp>
        <p:nvSpPr>
          <p:cNvPr id="745" name="Google Shape;745;p3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6" name="Google Shape;746;p38"/>
          <p:cNvSpPr/>
          <p:nvPr/>
        </p:nvSpPr>
        <p:spPr>
          <a:xfrm rot="5400000">
            <a:off x="6966230" y="292252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8"/>
          <p:cNvSpPr/>
          <p:nvPr/>
        </p:nvSpPr>
        <p:spPr>
          <a:xfrm rot="-5400000">
            <a:off x="-502916" y="4196210"/>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rot="2469294" flipH="1">
            <a:off x="316114" y="3751333"/>
            <a:ext cx="117371" cy="11741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8"/>
          <p:cNvSpPr/>
          <p:nvPr/>
        </p:nvSpPr>
        <p:spPr>
          <a:xfrm rot="2469228" flipH="1">
            <a:off x="411412" y="3600961"/>
            <a:ext cx="89522" cy="89552"/>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8"/>
          <p:cNvSpPr/>
          <p:nvPr/>
        </p:nvSpPr>
        <p:spPr>
          <a:xfrm rot="2469331" flipH="1">
            <a:off x="6213157" y="4570218"/>
            <a:ext cx="228180" cy="22825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1" name="Google Shape;751;p38"/>
          <p:cNvGrpSpPr/>
          <p:nvPr/>
        </p:nvGrpSpPr>
        <p:grpSpPr>
          <a:xfrm rot="5770333" flipH="1">
            <a:off x="8263990" y="384985"/>
            <a:ext cx="306762" cy="476338"/>
            <a:chOff x="4452729" y="352000"/>
            <a:chExt cx="225596" cy="350302"/>
          </a:xfrm>
        </p:grpSpPr>
        <p:sp>
          <p:nvSpPr>
            <p:cNvPr id="752" name="Google Shape;752;p3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4">
  <p:cSld name="CUSTOM_18_1_2">
    <p:spTree>
      <p:nvGrpSpPr>
        <p:cNvPr id="1" name="Shape 833"/>
        <p:cNvGrpSpPr/>
        <p:nvPr/>
      </p:nvGrpSpPr>
      <p:grpSpPr>
        <a:xfrm>
          <a:off x="0" y="0"/>
          <a:ext cx="0" cy="0"/>
          <a:chOff x="0" y="0"/>
          <a:chExt cx="0" cy="0"/>
        </a:xfrm>
      </p:grpSpPr>
      <p:sp>
        <p:nvSpPr>
          <p:cNvPr id="834" name="Google Shape;834;p44"/>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835" name="Google Shape;835;p44"/>
          <p:cNvSpPr/>
          <p:nvPr/>
        </p:nvSpPr>
        <p:spPr>
          <a:xfrm rot="-5400000">
            <a:off x="-502916" y="3509385"/>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4"/>
          <p:cNvSpPr/>
          <p:nvPr/>
        </p:nvSpPr>
        <p:spPr>
          <a:xfrm rot="5400000">
            <a:off x="7698610" y="-1421287"/>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4"/>
          <p:cNvSpPr/>
          <p:nvPr/>
        </p:nvSpPr>
        <p:spPr>
          <a:xfrm rot="-2567227">
            <a:off x="-436806" y="4004863"/>
            <a:ext cx="1069130" cy="1530278"/>
          </a:xfrm>
          <a:custGeom>
            <a:avLst/>
            <a:gdLst/>
            <a:ahLst/>
            <a:cxnLst/>
            <a:rect l="l" t="t" r="r" b="b"/>
            <a:pathLst>
              <a:path w="42770" h="61218" extrusionOk="0">
                <a:moveTo>
                  <a:pt x="27259" y="0"/>
                </a:moveTo>
                <a:cubicBezTo>
                  <a:pt x="15130" y="0"/>
                  <a:pt x="1" y="17509"/>
                  <a:pt x="7877" y="50591"/>
                </a:cubicBezTo>
                <a:cubicBezTo>
                  <a:pt x="12286" y="56677"/>
                  <a:pt x="20419" y="61217"/>
                  <a:pt x="27674" y="61217"/>
                </a:cubicBezTo>
                <a:cubicBezTo>
                  <a:pt x="34693" y="61217"/>
                  <a:pt x="40890" y="56967"/>
                  <a:pt x="42093" y="45757"/>
                </a:cubicBezTo>
                <a:cubicBezTo>
                  <a:pt x="42769" y="39391"/>
                  <a:pt x="38492" y="34498"/>
                  <a:pt x="38612" y="28231"/>
                </a:cubicBezTo>
                <a:cubicBezTo>
                  <a:pt x="38751" y="20692"/>
                  <a:pt x="41615" y="14127"/>
                  <a:pt x="38055" y="7046"/>
                </a:cubicBezTo>
                <a:cubicBezTo>
                  <a:pt x="35688" y="2317"/>
                  <a:pt x="31672" y="0"/>
                  <a:pt x="27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4"/>
          <p:cNvSpPr/>
          <p:nvPr/>
        </p:nvSpPr>
        <p:spPr>
          <a:xfrm rot="2469417" flipH="1">
            <a:off x="8690510" y="255319"/>
            <a:ext cx="301652" cy="30175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4"/>
          <p:cNvSpPr/>
          <p:nvPr/>
        </p:nvSpPr>
        <p:spPr>
          <a:xfrm rot="2469375" flipH="1">
            <a:off x="410009" y="3122590"/>
            <a:ext cx="176982" cy="1770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0" name="Google Shape;840;p44"/>
          <p:cNvGrpSpPr/>
          <p:nvPr/>
        </p:nvGrpSpPr>
        <p:grpSpPr>
          <a:xfrm>
            <a:off x="8142038" y="631550"/>
            <a:ext cx="418775" cy="350302"/>
            <a:chOff x="4259550" y="352000"/>
            <a:chExt cx="418775" cy="350302"/>
          </a:xfrm>
        </p:grpSpPr>
        <p:sp>
          <p:nvSpPr>
            <p:cNvPr id="841" name="Google Shape;841;p44"/>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4"/>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4"/>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CUSTOM_18_1_1">
    <p:spTree>
      <p:nvGrpSpPr>
        <p:cNvPr id="1" name="Shape 844"/>
        <p:cNvGrpSpPr/>
        <p:nvPr/>
      </p:nvGrpSpPr>
      <p:grpSpPr>
        <a:xfrm>
          <a:off x="0" y="0"/>
          <a:ext cx="0" cy="0"/>
          <a:chOff x="0" y="0"/>
          <a:chExt cx="0" cy="0"/>
        </a:xfrm>
      </p:grpSpPr>
      <p:grpSp>
        <p:nvGrpSpPr>
          <p:cNvPr id="845" name="Google Shape;845;p45"/>
          <p:cNvGrpSpPr/>
          <p:nvPr/>
        </p:nvGrpSpPr>
        <p:grpSpPr>
          <a:xfrm>
            <a:off x="713230" y="1360950"/>
            <a:ext cx="3562964" cy="3052558"/>
            <a:chOff x="3190142" y="3858843"/>
            <a:chExt cx="1210411" cy="1266306"/>
          </a:xfrm>
        </p:grpSpPr>
        <p:sp>
          <p:nvSpPr>
            <p:cNvPr id="846" name="Google Shape;846;p45"/>
            <p:cNvSpPr/>
            <p:nvPr/>
          </p:nvSpPr>
          <p:spPr>
            <a:xfrm>
              <a:off x="3196894" y="3870999"/>
              <a:ext cx="1197621" cy="1251167"/>
            </a:xfrm>
            <a:custGeom>
              <a:avLst/>
              <a:gdLst/>
              <a:ahLst/>
              <a:cxnLst/>
              <a:rect l="l" t="t" r="r" b="b"/>
              <a:pathLst>
                <a:path w="47007" h="45287" extrusionOk="0">
                  <a:moveTo>
                    <a:pt x="31033" y="1"/>
                  </a:moveTo>
                  <a:cubicBezTo>
                    <a:pt x="20925" y="1"/>
                    <a:pt x="10833" y="666"/>
                    <a:pt x="795" y="1987"/>
                  </a:cubicBezTo>
                  <a:cubicBezTo>
                    <a:pt x="1060" y="16215"/>
                    <a:pt x="781" y="30442"/>
                    <a:pt x="0" y="44628"/>
                  </a:cubicBezTo>
                  <a:cubicBezTo>
                    <a:pt x="446" y="44768"/>
                    <a:pt x="1088" y="44740"/>
                    <a:pt x="1465" y="44782"/>
                  </a:cubicBezTo>
                  <a:cubicBezTo>
                    <a:pt x="1953" y="44837"/>
                    <a:pt x="2413" y="44893"/>
                    <a:pt x="2901" y="44949"/>
                  </a:cubicBezTo>
                  <a:cubicBezTo>
                    <a:pt x="3808" y="45033"/>
                    <a:pt x="4701" y="45102"/>
                    <a:pt x="5607" y="45158"/>
                  </a:cubicBezTo>
                  <a:cubicBezTo>
                    <a:pt x="7316" y="45244"/>
                    <a:pt x="9014" y="45286"/>
                    <a:pt x="10720" y="45286"/>
                  </a:cubicBezTo>
                  <a:cubicBezTo>
                    <a:pt x="10964" y="45286"/>
                    <a:pt x="11208" y="45285"/>
                    <a:pt x="11452" y="45284"/>
                  </a:cubicBezTo>
                  <a:cubicBezTo>
                    <a:pt x="15357" y="45242"/>
                    <a:pt x="19277" y="45047"/>
                    <a:pt x="23183" y="44879"/>
                  </a:cubicBezTo>
                  <a:cubicBezTo>
                    <a:pt x="30980" y="44544"/>
                    <a:pt x="38749" y="44210"/>
                    <a:pt x="46547" y="43889"/>
                  </a:cubicBezTo>
                  <a:cubicBezTo>
                    <a:pt x="46407" y="37556"/>
                    <a:pt x="46686" y="31223"/>
                    <a:pt x="46839" y="24891"/>
                  </a:cubicBezTo>
                  <a:cubicBezTo>
                    <a:pt x="46979" y="19242"/>
                    <a:pt x="47007" y="13578"/>
                    <a:pt x="46477" y="7985"/>
                  </a:cubicBezTo>
                  <a:cubicBezTo>
                    <a:pt x="46323" y="6423"/>
                    <a:pt x="46142" y="4888"/>
                    <a:pt x="45905" y="3354"/>
                  </a:cubicBezTo>
                  <a:cubicBezTo>
                    <a:pt x="45793" y="2699"/>
                    <a:pt x="45751" y="1959"/>
                    <a:pt x="45556" y="1318"/>
                  </a:cubicBezTo>
                  <a:cubicBezTo>
                    <a:pt x="45221" y="271"/>
                    <a:pt x="44468" y="397"/>
                    <a:pt x="43562" y="341"/>
                  </a:cubicBezTo>
                  <a:cubicBezTo>
                    <a:pt x="40702" y="188"/>
                    <a:pt x="37829" y="76"/>
                    <a:pt x="34969" y="34"/>
                  </a:cubicBezTo>
                  <a:cubicBezTo>
                    <a:pt x="33657" y="12"/>
                    <a:pt x="32345" y="1"/>
                    <a:pt x="31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5"/>
            <p:cNvSpPr/>
            <p:nvPr/>
          </p:nvSpPr>
          <p:spPr>
            <a:xfrm>
              <a:off x="3190142" y="3858843"/>
              <a:ext cx="1210411" cy="1266306"/>
            </a:xfrm>
            <a:custGeom>
              <a:avLst/>
              <a:gdLst/>
              <a:ahLst/>
              <a:cxnLst/>
              <a:rect l="l" t="t" r="r" b="b"/>
              <a:pathLst>
                <a:path w="47509" h="45835" extrusionOk="0">
                  <a:moveTo>
                    <a:pt x="31268" y="532"/>
                  </a:moveTo>
                  <a:cubicBezTo>
                    <a:pt x="34605" y="532"/>
                    <a:pt x="37934" y="607"/>
                    <a:pt x="41246" y="753"/>
                  </a:cubicBezTo>
                  <a:cubicBezTo>
                    <a:pt x="42264" y="781"/>
                    <a:pt x="43255" y="837"/>
                    <a:pt x="44273" y="893"/>
                  </a:cubicBezTo>
                  <a:cubicBezTo>
                    <a:pt x="44873" y="921"/>
                    <a:pt x="45291" y="990"/>
                    <a:pt x="45556" y="1632"/>
                  </a:cubicBezTo>
                  <a:cubicBezTo>
                    <a:pt x="45765" y="2162"/>
                    <a:pt x="45779" y="2776"/>
                    <a:pt x="45849" y="3306"/>
                  </a:cubicBezTo>
                  <a:cubicBezTo>
                    <a:pt x="46156" y="5524"/>
                    <a:pt x="46449" y="7728"/>
                    <a:pt x="46602" y="9932"/>
                  </a:cubicBezTo>
                  <a:cubicBezTo>
                    <a:pt x="46993" y="14990"/>
                    <a:pt x="46965" y="20062"/>
                    <a:pt x="46854" y="25135"/>
                  </a:cubicBezTo>
                  <a:lnTo>
                    <a:pt x="46854" y="25135"/>
                  </a:lnTo>
                  <a:cubicBezTo>
                    <a:pt x="46854" y="25139"/>
                    <a:pt x="46853" y="25144"/>
                    <a:pt x="46853" y="25149"/>
                  </a:cubicBezTo>
                  <a:cubicBezTo>
                    <a:pt x="46688" y="31384"/>
                    <a:pt x="46414" y="37632"/>
                    <a:pt x="46541" y="43880"/>
                  </a:cubicBezTo>
                  <a:lnTo>
                    <a:pt x="46541" y="43880"/>
                  </a:lnTo>
                  <a:cubicBezTo>
                    <a:pt x="40507" y="44141"/>
                    <a:pt x="34461" y="44402"/>
                    <a:pt x="28441" y="44650"/>
                  </a:cubicBezTo>
                  <a:cubicBezTo>
                    <a:pt x="22553" y="44906"/>
                    <a:pt x="16679" y="45279"/>
                    <a:pt x="10804" y="45279"/>
                  </a:cubicBezTo>
                  <a:cubicBezTo>
                    <a:pt x="10597" y="45279"/>
                    <a:pt x="10390" y="45278"/>
                    <a:pt x="10182" y="45277"/>
                  </a:cubicBezTo>
                  <a:cubicBezTo>
                    <a:pt x="8467" y="45277"/>
                    <a:pt x="6751" y="45222"/>
                    <a:pt x="5035" y="45110"/>
                  </a:cubicBezTo>
                  <a:cubicBezTo>
                    <a:pt x="4212" y="45054"/>
                    <a:pt x="3417" y="44984"/>
                    <a:pt x="2594" y="44901"/>
                  </a:cubicBezTo>
                  <a:cubicBezTo>
                    <a:pt x="1912" y="44812"/>
                    <a:pt x="1196" y="44827"/>
                    <a:pt x="528" y="44685"/>
                  </a:cubicBezTo>
                  <a:lnTo>
                    <a:pt x="528" y="44685"/>
                  </a:lnTo>
                  <a:cubicBezTo>
                    <a:pt x="1310" y="30634"/>
                    <a:pt x="1586" y="16555"/>
                    <a:pt x="1329" y="2476"/>
                  </a:cubicBezTo>
                  <a:lnTo>
                    <a:pt x="1329" y="2476"/>
                  </a:lnTo>
                  <a:cubicBezTo>
                    <a:pt x="10140" y="1340"/>
                    <a:pt x="18991" y="682"/>
                    <a:pt x="27869" y="558"/>
                  </a:cubicBezTo>
                  <a:cubicBezTo>
                    <a:pt x="29003" y="540"/>
                    <a:pt x="30136" y="532"/>
                    <a:pt x="31268" y="532"/>
                  </a:cubicBezTo>
                  <a:close/>
                  <a:moveTo>
                    <a:pt x="31119" y="0"/>
                  </a:moveTo>
                  <a:cubicBezTo>
                    <a:pt x="26433" y="0"/>
                    <a:pt x="21760" y="154"/>
                    <a:pt x="17087" y="433"/>
                  </a:cubicBezTo>
                  <a:cubicBezTo>
                    <a:pt x="11731" y="767"/>
                    <a:pt x="6375" y="1283"/>
                    <a:pt x="1060" y="1981"/>
                  </a:cubicBezTo>
                  <a:cubicBezTo>
                    <a:pt x="921" y="2009"/>
                    <a:pt x="795" y="2092"/>
                    <a:pt x="795" y="2246"/>
                  </a:cubicBezTo>
                  <a:cubicBezTo>
                    <a:pt x="1060" y="16459"/>
                    <a:pt x="781" y="30687"/>
                    <a:pt x="0" y="44901"/>
                  </a:cubicBezTo>
                  <a:cubicBezTo>
                    <a:pt x="0" y="45012"/>
                    <a:pt x="84" y="45124"/>
                    <a:pt x="195" y="45152"/>
                  </a:cubicBezTo>
                  <a:cubicBezTo>
                    <a:pt x="1283" y="45431"/>
                    <a:pt x="2539" y="45431"/>
                    <a:pt x="3682" y="45542"/>
                  </a:cubicBezTo>
                  <a:cubicBezTo>
                    <a:pt x="5217" y="45682"/>
                    <a:pt x="6751" y="45752"/>
                    <a:pt x="8285" y="45807"/>
                  </a:cubicBezTo>
                  <a:cubicBezTo>
                    <a:pt x="9128" y="45826"/>
                    <a:pt x="9973" y="45835"/>
                    <a:pt x="10817" y="45835"/>
                  </a:cubicBezTo>
                  <a:cubicBezTo>
                    <a:pt x="13075" y="45835"/>
                    <a:pt x="15336" y="45773"/>
                    <a:pt x="17589" y="45682"/>
                  </a:cubicBezTo>
                  <a:cubicBezTo>
                    <a:pt x="23782" y="45431"/>
                    <a:pt x="29976" y="45138"/>
                    <a:pt x="36155" y="44873"/>
                  </a:cubicBezTo>
                  <a:cubicBezTo>
                    <a:pt x="39712" y="44719"/>
                    <a:pt x="43255" y="44580"/>
                    <a:pt x="46812" y="44426"/>
                  </a:cubicBezTo>
                  <a:cubicBezTo>
                    <a:pt x="46951" y="44426"/>
                    <a:pt x="47077" y="44301"/>
                    <a:pt x="47077" y="44161"/>
                  </a:cubicBezTo>
                  <a:cubicBezTo>
                    <a:pt x="46951" y="37843"/>
                    <a:pt x="47216" y="31510"/>
                    <a:pt x="47369" y="25177"/>
                  </a:cubicBezTo>
                  <a:cubicBezTo>
                    <a:pt x="47370" y="25168"/>
                    <a:pt x="47370" y="25158"/>
                    <a:pt x="47370" y="25149"/>
                  </a:cubicBezTo>
                  <a:lnTo>
                    <a:pt x="47370" y="25149"/>
                  </a:lnTo>
                  <a:cubicBezTo>
                    <a:pt x="47481" y="20309"/>
                    <a:pt x="47509" y="15469"/>
                    <a:pt x="47174" y="10643"/>
                  </a:cubicBezTo>
                  <a:cubicBezTo>
                    <a:pt x="47021" y="8425"/>
                    <a:pt x="46798" y="6221"/>
                    <a:pt x="46477" y="4031"/>
                  </a:cubicBezTo>
                  <a:cubicBezTo>
                    <a:pt x="46295" y="2734"/>
                    <a:pt x="46407" y="628"/>
                    <a:pt x="44733" y="391"/>
                  </a:cubicBezTo>
                  <a:cubicBezTo>
                    <a:pt x="42641" y="84"/>
                    <a:pt x="40437" y="154"/>
                    <a:pt x="38317" y="112"/>
                  </a:cubicBezTo>
                  <a:cubicBezTo>
                    <a:pt x="35918" y="42"/>
                    <a:pt x="33532" y="0"/>
                    <a:pt x="31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 name="Google Shape;848;p45"/>
          <p:cNvGrpSpPr/>
          <p:nvPr/>
        </p:nvGrpSpPr>
        <p:grpSpPr>
          <a:xfrm rot="10800000">
            <a:off x="4861030" y="1360950"/>
            <a:ext cx="3562964" cy="3052558"/>
            <a:chOff x="3190142" y="3858843"/>
            <a:chExt cx="1210411" cy="1266306"/>
          </a:xfrm>
        </p:grpSpPr>
        <p:sp>
          <p:nvSpPr>
            <p:cNvPr id="849" name="Google Shape;849;p45"/>
            <p:cNvSpPr/>
            <p:nvPr/>
          </p:nvSpPr>
          <p:spPr>
            <a:xfrm>
              <a:off x="3196894" y="3870999"/>
              <a:ext cx="1197621" cy="1251167"/>
            </a:xfrm>
            <a:custGeom>
              <a:avLst/>
              <a:gdLst/>
              <a:ahLst/>
              <a:cxnLst/>
              <a:rect l="l" t="t" r="r" b="b"/>
              <a:pathLst>
                <a:path w="47007" h="45287" extrusionOk="0">
                  <a:moveTo>
                    <a:pt x="31033" y="1"/>
                  </a:moveTo>
                  <a:cubicBezTo>
                    <a:pt x="20925" y="1"/>
                    <a:pt x="10833" y="666"/>
                    <a:pt x="795" y="1987"/>
                  </a:cubicBezTo>
                  <a:cubicBezTo>
                    <a:pt x="1060" y="16215"/>
                    <a:pt x="781" y="30442"/>
                    <a:pt x="0" y="44628"/>
                  </a:cubicBezTo>
                  <a:cubicBezTo>
                    <a:pt x="446" y="44768"/>
                    <a:pt x="1088" y="44740"/>
                    <a:pt x="1465" y="44782"/>
                  </a:cubicBezTo>
                  <a:cubicBezTo>
                    <a:pt x="1953" y="44837"/>
                    <a:pt x="2413" y="44893"/>
                    <a:pt x="2901" y="44949"/>
                  </a:cubicBezTo>
                  <a:cubicBezTo>
                    <a:pt x="3808" y="45033"/>
                    <a:pt x="4701" y="45102"/>
                    <a:pt x="5607" y="45158"/>
                  </a:cubicBezTo>
                  <a:cubicBezTo>
                    <a:pt x="7316" y="45244"/>
                    <a:pt x="9014" y="45286"/>
                    <a:pt x="10720" y="45286"/>
                  </a:cubicBezTo>
                  <a:cubicBezTo>
                    <a:pt x="10964" y="45286"/>
                    <a:pt x="11208" y="45285"/>
                    <a:pt x="11452" y="45284"/>
                  </a:cubicBezTo>
                  <a:cubicBezTo>
                    <a:pt x="15357" y="45242"/>
                    <a:pt x="19277" y="45047"/>
                    <a:pt x="23183" y="44879"/>
                  </a:cubicBezTo>
                  <a:cubicBezTo>
                    <a:pt x="30980" y="44544"/>
                    <a:pt x="38749" y="44210"/>
                    <a:pt x="46547" y="43889"/>
                  </a:cubicBezTo>
                  <a:cubicBezTo>
                    <a:pt x="46407" y="37556"/>
                    <a:pt x="46686" y="31223"/>
                    <a:pt x="46839" y="24891"/>
                  </a:cubicBezTo>
                  <a:cubicBezTo>
                    <a:pt x="46979" y="19242"/>
                    <a:pt x="47007" y="13578"/>
                    <a:pt x="46477" y="7985"/>
                  </a:cubicBezTo>
                  <a:cubicBezTo>
                    <a:pt x="46323" y="6423"/>
                    <a:pt x="46142" y="4888"/>
                    <a:pt x="45905" y="3354"/>
                  </a:cubicBezTo>
                  <a:cubicBezTo>
                    <a:pt x="45793" y="2699"/>
                    <a:pt x="45751" y="1959"/>
                    <a:pt x="45556" y="1318"/>
                  </a:cubicBezTo>
                  <a:cubicBezTo>
                    <a:pt x="45221" y="271"/>
                    <a:pt x="44468" y="397"/>
                    <a:pt x="43562" y="341"/>
                  </a:cubicBezTo>
                  <a:cubicBezTo>
                    <a:pt x="40702" y="188"/>
                    <a:pt x="37829" y="76"/>
                    <a:pt x="34969" y="34"/>
                  </a:cubicBezTo>
                  <a:cubicBezTo>
                    <a:pt x="33657" y="12"/>
                    <a:pt x="32345" y="1"/>
                    <a:pt x="31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5"/>
            <p:cNvSpPr/>
            <p:nvPr/>
          </p:nvSpPr>
          <p:spPr>
            <a:xfrm>
              <a:off x="3190142" y="3858843"/>
              <a:ext cx="1210411" cy="1266306"/>
            </a:xfrm>
            <a:custGeom>
              <a:avLst/>
              <a:gdLst/>
              <a:ahLst/>
              <a:cxnLst/>
              <a:rect l="l" t="t" r="r" b="b"/>
              <a:pathLst>
                <a:path w="47509" h="45835" extrusionOk="0">
                  <a:moveTo>
                    <a:pt x="31268" y="532"/>
                  </a:moveTo>
                  <a:cubicBezTo>
                    <a:pt x="34605" y="532"/>
                    <a:pt x="37934" y="607"/>
                    <a:pt x="41246" y="753"/>
                  </a:cubicBezTo>
                  <a:cubicBezTo>
                    <a:pt x="42264" y="781"/>
                    <a:pt x="43255" y="837"/>
                    <a:pt x="44273" y="893"/>
                  </a:cubicBezTo>
                  <a:cubicBezTo>
                    <a:pt x="44873" y="921"/>
                    <a:pt x="45291" y="990"/>
                    <a:pt x="45556" y="1632"/>
                  </a:cubicBezTo>
                  <a:cubicBezTo>
                    <a:pt x="45765" y="2162"/>
                    <a:pt x="45779" y="2776"/>
                    <a:pt x="45849" y="3306"/>
                  </a:cubicBezTo>
                  <a:cubicBezTo>
                    <a:pt x="46156" y="5524"/>
                    <a:pt x="46449" y="7728"/>
                    <a:pt x="46602" y="9932"/>
                  </a:cubicBezTo>
                  <a:cubicBezTo>
                    <a:pt x="46993" y="14990"/>
                    <a:pt x="46965" y="20062"/>
                    <a:pt x="46854" y="25135"/>
                  </a:cubicBezTo>
                  <a:lnTo>
                    <a:pt x="46854" y="25135"/>
                  </a:lnTo>
                  <a:cubicBezTo>
                    <a:pt x="46854" y="25139"/>
                    <a:pt x="46853" y="25144"/>
                    <a:pt x="46853" y="25149"/>
                  </a:cubicBezTo>
                  <a:cubicBezTo>
                    <a:pt x="46688" y="31384"/>
                    <a:pt x="46414" y="37632"/>
                    <a:pt x="46541" y="43880"/>
                  </a:cubicBezTo>
                  <a:lnTo>
                    <a:pt x="46541" y="43880"/>
                  </a:lnTo>
                  <a:cubicBezTo>
                    <a:pt x="40507" y="44141"/>
                    <a:pt x="34461" y="44402"/>
                    <a:pt x="28441" y="44650"/>
                  </a:cubicBezTo>
                  <a:cubicBezTo>
                    <a:pt x="22553" y="44906"/>
                    <a:pt x="16679" y="45279"/>
                    <a:pt x="10804" y="45279"/>
                  </a:cubicBezTo>
                  <a:cubicBezTo>
                    <a:pt x="10597" y="45279"/>
                    <a:pt x="10390" y="45278"/>
                    <a:pt x="10182" y="45277"/>
                  </a:cubicBezTo>
                  <a:cubicBezTo>
                    <a:pt x="8467" y="45277"/>
                    <a:pt x="6751" y="45222"/>
                    <a:pt x="5035" y="45110"/>
                  </a:cubicBezTo>
                  <a:cubicBezTo>
                    <a:pt x="4212" y="45054"/>
                    <a:pt x="3417" y="44984"/>
                    <a:pt x="2594" y="44901"/>
                  </a:cubicBezTo>
                  <a:cubicBezTo>
                    <a:pt x="1912" y="44812"/>
                    <a:pt x="1196" y="44827"/>
                    <a:pt x="528" y="44685"/>
                  </a:cubicBezTo>
                  <a:lnTo>
                    <a:pt x="528" y="44685"/>
                  </a:lnTo>
                  <a:cubicBezTo>
                    <a:pt x="1310" y="30634"/>
                    <a:pt x="1586" y="16555"/>
                    <a:pt x="1329" y="2476"/>
                  </a:cubicBezTo>
                  <a:lnTo>
                    <a:pt x="1329" y="2476"/>
                  </a:lnTo>
                  <a:cubicBezTo>
                    <a:pt x="10140" y="1340"/>
                    <a:pt x="18991" y="682"/>
                    <a:pt x="27869" y="558"/>
                  </a:cubicBezTo>
                  <a:cubicBezTo>
                    <a:pt x="29003" y="540"/>
                    <a:pt x="30136" y="532"/>
                    <a:pt x="31268" y="532"/>
                  </a:cubicBezTo>
                  <a:close/>
                  <a:moveTo>
                    <a:pt x="31119" y="0"/>
                  </a:moveTo>
                  <a:cubicBezTo>
                    <a:pt x="26433" y="0"/>
                    <a:pt x="21760" y="154"/>
                    <a:pt x="17087" y="433"/>
                  </a:cubicBezTo>
                  <a:cubicBezTo>
                    <a:pt x="11731" y="767"/>
                    <a:pt x="6375" y="1283"/>
                    <a:pt x="1060" y="1981"/>
                  </a:cubicBezTo>
                  <a:cubicBezTo>
                    <a:pt x="921" y="2009"/>
                    <a:pt x="795" y="2092"/>
                    <a:pt x="795" y="2246"/>
                  </a:cubicBezTo>
                  <a:cubicBezTo>
                    <a:pt x="1060" y="16459"/>
                    <a:pt x="781" y="30687"/>
                    <a:pt x="0" y="44901"/>
                  </a:cubicBezTo>
                  <a:cubicBezTo>
                    <a:pt x="0" y="45012"/>
                    <a:pt x="84" y="45124"/>
                    <a:pt x="195" y="45152"/>
                  </a:cubicBezTo>
                  <a:cubicBezTo>
                    <a:pt x="1283" y="45431"/>
                    <a:pt x="2539" y="45431"/>
                    <a:pt x="3682" y="45542"/>
                  </a:cubicBezTo>
                  <a:cubicBezTo>
                    <a:pt x="5217" y="45682"/>
                    <a:pt x="6751" y="45752"/>
                    <a:pt x="8285" y="45807"/>
                  </a:cubicBezTo>
                  <a:cubicBezTo>
                    <a:pt x="9128" y="45826"/>
                    <a:pt x="9973" y="45835"/>
                    <a:pt x="10817" y="45835"/>
                  </a:cubicBezTo>
                  <a:cubicBezTo>
                    <a:pt x="13075" y="45835"/>
                    <a:pt x="15336" y="45773"/>
                    <a:pt x="17589" y="45682"/>
                  </a:cubicBezTo>
                  <a:cubicBezTo>
                    <a:pt x="23782" y="45431"/>
                    <a:pt x="29976" y="45138"/>
                    <a:pt x="36155" y="44873"/>
                  </a:cubicBezTo>
                  <a:cubicBezTo>
                    <a:pt x="39712" y="44719"/>
                    <a:pt x="43255" y="44580"/>
                    <a:pt x="46812" y="44426"/>
                  </a:cubicBezTo>
                  <a:cubicBezTo>
                    <a:pt x="46951" y="44426"/>
                    <a:pt x="47077" y="44301"/>
                    <a:pt x="47077" y="44161"/>
                  </a:cubicBezTo>
                  <a:cubicBezTo>
                    <a:pt x="46951" y="37843"/>
                    <a:pt x="47216" y="31510"/>
                    <a:pt x="47369" y="25177"/>
                  </a:cubicBezTo>
                  <a:cubicBezTo>
                    <a:pt x="47370" y="25168"/>
                    <a:pt x="47370" y="25158"/>
                    <a:pt x="47370" y="25149"/>
                  </a:cubicBezTo>
                  <a:lnTo>
                    <a:pt x="47370" y="25149"/>
                  </a:lnTo>
                  <a:cubicBezTo>
                    <a:pt x="47481" y="20309"/>
                    <a:pt x="47509" y="15469"/>
                    <a:pt x="47174" y="10643"/>
                  </a:cubicBezTo>
                  <a:cubicBezTo>
                    <a:pt x="47021" y="8425"/>
                    <a:pt x="46798" y="6221"/>
                    <a:pt x="46477" y="4031"/>
                  </a:cubicBezTo>
                  <a:cubicBezTo>
                    <a:pt x="46295" y="2734"/>
                    <a:pt x="46407" y="628"/>
                    <a:pt x="44733" y="391"/>
                  </a:cubicBezTo>
                  <a:cubicBezTo>
                    <a:pt x="42641" y="84"/>
                    <a:pt x="40437" y="154"/>
                    <a:pt x="38317" y="112"/>
                  </a:cubicBezTo>
                  <a:cubicBezTo>
                    <a:pt x="35918" y="42"/>
                    <a:pt x="33532" y="0"/>
                    <a:pt x="31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45"/>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852" name="Google Shape;852;p45"/>
          <p:cNvSpPr txBox="1">
            <a:spLocks noGrp="1"/>
          </p:cNvSpPr>
          <p:nvPr>
            <p:ph type="subTitle" idx="1"/>
          </p:nvPr>
        </p:nvSpPr>
        <p:spPr>
          <a:xfrm flipH="1">
            <a:off x="968900" y="1915500"/>
            <a:ext cx="3051600" cy="2250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Char char="●"/>
              <a:defRPr sz="1400" b="0"/>
            </a:lvl1pPr>
            <a:lvl2pPr lvl="1" algn="ctr" rtl="0">
              <a:lnSpc>
                <a:spcPct val="100000"/>
              </a:lnSpc>
              <a:spcBef>
                <a:spcPts val="0"/>
              </a:spcBef>
              <a:spcAft>
                <a:spcPts val="0"/>
              </a:spcAft>
              <a:buSzPts val="1000"/>
              <a:buChar char="○"/>
              <a:defRPr sz="1000"/>
            </a:lvl2pPr>
            <a:lvl3pPr lvl="2" algn="ctr" rtl="0">
              <a:lnSpc>
                <a:spcPct val="100000"/>
              </a:lnSpc>
              <a:spcBef>
                <a:spcPts val="0"/>
              </a:spcBef>
              <a:spcAft>
                <a:spcPts val="0"/>
              </a:spcAft>
              <a:buSzPts val="1000"/>
              <a:buChar char="■"/>
              <a:defRPr sz="1000"/>
            </a:lvl3pPr>
            <a:lvl4pPr lvl="3" algn="ctr" rtl="0">
              <a:lnSpc>
                <a:spcPct val="100000"/>
              </a:lnSpc>
              <a:spcBef>
                <a:spcPts val="0"/>
              </a:spcBef>
              <a:spcAft>
                <a:spcPts val="0"/>
              </a:spcAft>
              <a:buSzPts val="1000"/>
              <a:buChar char="●"/>
              <a:defRPr sz="1000"/>
            </a:lvl4pPr>
            <a:lvl5pPr lvl="4" algn="ctr" rtl="0">
              <a:lnSpc>
                <a:spcPct val="100000"/>
              </a:lnSpc>
              <a:spcBef>
                <a:spcPts val="0"/>
              </a:spcBef>
              <a:spcAft>
                <a:spcPts val="0"/>
              </a:spcAft>
              <a:buSzPts val="1000"/>
              <a:buChar char="○"/>
              <a:defRPr sz="1000"/>
            </a:lvl5pPr>
            <a:lvl6pPr lvl="5" algn="ctr" rtl="0">
              <a:lnSpc>
                <a:spcPct val="100000"/>
              </a:lnSpc>
              <a:spcBef>
                <a:spcPts val="0"/>
              </a:spcBef>
              <a:spcAft>
                <a:spcPts val="0"/>
              </a:spcAft>
              <a:buSzPts val="1000"/>
              <a:buChar char="■"/>
              <a:defRPr sz="1000"/>
            </a:lvl6pPr>
            <a:lvl7pPr lvl="6" algn="ctr" rtl="0">
              <a:lnSpc>
                <a:spcPct val="100000"/>
              </a:lnSpc>
              <a:spcBef>
                <a:spcPts val="0"/>
              </a:spcBef>
              <a:spcAft>
                <a:spcPts val="0"/>
              </a:spcAft>
              <a:buSzPts val="1000"/>
              <a:buChar char="●"/>
              <a:defRPr sz="1000"/>
            </a:lvl7pPr>
            <a:lvl8pPr lvl="7" algn="ctr" rtl="0">
              <a:lnSpc>
                <a:spcPct val="100000"/>
              </a:lnSpc>
              <a:spcBef>
                <a:spcPts val="0"/>
              </a:spcBef>
              <a:spcAft>
                <a:spcPts val="0"/>
              </a:spcAft>
              <a:buSzPts val="1000"/>
              <a:buChar char="○"/>
              <a:defRPr sz="1000"/>
            </a:lvl8pPr>
            <a:lvl9pPr lvl="8" algn="ctr" rtl="0">
              <a:lnSpc>
                <a:spcPct val="100000"/>
              </a:lnSpc>
              <a:spcBef>
                <a:spcPts val="0"/>
              </a:spcBef>
              <a:spcAft>
                <a:spcPts val="0"/>
              </a:spcAft>
              <a:buSzPts val="1000"/>
              <a:buChar char="■"/>
              <a:defRPr sz="1000"/>
            </a:lvl9pPr>
          </a:lstStyle>
          <a:p>
            <a:endParaRPr/>
          </a:p>
        </p:txBody>
      </p:sp>
      <p:sp>
        <p:nvSpPr>
          <p:cNvPr id="853" name="Google Shape;853;p45"/>
          <p:cNvSpPr txBox="1">
            <a:spLocks noGrp="1"/>
          </p:cNvSpPr>
          <p:nvPr>
            <p:ph type="title" idx="2"/>
          </p:nvPr>
        </p:nvSpPr>
        <p:spPr>
          <a:xfrm>
            <a:off x="968912" y="1567600"/>
            <a:ext cx="3051600" cy="348000"/>
          </a:xfrm>
          <a:prstGeom prst="rect">
            <a:avLst/>
          </a:prstGeom>
          <a:noFill/>
          <a:ln>
            <a:noFill/>
          </a:ln>
        </p:spPr>
        <p:txBody>
          <a:bodyPr spcFirstLastPara="1" wrap="square" lIns="0" tIns="0" rIns="0" bIns="0"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854" name="Google Shape;854;p45"/>
          <p:cNvSpPr txBox="1">
            <a:spLocks noGrp="1"/>
          </p:cNvSpPr>
          <p:nvPr>
            <p:ph type="subTitle" idx="3"/>
          </p:nvPr>
        </p:nvSpPr>
        <p:spPr>
          <a:xfrm flipH="1">
            <a:off x="5116850" y="1915500"/>
            <a:ext cx="3051300" cy="2250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Char char="●"/>
              <a:defRPr sz="1400" b="0"/>
            </a:lvl1pPr>
            <a:lvl2pPr lvl="1" algn="ctr" rtl="0">
              <a:lnSpc>
                <a:spcPct val="100000"/>
              </a:lnSpc>
              <a:spcBef>
                <a:spcPts val="0"/>
              </a:spcBef>
              <a:spcAft>
                <a:spcPts val="0"/>
              </a:spcAft>
              <a:buSzPts val="1000"/>
              <a:buChar char="○"/>
              <a:defRPr sz="1000"/>
            </a:lvl2pPr>
            <a:lvl3pPr lvl="2" algn="ctr" rtl="0">
              <a:lnSpc>
                <a:spcPct val="100000"/>
              </a:lnSpc>
              <a:spcBef>
                <a:spcPts val="0"/>
              </a:spcBef>
              <a:spcAft>
                <a:spcPts val="0"/>
              </a:spcAft>
              <a:buSzPts val="1000"/>
              <a:buChar char="■"/>
              <a:defRPr sz="1000"/>
            </a:lvl3pPr>
            <a:lvl4pPr lvl="3" algn="ctr" rtl="0">
              <a:lnSpc>
                <a:spcPct val="100000"/>
              </a:lnSpc>
              <a:spcBef>
                <a:spcPts val="0"/>
              </a:spcBef>
              <a:spcAft>
                <a:spcPts val="0"/>
              </a:spcAft>
              <a:buSzPts val="1000"/>
              <a:buChar char="●"/>
              <a:defRPr sz="1000"/>
            </a:lvl4pPr>
            <a:lvl5pPr lvl="4" algn="ctr" rtl="0">
              <a:lnSpc>
                <a:spcPct val="100000"/>
              </a:lnSpc>
              <a:spcBef>
                <a:spcPts val="0"/>
              </a:spcBef>
              <a:spcAft>
                <a:spcPts val="0"/>
              </a:spcAft>
              <a:buSzPts val="1000"/>
              <a:buChar char="○"/>
              <a:defRPr sz="1000"/>
            </a:lvl5pPr>
            <a:lvl6pPr lvl="5" algn="ctr" rtl="0">
              <a:lnSpc>
                <a:spcPct val="100000"/>
              </a:lnSpc>
              <a:spcBef>
                <a:spcPts val="0"/>
              </a:spcBef>
              <a:spcAft>
                <a:spcPts val="0"/>
              </a:spcAft>
              <a:buSzPts val="1000"/>
              <a:buChar char="■"/>
              <a:defRPr sz="1000"/>
            </a:lvl6pPr>
            <a:lvl7pPr lvl="6" algn="ctr" rtl="0">
              <a:lnSpc>
                <a:spcPct val="100000"/>
              </a:lnSpc>
              <a:spcBef>
                <a:spcPts val="0"/>
              </a:spcBef>
              <a:spcAft>
                <a:spcPts val="0"/>
              </a:spcAft>
              <a:buSzPts val="1000"/>
              <a:buChar char="●"/>
              <a:defRPr sz="1000"/>
            </a:lvl7pPr>
            <a:lvl8pPr lvl="7" algn="ctr" rtl="0">
              <a:lnSpc>
                <a:spcPct val="100000"/>
              </a:lnSpc>
              <a:spcBef>
                <a:spcPts val="0"/>
              </a:spcBef>
              <a:spcAft>
                <a:spcPts val="0"/>
              </a:spcAft>
              <a:buSzPts val="1000"/>
              <a:buChar char="○"/>
              <a:defRPr sz="1000"/>
            </a:lvl8pPr>
            <a:lvl9pPr lvl="8" algn="ctr" rtl="0">
              <a:lnSpc>
                <a:spcPct val="100000"/>
              </a:lnSpc>
              <a:spcBef>
                <a:spcPts val="0"/>
              </a:spcBef>
              <a:spcAft>
                <a:spcPts val="0"/>
              </a:spcAft>
              <a:buSzPts val="1000"/>
              <a:buChar char="■"/>
              <a:defRPr sz="1000"/>
            </a:lvl9pPr>
          </a:lstStyle>
          <a:p>
            <a:endParaRPr/>
          </a:p>
        </p:txBody>
      </p:sp>
      <p:sp>
        <p:nvSpPr>
          <p:cNvPr id="855" name="Google Shape;855;p45"/>
          <p:cNvSpPr txBox="1">
            <a:spLocks noGrp="1"/>
          </p:cNvSpPr>
          <p:nvPr>
            <p:ph type="title" idx="4"/>
          </p:nvPr>
        </p:nvSpPr>
        <p:spPr>
          <a:xfrm>
            <a:off x="5116862" y="1567600"/>
            <a:ext cx="3051300" cy="348000"/>
          </a:xfrm>
          <a:prstGeom prst="rect">
            <a:avLst/>
          </a:prstGeom>
          <a:noFill/>
          <a:ln>
            <a:noFill/>
          </a:ln>
        </p:spPr>
        <p:txBody>
          <a:bodyPr spcFirstLastPara="1" wrap="square" lIns="0" tIns="0" rIns="0" bIns="0"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856" name="Google Shape;856;p45"/>
          <p:cNvSpPr/>
          <p:nvPr/>
        </p:nvSpPr>
        <p:spPr>
          <a:xfrm rot="-5400000">
            <a:off x="-655316" y="4460610"/>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5"/>
          <p:cNvSpPr/>
          <p:nvPr/>
        </p:nvSpPr>
        <p:spPr>
          <a:xfrm rot="5400000">
            <a:off x="7698610" y="-1421287"/>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8" name="Google Shape;858;p45"/>
          <p:cNvGrpSpPr/>
          <p:nvPr/>
        </p:nvGrpSpPr>
        <p:grpSpPr>
          <a:xfrm rot="-2370207" flipH="1">
            <a:off x="8410650" y="415747"/>
            <a:ext cx="306765" cy="476344"/>
            <a:chOff x="4452729" y="352000"/>
            <a:chExt cx="225596" cy="350302"/>
          </a:xfrm>
        </p:grpSpPr>
        <p:sp>
          <p:nvSpPr>
            <p:cNvPr id="859" name="Google Shape;859;p45"/>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5"/>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5"/>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2" name="Google Shape;862;p45"/>
          <p:cNvSpPr/>
          <p:nvPr/>
        </p:nvSpPr>
        <p:spPr>
          <a:xfrm>
            <a:off x="968900" y="4717975"/>
            <a:ext cx="1345934" cy="653119"/>
          </a:xfrm>
          <a:custGeom>
            <a:avLst/>
            <a:gdLst/>
            <a:ahLst/>
            <a:cxnLst/>
            <a:rect l="l" t="t" r="r" b="b"/>
            <a:pathLst>
              <a:path w="49638" h="24087" extrusionOk="0">
                <a:moveTo>
                  <a:pt x="252" y="3708"/>
                </a:moveTo>
                <a:cubicBezTo>
                  <a:pt x="88" y="3758"/>
                  <a:pt x="0" y="3934"/>
                  <a:pt x="55" y="4096"/>
                </a:cubicBezTo>
                <a:cubicBezTo>
                  <a:pt x="109" y="4259"/>
                  <a:pt x="285" y="4345"/>
                  <a:pt x="447" y="4287"/>
                </a:cubicBezTo>
                <a:cubicBezTo>
                  <a:pt x="639" y="4224"/>
                  <a:pt x="830" y="4161"/>
                  <a:pt x="1023" y="4098"/>
                </a:cubicBezTo>
                <a:cubicBezTo>
                  <a:pt x="1333" y="3997"/>
                  <a:pt x="1293" y="3536"/>
                  <a:pt x="952" y="3503"/>
                </a:cubicBezTo>
                <a:cubicBezTo>
                  <a:pt x="912" y="3501"/>
                  <a:pt x="872" y="3505"/>
                  <a:pt x="834" y="3517"/>
                </a:cubicBezTo>
                <a:lnTo>
                  <a:pt x="646" y="3578"/>
                </a:lnTo>
                <a:lnTo>
                  <a:pt x="252" y="3708"/>
                </a:lnTo>
                <a:close/>
                <a:moveTo>
                  <a:pt x="46498" y="23475"/>
                </a:moveTo>
                <a:cubicBezTo>
                  <a:pt x="46332" y="23766"/>
                  <a:pt x="46699" y="24087"/>
                  <a:pt x="46972" y="23850"/>
                </a:cubicBezTo>
                <a:cubicBezTo>
                  <a:pt x="46995" y="23829"/>
                  <a:pt x="47014" y="23804"/>
                  <a:pt x="47030" y="23779"/>
                </a:cubicBezTo>
                <a:cubicBezTo>
                  <a:pt x="47133" y="23599"/>
                  <a:pt x="47234" y="23416"/>
                  <a:pt x="47330" y="23234"/>
                </a:cubicBezTo>
                <a:cubicBezTo>
                  <a:pt x="47475" y="22957"/>
                  <a:pt x="47158" y="22666"/>
                  <a:pt x="46894" y="22834"/>
                </a:cubicBezTo>
                <a:cubicBezTo>
                  <a:pt x="46850" y="22863"/>
                  <a:pt x="46815" y="22903"/>
                  <a:pt x="46789" y="22949"/>
                </a:cubicBezTo>
                <a:cubicBezTo>
                  <a:pt x="46695" y="23125"/>
                  <a:pt x="46599" y="23301"/>
                  <a:pt x="46500" y="23475"/>
                </a:cubicBezTo>
                <a:close/>
                <a:moveTo>
                  <a:pt x="47565" y="21318"/>
                </a:moveTo>
                <a:cubicBezTo>
                  <a:pt x="47460" y="21570"/>
                  <a:pt x="47711" y="21821"/>
                  <a:pt x="47963" y="21719"/>
                </a:cubicBezTo>
                <a:cubicBezTo>
                  <a:pt x="48038" y="21689"/>
                  <a:pt x="48097" y="21631"/>
                  <a:pt x="48129" y="21555"/>
                </a:cubicBezTo>
                <a:cubicBezTo>
                  <a:pt x="48208" y="21365"/>
                  <a:pt x="48288" y="21174"/>
                  <a:pt x="48363" y="20981"/>
                </a:cubicBezTo>
                <a:cubicBezTo>
                  <a:pt x="48476" y="20696"/>
                  <a:pt x="48133" y="20438"/>
                  <a:pt x="47890" y="20631"/>
                </a:cubicBezTo>
                <a:cubicBezTo>
                  <a:pt x="47846" y="20665"/>
                  <a:pt x="47812" y="20709"/>
                  <a:pt x="47793" y="20761"/>
                </a:cubicBezTo>
                <a:cubicBezTo>
                  <a:pt x="47720" y="20948"/>
                  <a:pt x="47644" y="21134"/>
                  <a:pt x="47565" y="21318"/>
                </a:cubicBezTo>
                <a:close/>
                <a:moveTo>
                  <a:pt x="48374" y="19051"/>
                </a:moveTo>
                <a:cubicBezTo>
                  <a:pt x="48284" y="19365"/>
                  <a:pt x="48694" y="19596"/>
                  <a:pt x="48914" y="19317"/>
                </a:cubicBezTo>
                <a:cubicBezTo>
                  <a:pt x="48935" y="19288"/>
                  <a:pt x="48950" y="19256"/>
                  <a:pt x="48961" y="19221"/>
                </a:cubicBezTo>
                <a:cubicBezTo>
                  <a:pt x="49019" y="19022"/>
                  <a:pt x="49072" y="18822"/>
                  <a:pt x="49124" y="18621"/>
                </a:cubicBezTo>
                <a:cubicBezTo>
                  <a:pt x="49204" y="18317"/>
                  <a:pt x="48814" y="18097"/>
                  <a:pt x="48592" y="18353"/>
                </a:cubicBezTo>
                <a:cubicBezTo>
                  <a:pt x="48562" y="18389"/>
                  <a:pt x="48543" y="18431"/>
                  <a:pt x="48533" y="18475"/>
                </a:cubicBezTo>
                <a:cubicBezTo>
                  <a:pt x="48483" y="18667"/>
                  <a:pt x="48430" y="18860"/>
                  <a:pt x="48376" y="19053"/>
                </a:cubicBezTo>
                <a:close/>
                <a:moveTo>
                  <a:pt x="48881" y="16708"/>
                </a:moveTo>
                <a:cubicBezTo>
                  <a:pt x="48839" y="17049"/>
                  <a:pt x="49300" y="17192"/>
                  <a:pt x="49457" y="16888"/>
                </a:cubicBezTo>
                <a:cubicBezTo>
                  <a:pt x="49472" y="16859"/>
                  <a:pt x="49482" y="16825"/>
                  <a:pt x="49487" y="16792"/>
                </a:cubicBezTo>
                <a:cubicBezTo>
                  <a:pt x="49516" y="16584"/>
                  <a:pt x="49539" y="16379"/>
                  <a:pt x="49562" y="16171"/>
                </a:cubicBezTo>
                <a:cubicBezTo>
                  <a:pt x="49575" y="16006"/>
                  <a:pt x="49453" y="15861"/>
                  <a:pt x="49287" y="15844"/>
                </a:cubicBezTo>
                <a:cubicBezTo>
                  <a:pt x="49122" y="15830"/>
                  <a:pt x="48973" y="15949"/>
                  <a:pt x="48954" y="16115"/>
                </a:cubicBezTo>
                <a:cubicBezTo>
                  <a:pt x="48940" y="16310"/>
                  <a:pt x="48908" y="16515"/>
                  <a:pt x="48881" y="16708"/>
                </a:cubicBezTo>
                <a:close/>
                <a:moveTo>
                  <a:pt x="49487" y="16792"/>
                </a:moveTo>
                <a:lnTo>
                  <a:pt x="48954" y="16117"/>
                </a:lnTo>
                <a:lnTo>
                  <a:pt x="49562" y="16173"/>
                </a:lnTo>
                <a:lnTo>
                  <a:pt x="49487" y="16794"/>
                </a:lnTo>
                <a:close/>
                <a:moveTo>
                  <a:pt x="49021" y="14325"/>
                </a:moveTo>
                <a:cubicBezTo>
                  <a:pt x="49028" y="14493"/>
                  <a:pt x="49168" y="14625"/>
                  <a:pt x="49338" y="14618"/>
                </a:cubicBezTo>
                <a:cubicBezTo>
                  <a:pt x="49505" y="14614"/>
                  <a:pt x="49637" y="14472"/>
                  <a:pt x="49633" y="14304"/>
                </a:cubicBezTo>
                <a:cubicBezTo>
                  <a:pt x="49627" y="14095"/>
                  <a:pt x="49614" y="13887"/>
                  <a:pt x="49600" y="13680"/>
                </a:cubicBezTo>
                <a:cubicBezTo>
                  <a:pt x="49589" y="13508"/>
                  <a:pt x="49440" y="13378"/>
                  <a:pt x="49271" y="13392"/>
                </a:cubicBezTo>
                <a:cubicBezTo>
                  <a:pt x="49099" y="13405"/>
                  <a:pt x="48973" y="13558"/>
                  <a:pt x="48990" y="13728"/>
                </a:cubicBezTo>
                <a:cubicBezTo>
                  <a:pt x="49005" y="13927"/>
                  <a:pt x="49017" y="14124"/>
                  <a:pt x="49021" y="14325"/>
                </a:cubicBezTo>
                <a:close/>
                <a:moveTo>
                  <a:pt x="48722" y="11967"/>
                </a:moveTo>
                <a:cubicBezTo>
                  <a:pt x="48808" y="12303"/>
                  <a:pt x="49287" y="12265"/>
                  <a:pt x="49321" y="11921"/>
                </a:cubicBezTo>
                <a:cubicBezTo>
                  <a:pt x="49323" y="11888"/>
                  <a:pt x="49321" y="11854"/>
                  <a:pt x="49315" y="11823"/>
                </a:cubicBezTo>
                <a:lnTo>
                  <a:pt x="49269" y="11632"/>
                </a:lnTo>
                <a:lnTo>
                  <a:pt x="49237" y="11513"/>
                </a:lnTo>
                <a:lnTo>
                  <a:pt x="49204" y="11391"/>
                </a:lnTo>
                <a:lnTo>
                  <a:pt x="49153" y="11217"/>
                </a:lnTo>
                <a:cubicBezTo>
                  <a:pt x="49105" y="11056"/>
                  <a:pt x="48935" y="10964"/>
                  <a:pt x="48774" y="11012"/>
                </a:cubicBezTo>
                <a:cubicBezTo>
                  <a:pt x="48613" y="11060"/>
                  <a:pt x="48520" y="11230"/>
                  <a:pt x="48569" y="11391"/>
                </a:cubicBezTo>
                <a:lnTo>
                  <a:pt x="48615" y="11555"/>
                </a:lnTo>
                <a:lnTo>
                  <a:pt x="48646" y="11668"/>
                </a:lnTo>
                <a:cubicBezTo>
                  <a:pt x="48671" y="11766"/>
                  <a:pt x="48696" y="11867"/>
                  <a:pt x="48722" y="11967"/>
                </a:cubicBezTo>
                <a:close/>
                <a:moveTo>
                  <a:pt x="47932" y="9731"/>
                </a:moveTo>
                <a:cubicBezTo>
                  <a:pt x="48007" y="9882"/>
                  <a:pt x="48189" y="9945"/>
                  <a:pt x="48342" y="9870"/>
                </a:cubicBezTo>
                <a:cubicBezTo>
                  <a:pt x="48493" y="9794"/>
                  <a:pt x="48554" y="9612"/>
                  <a:pt x="48481" y="9461"/>
                </a:cubicBezTo>
                <a:lnTo>
                  <a:pt x="48435" y="9367"/>
                </a:lnTo>
                <a:lnTo>
                  <a:pt x="48376" y="9249"/>
                </a:lnTo>
                <a:lnTo>
                  <a:pt x="48315" y="9130"/>
                </a:lnTo>
                <a:lnTo>
                  <a:pt x="48252" y="9012"/>
                </a:lnTo>
                <a:lnTo>
                  <a:pt x="48193" y="8906"/>
                </a:lnTo>
                <a:cubicBezTo>
                  <a:pt x="48022" y="8604"/>
                  <a:pt x="47569" y="8767"/>
                  <a:pt x="47626" y="9107"/>
                </a:cubicBezTo>
                <a:cubicBezTo>
                  <a:pt x="47632" y="9140"/>
                  <a:pt x="47642" y="9172"/>
                  <a:pt x="47659" y="9199"/>
                </a:cubicBezTo>
                <a:lnTo>
                  <a:pt x="47714" y="9302"/>
                </a:lnTo>
                <a:lnTo>
                  <a:pt x="47772" y="9413"/>
                </a:lnTo>
                <a:lnTo>
                  <a:pt x="47831" y="9526"/>
                </a:lnTo>
                <a:lnTo>
                  <a:pt x="47888" y="9637"/>
                </a:lnTo>
                <a:close/>
                <a:moveTo>
                  <a:pt x="46678" y="7713"/>
                </a:moveTo>
                <a:cubicBezTo>
                  <a:pt x="46890" y="7979"/>
                  <a:pt x="47309" y="7755"/>
                  <a:pt x="47209" y="7432"/>
                </a:cubicBezTo>
                <a:cubicBezTo>
                  <a:pt x="47198" y="7397"/>
                  <a:pt x="47181" y="7365"/>
                  <a:pt x="47158" y="7336"/>
                </a:cubicBezTo>
                <a:lnTo>
                  <a:pt x="47020" y="7160"/>
                </a:lnTo>
                <a:lnTo>
                  <a:pt x="46928" y="7047"/>
                </a:lnTo>
                <a:lnTo>
                  <a:pt x="46833" y="6933"/>
                </a:lnTo>
                <a:lnTo>
                  <a:pt x="46762" y="6852"/>
                </a:lnTo>
                <a:cubicBezTo>
                  <a:pt x="46534" y="6590"/>
                  <a:pt x="46117" y="6850"/>
                  <a:pt x="46251" y="7170"/>
                </a:cubicBezTo>
                <a:cubicBezTo>
                  <a:pt x="46263" y="7200"/>
                  <a:pt x="46280" y="7227"/>
                  <a:pt x="46301" y="7250"/>
                </a:cubicBezTo>
                <a:lnTo>
                  <a:pt x="46366" y="7330"/>
                </a:lnTo>
                <a:lnTo>
                  <a:pt x="46456" y="7436"/>
                </a:lnTo>
                <a:lnTo>
                  <a:pt x="46544" y="7545"/>
                </a:lnTo>
                <a:lnTo>
                  <a:pt x="46678" y="7715"/>
                </a:lnTo>
                <a:close/>
                <a:moveTo>
                  <a:pt x="45044" y="5976"/>
                </a:moveTo>
                <a:cubicBezTo>
                  <a:pt x="45169" y="6093"/>
                  <a:pt x="45366" y="6083"/>
                  <a:pt x="45480" y="5955"/>
                </a:cubicBezTo>
                <a:cubicBezTo>
                  <a:pt x="45595" y="5827"/>
                  <a:pt x="45580" y="5630"/>
                  <a:pt x="45448" y="5519"/>
                </a:cubicBezTo>
                <a:lnTo>
                  <a:pt x="45310" y="5397"/>
                </a:lnTo>
                <a:lnTo>
                  <a:pt x="45186" y="5290"/>
                </a:lnTo>
                <a:lnTo>
                  <a:pt x="45060" y="5186"/>
                </a:lnTo>
                <a:lnTo>
                  <a:pt x="44974" y="5114"/>
                </a:lnTo>
                <a:cubicBezTo>
                  <a:pt x="44702" y="4896"/>
                  <a:pt x="44335" y="5225"/>
                  <a:pt x="44530" y="5523"/>
                </a:cubicBezTo>
                <a:cubicBezTo>
                  <a:pt x="44547" y="5548"/>
                  <a:pt x="44568" y="5569"/>
                  <a:pt x="44591" y="5588"/>
                </a:cubicBezTo>
                <a:lnTo>
                  <a:pt x="44671" y="5655"/>
                </a:lnTo>
                <a:lnTo>
                  <a:pt x="44790" y="5756"/>
                </a:lnTo>
                <a:lnTo>
                  <a:pt x="44909" y="5858"/>
                </a:lnTo>
                <a:lnTo>
                  <a:pt x="45044" y="5976"/>
                </a:lnTo>
                <a:close/>
                <a:moveTo>
                  <a:pt x="43139" y="4525"/>
                </a:moveTo>
                <a:cubicBezTo>
                  <a:pt x="43279" y="4618"/>
                  <a:pt x="43470" y="4576"/>
                  <a:pt x="43560" y="4435"/>
                </a:cubicBezTo>
                <a:cubicBezTo>
                  <a:pt x="43652" y="4293"/>
                  <a:pt x="43612" y="4104"/>
                  <a:pt x="43470" y="4012"/>
                </a:cubicBezTo>
                <a:lnTo>
                  <a:pt x="43382" y="3955"/>
                </a:lnTo>
                <a:lnTo>
                  <a:pt x="43227" y="3855"/>
                </a:lnTo>
                <a:lnTo>
                  <a:pt x="43069" y="3758"/>
                </a:lnTo>
                <a:lnTo>
                  <a:pt x="42946" y="3681"/>
                </a:lnTo>
                <a:cubicBezTo>
                  <a:pt x="42663" y="3509"/>
                  <a:pt x="42338" y="3855"/>
                  <a:pt x="42546" y="4129"/>
                </a:cubicBezTo>
                <a:cubicBezTo>
                  <a:pt x="42569" y="4159"/>
                  <a:pt x="42596" y="4184"/>
                  <a:pt x="42629" y="4203"/>
                </a:cubicBezTo>
                <a:lnTo>
                  <a:pt x="42749" y="4276"/>
                </a:lnTo>
                <a:lnTo>
                  <a:pt x="42900" y="4372"/>
                </a:lnTo>
                <a:lnTo>
                  <a:pt x="43137" y="4525"/>
                </a:lnTo>
                <a:close/>
                <a:moveTo>
                  <a:pt x="41049" y="3331"/>
                </a:moveTo>
                <a:cubicBezTo>
                  <a:pt x="41200" y="3404"/>
                  <a:pt x="41382" y="3343"/>
                  <a:pt x="41458" y="3193"/>
                </a:cubicBezTo>
                <a:cubicBezTo>
                  <a:pt x="41531" y="3040"/>
                  <a:pt x="41468" y="2857"/>
                  <a:pt x="41317" y="2784"/>
                </a:cubicBezTo>
                <a:lnTo>
                  <a:pt x="41196" y="2723"/>
                </a:lnTo>
                <a:lnTo>
                  <a:pt x="41011" y="2633"/>
                </a:lnTo>
                <a:lnTo>
                  <a:pt x="40762" y="2514"/>
                </a:lnTo>
                <a:cubicBezTo>
                  <a:pt x="40448" y="2373"/>
                  <a:pt x="40179" y="2769"/>
                  <a:pt x="40418" y="3008"/>
                </a:cubicBezTo>
                <a:cubicBezTo>
                  <a:pt x="40444" y="3033"/>
                  <a:pt x="40473" y="3054"/>
                  <a:pt x="40504" y="3069"/>
                </a:cubicBezTo>
                <a:lnTo>
                  <a:pt x="40745" y="3184"/>
                </a:lnTo>
                <a:lnTo>
                  <a:pt x="40928" y="3270"/>
                </a:lnTo>
                <a:close/>
                <a:moveTo>
                  <a:pt x="38838" y="2354"/>
                </a:moveTo>
                <a:cubicBezTo>
                  <a:pt x="39123" y="2470"/>
                  <a:pt x="39381" y="2126"/>
                  <a:pt x="39188" y="1881"/>
                </a:cubicBezTo>
                <a:cubicBezTo>
                  <a:pt x="39153" y="1837"/>
                  <a:pt x="39109" y="1805"/>
                  <a:pt x="39058" y="1786"/>
                </a:cubicBezTo>
                <a:lnTo>
                  <a:pt x="38817" y="1692"/>
                </a:lnTo>
                <a:cubicBezTo>
                  <a:pt x="38704" y="1650"/>
                  <a:pt x="38593" y="1608"/>
                  <a:pt x="38480" y="1566"/>
                </a:cubicBezTo>
                <a:cubicBezTo>
                  <a:pt x="38176" y="1455"/>
                  <a:pt x="37924" y="1845"/>
                  <a:pt x="38170" y="2080"/>
                </a:cubicBezTo>
                <a:cubicBezTo>
                  <a:pt x="38199" y="2107"/>
                  <a:pt x="38235" y="2128"/>
                  <a:pt x="38272" y="2143"/>
                </a:cubicBezTo>
                <a:cubicBezTo>
                  <a:pt x="38381" y="2180"/>
                  <a:pt x="38490" y="2222"/>
                  <a:pt x="38599" y="2264"/>
                </a:cubicBezTo>
                <a:close/>
                <a:moveTo>
                  <a:pt x="36552" y="1577"/>
                </a:moveTo>
                <a:cubicBezTo>
                  <a:pt x="36847" y="1663"/>
                  <a:pt x="37071" y="1298"/>
                  <a:pt x="36856" y="1072"/>
                </a:cubicBezTo>
                <a:cubicBezTo>
                  <a:pt x="36818" y="1032"/>
                  <a:pt x="36772" y="1005"/>
                  <a:pt x="36719" y="990"/>
                </a:cubicBezTo>
                <a:cubicBezTo>
                  <a:pt x="36520" y="933"/>
                  <a:pt x="36321" y="879"/>
                  <a:pt x="36122" y="826"/>
                </a:cubicBezTo>
                <a:cubicBezTo>
                  <a:pt x="35793" y="741"/>
                  <a:pt x="35586" y="1185"/>
                  <a:pt x="35885" y="1382"/>
                </a:cubicBezTo>
                <a:cubicBezTo>
                  <a:pt x="35913" y="1397"/>
                  <a:pt x="35940" y="1409"/>
                  <a:pt x="35969" y="1417"/>
                </a:cubicBezTo>
                <a:cubicBezTo>
                  <a:pt x="36164" y="1468"/>
                  <a:pt x="36357" y="1522"/>
                  <a:pt x="36552" y="1577"/>
                </a:cubicBezTo>
                <a:close/>
                <a:moveTo>
                  <a:pt x="34202" y="1021"/>
                </a:moveTo>
                <a:cubicBezTo>
                  <a:pt x="34370" y="1053"/>
                  <a:pt x="34529" y="942"/>
                  <a:pt x="34559" y="776"/>
                </a:cubicBezTo>
                <a:cubicBezTo>
                  <a:pt x="34590" y="609"/>
                  <a:pt x="34479" y="449"/>
                  <a:pt x="34314" y="420"/>
                </a:cubicBezTo>
                <a:cubicBezTo>
                  <a:pt x="34110" y="382"/>
                  <a:pt x="33907" y="347"/>
                  <a:pt x="33704" y="315"/>
                </a:cubicBezTo>
                <a:cubicBezTo>
                  <a:pt x="33375" y="265"/>
                  <a:pt x="33209" y="707"/>
                  <a:pt x="33507" y="883"/>
                </a:cubicBezTo>
                <a:cubicBezTo>
                  <a:pt x="33538" y="900"/>
                  <a:pt x="33574" y="912"/>
                  <a:pt x="33609" y="919"/>
                </a:cubicBezTo>
                <a:cubicBezTo>
                  <a:pt x="33806" y="950"/>
                  <a:pt x="34005" y="984"/>
                  <a:pt x="34202" y="1021"/>
                </a:cubicBezTo>
                <a:close/>
                <a:moveTo>
                  <a:pt x="31813" y="697"/>
                </a:moveTo>
                <a:cubicBezTo>
                  <a:pt x="31981" y="711"/>
                  <a:pt x="32132" y="585"/>
                  <a:pt x="32144" y="416"/>
                </a:cubicBezTo>
                <a:cubicBezTo>
                  <a:pt x="32159" y="248"/>
                  <a:pt x="32033" y="99"/>
                  <a:pt x="31864" y="87"/>
                </a:cubicBezTo>
                <a:cubicBezTo>
                  <a:pt x="31658" y="70"/>
                  <a:pt x="31453" y="53"/>
                  <a:pt x="31247" y="41"/>
                </a:cubicBezTo>
                <a:cubicBezTo>
                  <a:pt x="31078" y="30"/>
                  <a:pt x="30933" y="160"/>
                  <a:pt x="30923" y="328"/>
                </a:cubicBezTo>
                <a:cubicBezTo>
                  <a:pt x="30912" y="497"/>
                  <a:pt x="31042" y="642"/>
                  <a:pt x="31212" y="650"/>
                </a:cubicBezTo>
                <a:cubicBezTo>
                  <a:pt x="31411" y="665"/>
                  <a:pt x="31612" y="678"/>
                  <a:pt x="31813" y="697"/>
                </a:cubicBezTo>
                <a:close/>
                <a:moveTo>
                  <a:pt x="29403" y="613"/>
                </a:moveTo>
                <a:cubicBezTo>
                  <a:pt x="29734" y="602"/>
                  <a:pt x="29816" y="154"/>
                  <a:pt x="29514" y="26"/>
                </a:cubicBezTo>
                <a:cubicBezTo>
                  <a:pt x="29477" y="9"/>
                  <a:pt x="29433" y="1"/>
                  <a:pt x="29391" y="3"/>
                </a:cubicBezTo>
                <a:cubicBezTo>
                  <a:pt x="29185" y="5"/>
                  <a:pt x="28978" y="11"/>
                  <a:pt x="28772" y="22"/>
                </a:cubicBezTo>
                <a:cubicBezTo>
                  <a:pt x="28422" y="43"/>
                  <a:pt x="28372" y="531"/>
                  <a:pt x="28712" y="623"/>
                </a:cubicBezTo>
                <a:cubicBezTo>
                  <a:pt x="28741" y="629"/>
                  <a:pt x="28770" y="634"/>
                  <a:pt x="28800" y="632"/>
                </a:cubicBezTo>
                <a:cubicBezTo>
                  <a:pt x="29001" y="623"/>
                  <a:pt x="29202" y="615"/>
                  <a:pt x="29403" y="613"/>
                </a:cubicBezTo>
                <a:close/>
                <a:moveTo>
                  <a:pt x="27002" y="787"/>
                </a:moveTo>
                <a:cubicBezTo>
                  <a:pt x="27316" y="747"/>
                  <a:pt x="27368" y="303"/>
                  <a:pt x="27056" y="194"/>
                </a:cubicBezTo>
                <a:cubicBezTo>
                  <a:pt x="27012" y="179"/>
                  <a:pt x="26966" y="175"/>
                  <a:pt x="26922" y="181"/>
                </a:cubicBezTo>
                <a:cubicBezTo>
                  <a:pt x="26717" y="208"/>
                  <a:pt x="26511" y="238"/>
                  <a:pt x="26308" y="271"/>
                </a:cubicBezTo>
                <a:cubicBezTo>
                  <a:pt x="26151" y="307"/>
                  <a:pt x="26048" y="458"/>
                  <a:pt x="26075" y="617"/>
                </a:cubicBezTo>
                <a:cubicBezTo>
                  <a:pt x="26100" y="776"/>
                  <a:pt x="26245" y="887"/>
                  <a:pt x="26406" y="873"/>
                </a:cubicBezTo>
                <a:cubicBezTo>
                  <a:pt x="26603" y="841"/>
                  <a:pt x="26802" y="812"/>
                  <a:pt x="27002" y="787"/>
                </a:cubicBezTo>
                <a:close/>
                <a:moveTo>
                  <a:pt x="24642" y="1244"/>
                </a:moveTo>
                <a:cubicBezTo>
                  <a:pt x="24954" y="1164"/>
                  <a:pt x="24944" y="703"/>
                  <a:pt x="24606" y="646"/>
                </a:cubicBezTo>
                <a:cubicBezTo>
                  <a:pt x="24566" y="640"/>
                  <a:pt x="24524" y="642"/>
                  <a:pt x="24485" y="655"/>
                </a:cubicBezTo>
                <a:cubicBezTo>
                  <a:pt x="24285" y="705"/>
                  <a:pt x="24084" y="762"/>
                  <a:pt x="23885" y="822"/>
                </a:cubicBezTo>
                <a:cubicBezTo>
                  <a:pt x="23728" y="875"/>
                  <a:pt x="23642" y="1042"/>
                  <a:pt x="23690" y="1202"/>
                </a:cubicBezTo>
                <a:cubicBezTo>
                  <a:pt x="23738" y="1359"/>
                  <a:pt x="23904" y="1451"/>
                  <a:pt x="24063" y="1407"/>
                </a:cubicBezTo>
                <a:cubicBezTo>
                  <a:pt x="24254" y="1348"/>
                  <a:pt x="24447" y="1294"/>
                  <a:pt x="24640" y="1244"/>
                </a:cubicBezTo>
                <a:close/>
                <a:moveTo>
                  <a:pt x="22378" y="2025"/>
                </a:moveTo>
                <a:cubicBezTo>
                  <a:pt x="22661" y="1902"/>
                  <a:pt x="22603" y="1472"/>
                  <a:pt x="22280" y="1441"/>
                </a:cubicBezTo>
                <a:cubicBezTo>
                  <a:pt x="22230" y="1436"/>
                  <a:pt x="22177" y="1445"/>
                  <a:pt x="22131" y="1466"/>
                </a:cubicBezTo>
                <a:cubicBezTo>
                  <a:pt x="21940" y="1550"/>
                  <a:pt x="21754" y="1640"/>
                  <a:pt x="21565" y="1732"/>
                </a:cubicBezTo>
                <a:cubicBezTo>
                  <a:pt x="21255" y="1891"/>
                  <a:pt x="21410" y="2363"/>
                  <a:pt x="21756" y="2304"/>
                </a:cubicBezTo>
                <a:cubicBezTo>
                  <a:pt x="21785" y="2300"/>
                  <a:pt x="21813" y="2289"/>
                  <a:pt x="21840" y="2277"/>
                </a:cubicBezTo>
                <a:cubicBezTo>
                  <a:pt x="22020" y="2195"/>
                  <a:pt x="22196" y="2105"/>
                  <a:pt x="22378" y="2025"/>
                </a:cubicBezTo>
                <a:close/>
                <a:moveTo>
                  <a:pt x="22131" y="1466"/>
                </a:moveTo>
                <a:lnTo>
                  <a:pt x="21840" y="2277"/>
                </a:lnTo>
                <a:lnTo>
                  <a:pt x="21565" y="1732"/>
                </a:lnTo>
                <a:lnTo>
                  <a:pt x="22131" y="1466"/>
                </a:lnTo>
                <a:close/>
                <a:moveTo>
                  <a:pt x="20325" y="3199"/>
                </a:moveTo>
                <a:cubicBezTo>
                  <a:pt x="20597" y="2989"/>
                  <a:pt x="20371" y="2553"/>
                  <a:pt x="20033" y="2671"/>
                </a:cubicBezTo>
                <a:cubicBezTo>
                  <a:pt x="20004" y="2681"/>
                  <a:pt x="19979" y="2694"/>
                  <a:pt x="19954" y="2713"/>
                </a:cubicBezTo>
                <a:cubicBezTo>
                  <a:pt x="19784" y="2840"/>
                  <a:pt x="19620" y="2970"/>
                  <a:pt x="19461" y="3111"/>
                </a:cubicBezTo>
                <a:cubicBezTo>
                  <a:pt x="19218" y="3325"/>
                  <a:pt x="19436" y="3729"/>
                  <a:pt x="19759" y="3631"/>
                </a:cubicBezTo>
                <a:cubicBezTo>
                  <a:pt x="19799" y="3618"/>
                  <a:pt x="19834" y="3597"/>
                  <a:pt x="19866" y="3570"/>
                </a:cubicBezTo>
                <a:cubicBezTo>
                  <a:pt x="20012" y="3440"/>
                  <a:pt x="20165" y="3318"/>
                  <a:pt x="20322" y="3199"/>
                </a:cubicBezTo>
                <a:close/>
                <a:moveTo>
                  <a:pt x="18669" y="4867"/>
                </a:moveTo>
                <a:cubicBezTo>
                  <a:pt x="18774" y="4731"/>
                  <a:pt x="18749" y="4534"/>
                  <a:pt x="18610" y="4431"/>
                </a:cubicBezTo>
                <a:cubicBezTo>
                  <a:pt x="18472" y="4328"/>
                  <a:pt x="18277" y="4362"/>
                  <a:pt x="18179" y="4502"/>
                </a:cubicBezTo>
                <a:cubicBezTo>
                  <a:pt x="18051" y="4670"/>
                  <a:pt x="17929" y="4846"/>
                  <a:pt x="17818" y="5024"/>
                </a:cubicBezTo>
                <a:cubicBezTo>
                  <a:pt x="17642" y="5303"/>
                  <a:pt x="17979" y="5634"/>
                  <a:pt x="18260" y="5431"/>
                </a:cubicBezTo>
                <a:cubicBezTo>
                  <a:pt x="18290" y="5408"/>
                  <a:pt x="18315" y="5380"/>
                  <a:pt x="18336" y="5349"/>
                </a:cubicBezTo>
                <a:cubicBezTo>
                  <a:pt x="18440" y="5186"/>
                  <a:pt x="18552" y="5022"/>
                  <a:pt x="18669" y="4867"/>
                </a:cubicBezTo>
                <a:close/>
                <a:moveTo>
                  <a:pt x="17590" y="6929"/>
                </a:moveTo>
                <a:cubicBezTo>
                  <a:pt x="17684" y="6604"/>
                  <a:pt x="17269" y="6384"/>
                  <a:pt x="17051" y="6659"/>
                </a:cubicBezTo>
                <a:cubicBezTo>
                  <a:pt x="17030" y="6686"/>
                  <a:pt x="17015" y="6718"/>
                  <a:pt x="17005" y="6751"/>
                </a:cubicBezTo>
                <a:cubicBezTo>
                  <a:pt x="16940" y="6954"/>
                  <a:pt x="16888" y="7162"/>
                  <a:pt x="16844" y="7371"/>
                </a:cubicBezTo>
                <a:cubicBezTo>
                  <a:pt x="16781" y="7707"/>
                  <a:pt x="17225" y="7881"/>
                  <a:pt x="17407" y="7587"/>
                </a:cubicBezTo>
                <a:cubicBezTo>
                  <a:pt x="17424" y="7556"/>
                  <a:pt x="17437" y="7524"/>
                  <a:pt x="17443" y="7491"/>
                </a:cubicBezTo>
                <a:cubicBezTo>
                  <a:pt x="17483" y="7300"/>
                  <a:pt x="17531" y="7114"/>
                  <a:pt x="17590" y="6929"/>
                </a:cubicBezTo>
                <a:close/>
                <a:moveTo>
                  <a:pt x="17405" y="9195"/>
                </a:moveTo>
                <a:cubicBezTo>
                  <a:pt x="17347" y="8882"/>
                  <a:pt x="16898" y="8855"/>
                  <a:pt x="16810" y="9176"/>
                </a:cubicBezTo>
                <a:cubicBezTo>
                  <a:pt x="16800" y="9220"/>
                  <a:pt x="16797" y="9266"/>
                  <a:pt x="16806" y="9310"/>
                </a:cubicBezTo>
                <a:cubicBezTo>
                  <a:pt x="16848" y="9528"/>
                  <a:pt x="16909" y="9744"/>
                  <a:pt x="16988" y="9951"/>
                </a:cubicBezTo>
                <a:cubicBezTo>
                  <a:pt x="17116" y="10272"/>
                  <a:pt x="17600" y="10167"/>
                  <a:pt x="17577" y="9815"/>
                </a:cubicBezTo>
                <a:cubicBezTo>
                  <a:pt x="17575" y="9784"/>
                  <a:pt x="17567" y="9754"/>
                  <a:pt x="17556" y="9727"/>
                </a:cubicBezTo>
                <a:cubicBezTo>
                  <a:pt x="17489" y="9555"/>
                  <a:pt x="17439" y="9377"/>
                  <a:pt x="17405" y="9195"/>
                </a:cubicBezTo>
                <a:close/>
                <a:moveTo>
                  <a:pt x="18589" y="10867"/>
                </a:moveTo>
                <a:cubicBezTo>
                  <a:pt x="18294" y="10750"/>
                  <a:pt x="18030" y="11114"/>
                  <a:pt x="18256" y="11364"/>
                </a:cubicBezTo>
                <a:cubicBezTo>
                  <a:pt x="18285" y="11395"/>
                  <a:pt x="18323" y="11418"/>
                  <a:pt x="18363" y="11435"/>
                </a:cubicBezTo>
                <a:cubicBezTo>
                  <a:pt x="18581" y="11523"/>
                  <a:pt x="18811" y="11575"/>
                  <a:pt x="19046" y="11592"/>
                </a:cubicBezTo>
                <a:cubicBezTo>
                  <a:pt x="19386" y="11613"/>
                  <a:pt x="19507" y="11154"/>
                  <a:pt x="19193" y="11008"/>
                </a:cubicBezTo>
                <a:cubicBezTo>
                  <a:pt x="19159" y="10995"/>
                  <a:pt x="19126" y="10984"/>
                  <a:pt x="19092" y="10982"/>
                </a:cubicBezTo>
                <a:cubicBezTo>
                  <a:pt x="18920" y="10970"/>
                  <a:pt x="18751" y="10930"/>
                  <a:pt x="18589" y="10865"/>
                </a:cubicBezTo>
                <a:close/>
                <a:moveTo>
                  <a:pt x="20660" y="10553"/>
                </a:moveTo>
                <a:cubicBezTo>
                  <a:pt x="20394" y="10704"/>
                  <a:pt x="20496" y="11123"/>
                  <a:pt x="20819" y="11123"/>
                </a:cubicBezTo>
                <a:cubicBezTo>
                  <a:pt x="20872" y="11121"/>
                  <a:pt x="20922" y="11106"/>
                  <a:pt x="20968" y="11081"/>
                </a:cubicBezTo>
                <a:cubicBezTo>
                  <a:pt x="21025" y="11047"/>
                  <a:pt x="21081" y="11014"/>
                  <a:pt x="21138" y="10980"/>
                </a:cubicBezTo>
                <a:lnTo>
                  <a:pt x="21198" y="10938"/>
                </a:lnTo>
                <a:lnTo>
                  <a:pt x="21261" y="10896"/>
                </a:lnTo>
                <a:lnTo>
                  <a:pt x="21320" y="10857"/>
                </a:lnTo>
                <a:lnTo>
                  <a:pt x="21379" y="10815"/>
                </a:lnTo>
                <a:lnTo>
                  <a:pt x="21435" y="10771"/>
                </a:lnTo>
                <a:lnTo>
                  <a:pt x="21515" y="10708"/>
                </a:lnTo>
                <a:cubicBezTo>
                  <a:pt x="21758" y="10502"/>
                  <a:pt x="21563" y="10102"/>
                  <a:pt x="21245" y="10178"/>
                </a:cubicBezTo>
                <a:cubicBezTo>
                  <a:pt x="21198" y="10188"/>
                  <a:pt x="21157" y="10209"/>
                  <a:pt x="21121" y="10240"/>
                </a:cubicBezTo>
                <a:lnTo>
                  <a:pt x="21062" y="10287"/>
                </a:lnTo>
                <a:cubicBezTo>
                  <a:pt x="20934" y="10385"/>
                  <a:pt x="20798" y="10473"/>
                  <a:pt x="20660" y="10553"/>
                </a:cubicBezTo>
                <a:close/>
                <a:moveTo>
                  <a:pt x="21926" y="8897"/>
                </a:moveTo>
                <a:cubicBezTo>
                  <a:pt x="21884" y="9220"/>
                  <a:pt x="22315" y="9375"/>
                  <a:pt x="22489" y="9092"/>
                </a:cubicBezTo>
                <a:cubicBezTo>
                  <a:pt x="22512" y="9056"/>
                  <a:pt x="22525" y="9014"/>
                  <a:pt x="22531" y="8973"/>
                </a:cubicBezTo>
                <a:lnTo>
                  <a:pt x="22542" y="8880"/>
                </a:lnTo>
                <a:lnTo>
                  <a:pt x="22548" y="8820"/>
                </a:lnTo>
                <a:lnTo>
                  <a:pt x="22552" y="8759"/>
                </a:lnTo>
                <a:lnTo>
                  <a:pt x="22554" y="8696"/>
                </a:lnTo>
                <a:lnTo>
                  <a:pt x="22556" y="8633"/>
                </a:lnTo>
                <a:lnTo>
                  <a:pt x="22556" y="8572"/>
                </a:lnTo>
                <a:lnTo>
                  <a:pt x="22554" y="8509"/>
                </a:lnTo>
                <a:lnTo>
                  <a:pt x="22552" y="8447"/>
                </a:lnTo>
                <a:lnTo>
                  <a:pt x="22546" y="8384"/>
                </a:lnTo>
                <a:lnTo>
                  <a:pt x="22538" y="8287"/>
                </a:lnTo>
                <a:cubicBezTo>
                  <a:pt x="22498" y="7965"/>
                  <a:pt x="22039" y="7918"/>
                  <a:pt x="21940" y="8239"/>
                </a:cubicBezTo>
                <a:cubicBezTo>
                  <a:pt x="21930" y="8279"/>
                  <a:pt x="21926" y="8321"/>
                  <a:pt x="21932" y="8363"/>
                </a:cubicBezTo>
                <a:cubicBezTo>
                  <a:pt x="21951" y="8541"/>
                  <a:pt x="21951" y="8719"/>
                  <a:pt x="21926" y="8897"/>
                </a:cubicBezTo>
                <a:close/>
                <a:moveTo>
                  <a:pt x="21297" y="6824"/>
                </a:moveTo>
                <a:cubicBezTo>
                  <a:pt x="21483" y="7078"/>
                  <a:pt x="21880" y="6925"/>
                  <a:pt x="21848" y="6615"/>
                </a:cubicBezTo>
                <a:cubicBezTo>
                  <a:pt x="21844" y="6562"/>
                  <a:pt x="21825" y="6512"/>
                  <a:pt x="21794" y="6468"/>
                </a:cubicBezTo>
                <a:cubicBezTo>
                  <a:pt x="21670" y="6294"/>
                  <a:pt x="21538" y="6127"/>
                  <a:pt x="21398" y="5965"/>
                </a:cubicBezTo>
                <a:cubicBezTo>
                  <a:pt x="21184" y="5720"/>
                  <a:pt x="20777" y="5938"/>
                  <a:pt x="20878" y="6263"/>
                </a:cubicBezTo>
                <a:cubicBezTo>
                  <a:pt x="20890" y="6303"/>
                  <a:pt x="20911" y="6336"/>
                  <a:pt x="20939" y="6368"/>
                </a:cubicBezTo>
                <a:cubicBezTo>
                  <a:pt x="21066" y="6514"/>
                  <a:pt x="21186" y="6665"/>
                  <a:pt x="21297" y="6824"/>
                </a:cubicBezTo>
                <a:close/>
                <a:moveTo>
                  <a:pt x="19629" y="5196"/>
                </a:moveTo>
                <a:cubicBezTo>
                  <a:pt x="19767" y="5301"/>
                  <a:pt x="19964" y="5272"/>
                  <a:pt x="20065" y="5129"/>
                </a:cubicBezTo>
                <a:cubicBezTo>
                  <a:pt x="20163" y="4989"/>
                  <a:pt x="20128" y="4794"/>
                  <a:pt x="19983" y="4697"/>
                </a:cubicBezTo>
                <a:cubicBezTo>
                  <a:pt x="19813" y="4576"/>
                  <a:pt x="19639" y="4460"/>
                  <a:pt x="19461" y="4347"/>
                </a:cubicBezTo>
                <a:cubicBezTo>
                  <a:pt x="19178" y="4169"/>
                  <a:pt x="18851" y="4517"/>
                  <a:pt x="19059" y="4794"/>
                </a:cubicBezTo>
                <a:cubicBezTo>
                  <a:pt x="19080" y="4821"/>
                  <a:pt x="19107" y="4846"/>
                  <a:pt x="19136" y="4865"/>
                </a:cubicBezTo>
                <a:cubicBezTo>
                  <a:pt x="19304" y="4972"/>
                  <a:pt x="19467" y="5081"/>
                  <a:pt x="19629" y="5196"/>
                </a:cubicBezTo>
                <a:close/>
                <a:moveTo>
                  <a:pt x="17558" y="4029"/>
                </a:moveTo>
                <a:cubicBezTo>
                  <a:pt x="17812" y="4140"/>
                  <a:pt x="18070" y="3882"/>
                  <a:pt x="17961" y="3631"/>
                </a:cubicBezTo>
                <a:cubicBezTo>
                  <a:pt x="17931" y="3559"/>
                  <a:pt x="17875" y="3501"/>
                  <a:pt x="17803" y="3469"/>
                </a:cubicBezTo>
                <a:cubicBezTo>
                  <a:pt x="17613" y="3385"/>
                  <a:pt x="17420" y="3306"/>
                  <a:pt x="17227" y="3230"/>
                </a:cubicBezTo>
                <a:cubicBezTo>
                  <a:pt x="16900" y="3111"/>
                  <a:pt x="16659" y="3532"/>
                  <a:pt x="16925" y="3754"/>
                </a:cubicBezTo>
                <a:cubicBezTo>
                  <a:pt x="16950" y="3775"/>
                  <a:pt x="16978" y="3790"/>
                  <a:pt x="17007" y="3802"/>
                </a:cubicBezTo>
                <a:cubicBezTo>
                  <a:pt x="17194" y="3874"/>
                  <a:pt x="17378" y="3951"/>
                  <a:pt x="17558" y="4031"/>
                </a:cubicBezTo>
                <a:close/>
                <a:moveTo>
                  <a:pt x="15297" y="3245"/>
                </a:moveTo>
                <a:cubicBezTo>
                  <a:pt x="15626" y="3331"/>
                  <a:pt x="15831" y="2891"/>
                  <a:pt x="15542" y="2696"/>
                </a:cubicBezTo>
                <a:cubicBezTo>
                  <a:pt x="15515" y="2677"/>
                  <a:pt x="15483" y="2664"/>
                  <a:pt x="15452" y="2656"/>
                </a:cubicBezTo>
                <a:cubicBezTo>
                  <a:pt x="15251" y="2604"/>
                  <a:pt x="15050" y="2553"/>
                  <a:pt x="14848" y="2505"/>
                </a:cubicBezTo>
                <a:cubicBezTo>
                  <a:pt x="14534" y="2438"/>
                  <a:pt x="14333" y="2840"/>
                  <a:pt x="14599" y="3050"/>
                </a:cubicBezTo>
                <a:cubicBezTo>
                  <a:pt x="14633" y="3075"/>
                  <a:pt x="14672" y="3094"/>
                  <a:pt x="14714" y="3102"/>
                </a:cubicBezTo>
                <a:cubicBezTo>
                  <a:pt x="14909" y="3146"/>
                  <a:pt x="15104" y="3195"/>
                  <a:pt x="15297" y="3247"/>
                </a:cubicBezTo>
                <a:close/>
                <a:moveTo>
                  <a:pt x="12939" y="2784"/>
                </a:moveTo>
                <a:cubicBezTo>
                  <a:pt x="13266" y="2826"/>
                  <a:pt x="13419" y="2384"/>
                  <a:pt x="13128" y="2216"/>
                </a:cubicBezTo>
                <a:cubicBezTo>
                  <a:pt x="13092" y="2197"/>
                  <a:pt x="13054" y="2182"/>
                  <a:pt x="13015" y="2178"/>
                </a:cubicBezTo>
                <a:cubicBezTo>
                  <a:pt x="12811" y="2151"/>
                  <a:pt x="12606" y="2128"/>
                  <a:pt x="12401" y="2107"/>
                </a:cubicBezTo>
                <a:cubicBezTo>
                  <a:pt x="12233" y="2090"/>
                  <a:pt x="12084" y="2214"/>
                  <a:pt x="12067" y="2382"/>
                </a:cubicBezTo>
                <a:cubicBezTo>
                  <a:pt x="12051" y="2549"/>
                  <a:pt x="12172" y="2698"/>
                  <a:pt x="12340" y="2715"/>
                </a:cubicBezTo>
                <a:cubicBezTo>
                  <a:pt x="12541" y="2736"/>
                  <a:pt x="12740" y="2759"/>
                  <a:pt x="12939" y="2784"/>
                </a:cubicBezTo>
                <a:close/>
                <a:moveTo>
                  <a:pt x="10535" y="2604"/>
                </a:moveTo>
                <a:cubicBezTo>
                  <a:pt x="10707" y="2612"/>
                  <a:pt x="10850" y="2476"/>
                  <a:pt x="10854" y="2306"/>
                </a:cubicBezTo>
                <a:cubicBezTo>
                  <a:pt x="10856" y="2134"/>
                  <a:pt x="10718" y="1994"/>
                  <a:pt x="10548" y="1994"/>
                </a:cubicBezTo>
                <a:cubicBezTo>
                  <a:pt x="10343" y="1990"/>
                  <a:pt x="10135" y="1988"/>
                  <a:pt x="9930" y="1990"/>
                </a:cubicBezTo>
                <a:cubicBezTo>
                  <a:pt x="9760" y="1990"/>
                  <a:pt x="9624" y="2128"/>
                  <a:pt x="9626" y="2296"/>
                </a:cubicBezTo>
                <a:cubicBezTo>
                  <a:pt x="9626" y="2465"/>
                  <a:pt x="9764" y="2602"/>
                  <a:pt x="9932" y="2599"/>
                </a:cubicBezTo>
                <a:cubicBezTo>
                  <a:pt x="10133" y="2599"/>
                  <a:pt x="10334" y="2599"/>
                  <a:pt x="10535" y="2604"/>
                </a:cubicBezTo>
                <a:close/>
                <a:moveTo>
                  <a:pt x="8125" y="2673"/>
                </a:moveTo>
                <a:cubicBezTo>
                  <a:pt x="8467" y="2641"/>
                  <a:pt x="8513" y="2161"/>
                  <a:pt x="8171" y="2069"/>
                </a:cubicBezTo>
                <a:cubicBezTo>
                  <a:pt x="8140" y="2063"/>
                  <a:pt x="8109" y="2061"/>
                  <a:pt x="8077" y="2063"/>
                </a:cubicBezTo>
                <a:cubicBezTo>
                  <a:pt x="7872" y="2078"/>
                  <a:pt x="7666" y="2096"/>
                  <a:pt x="7463" y="2115"/>
                </a:cubicBezTo>
                <a:cubicBezTo>
                  <a:pt x="7291" y="2128"/>
                  <a:pt x="7163" y="2279"/>
                  <a:pt x="7180" y="2451"/>
                </a:cubicBezTo>
                <a:cubicBezTo>
                  <a:pt x="7197" y="2620"/>
                  <a:pt x="7352" y="2744"/>
                  <a:pt x="7522" y="2723"/>
                </a:cubicBezTo>
                <a:cubicBezTo>
                  <a:pt x="7723" y="2704"/>
                  <a:pt x="7924" y="2687"/>
                  <a:pt x="8125" y="2671"/>
                </a:cubicBezTo>
                <a:close/>
                <a:moveTo>
                  <a:pt x="5726" y="2960"/>
                </a:moveTo>
                <a:cubicBezTo>
                  <a:pt x="6032" y="2912"/>
                  <a:pt x="6078" y="2478"/>
                  <a:pt x="5776" y="2371"/>
                </a:cubicBezTo>
                <a:cubicBezTo>
                  <a:pt x="5728" y="2354"/>
                  <a:pt x="5675" y="2350"/>
                  <a:pt x="5625" y="2358"/>
                </a:cubicBezTo>
                <a:cubicBezTo>
                  <a:pt x="5422" y="2392"/>
                  <a:pt x="5221" y="2428"/>
                  <a:pt x="5017" y="2463"/>
                </a:cubicBezTo>
                <a:cubicBezTo>
                  <a:pt x="4850" y="2490"/>
                  <a:pt x="4737" y="2652"/>
                  <a:pt x="4768" y="2820"/>
                </a:cubicBezTo>
                <a:cubicBezTo>
                  <a:pt x="4799" y="2987"/>
                  <a:pt x="4961" y="3098"/>
                  <a:pt x="5128" y="3063"/>
                </a:cubicBezTo>
                <a:cubicBezTo>
                  <a:pt x="5328" y="3027"/>
                  <a:pt x="5527" y="2993"/>
                  <a:pt x="5726" y="2960"/>
                </a:cubicBezTo>
                <a:close/>
                <a:moveTo>
                  <a:pt x="3355" y="3444"/>
                </a:moveTo>
                <a:cubicBezTo>
                  <a:pt x="3523" y="3406"/>
                  <a:pt x="3626" y="3239"/>
                  <a:pt x="3586" y="3071"/>
                </a:cubicBezTo>
                <a:cubicBezTo>
                  <a:pt x="3544" y="2905"/>
                  <a:pt x="3374" y="2805"/>
                  <a:pt x="3209" y="2851"/>
                </a:cubicBezTo>
                <a:cubicBezTo>
                  <a:pt x="3010" y="2899"/>
                  <a:pt x="2811" y="2949"/>
                  <a:pt x="2611" y="3000"/>
                </a:cubicBezTo>
                <a:cubicBezTo>
                  <a:pt x="2299" y="3081"/>
                  <a:pt x="2310" y="3543"/>
                  <a:pt x="2647" y="3599"/>
                </a:cubicBezTo>
                <a:cubicBezTo>
                  <a:pt x="2687" y="3603"/>
                  <a:pt x="2727" y="3601"/>
                  <a:pt x="2767" y="3591"/>
                </a:cubicBezTo>
                <a:cubicBezTo>
                  <a:pt x="2964" y="3543"/>
                  <a:pt x="3161" y="3490"/>
                  <a:pt x="3355" y="34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45"/>
          <p:cNvGrpSpPr/>
          <p:nvPr/>
        </p:nvGrpSpPr>
        <p:grpSpPr>
          <a:xfrm rot="1800005">
            <a:off x="295185" y="4486762"/>
            <a:ext cx="409646" cy="434972"/>
            <a:chOff x="4730866" y="656100"/>
            <a:chExt cx="272916" cy="289789"/>
          </a:xfrm>
        </p:grpSpPr>
        <p:sp>
          <p:nvSpPr>
            <p:cNvPr id="864" name="Google Shape;864;p45"/>
            <p:cNvSpPr/>
            <p:nvPr/>
          </p:nvSpPr>
          <p:spPr>
            <a:xfrm>
              <a:off x="4950032" y="6561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5"/>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1_1">
    <p:bg>
      <p:bgPr>
        <a:blipFill>
          <a:blip r:embed="rId2">
            <a:alphaModFix/>
          </a:blip>
          <a:stretch>
            <a:fillRect/>
          </a:stretch>
        </a:blipFill>
        <a:effectLst/>
      </p:bgPr>
    </p:bg>
    <p:spTree>
      <p:nvGrpSpPr>
        <p:cNvPr id="1" name="Shape 89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ctrTitle"/>
          </p:nvPr>
        </p:nvSpPr>
        <p:spPr>
          <a:xfrm>
            <a:off x="4692225" y="2512325"/>
            <a:ext cx="36516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3200"/>
              <a:buNone/>
              <a:defRPr sz="5300"/>
            </a:lvl1pPr>
            <a:lvl2pPr lvl="1" algn="ctr" rtl="0">
              <a:spcBef>
                <a:spcPts val="0"/>
              </a:spcBef>
              <a:spcAft>
                <a:spcPts val="0"/>
              </a:spcAft>
              <a:buClr>
                <a:srgbClr val="233C4F"/>
              </a:buClr>
              <a:buSzPts val="1800"/>
              <a:buNone/>
              <a:defRPr sz="1800">
                <a:solidFill>
                  <a:srgbClr val="233C4F"/>
                </a:solidFill>
              </a:defRPr>
            </a:lvl2pPr>
            <a:lvl3pPr lvl="2" algn="ctr" rtl="0">
              <a:spcBef>
                <a:spcPts val="0"/>
              </a:spcBef>
              <a:spcAft>
                <a:spcPts val="0"/>
              </a:spcAft>
              <a:buClr>
                <a:srgbClr val="233C4F"/>
              </a:buClr>
              <a:buSzPts val="1800"/>
              <a:buNone/>
              <a:defRPr sz="1800">
                <a:solidFill>
                  <a:srgbClr val="233C4F"/>
                </a:solidFill>
              </a:defRPr>
            </a:lvl3pPr>
            <a:lvl4pPr lvl="3" algn="ctr" rtl="0">
              <a:spcBef>
                <a:spcPts val="0"/>
              </a:spcBef>
              <a:spcAft>
                <a:spcPts val="0"/>
              </a:spcAft>
              <a:buClr>
                <a:srgbClr val="233C4F"/>
              </a:buClr>
              <a:buSzPts val="1800"/>
              <a:buNone/>
              <a:defRPr sz="1800">
                <a:solidFill>
                  <a:srgbClr val="233C4F"/>
                </a:solidFill>
              </a:defRPr>
            </a:lvl4pPr>
            <a:lvl5pPr lvl="4" algn="ctr" rtl="0">
              <a:spcBef>
                <a:spcPts val="0"/>
              </a:spcBef>
              <a:spcAft>
                <a:spcPts val="0"/>
              </a:spcAft>
              <a:buClr>
                <a:srgbClr val="233C4F"/>
              </a:buClr>
              <a:buSzPts val="1800"/>
              <a:buNone/>
              <a:defRPr sz="1800">
                <a:solidFill>
                  <a:srgbClr val="233C4F"/>
                </a:solidFill>
              </a:defRPr>
            </a:lvl5pPr>
            <a:lvl6pPr lvl="5" algn="ctr" rtl="0">
              <a:spcBef>
                <a:spcPts val="0"/>
              </a:spcBef>
              <a:spcAft>
                <a:spcPts val="0"/>
              </a:spcAft>
              <a:buClr>
                <a:srgbClr val="233C4F"/>
              </a:buClr>
              <a:buSzPts val="1800"/>
              <a:buNone/>
              <a:defRPr sz="1800">
                <a:solidFill>
                  <a:srgbClr val="233C4F"/>
                </a:solidFill>
              </a:defRPr>
            </a:lvl6pPr>
            <a:lvl7pPr lvl="6" algn="ctr" rtl="0">
              <a:spcBef>
                <a:spcPts val="0"/>
              </a:spcBef>
              <a:spcAft>
                <a:spcPts val="0"/>
              </a:spcAft>
              <a:buClr>
                <a:srgbClr val="233C4F"/>
              </a:buClr>
              <a:buSzPts val="1800"/>
              <a:buNone/>
              <a:defRPr sz="1800">
                <a:solidFill>
                  <a:srgbClr val="233C4F"/>
                </a:solidFill>
              </a:defRPr>
            </a:lvl7pPr>
            <a:lvl8pPr lvl="7" algn="ctr" rtl="0">
              <a:spcBef>
                <a:spcPts val="0"/>
              </a:spcBef>
              <a:spcAft>
                <a:spcPts val="0"/>
              </a:spcAft>
              <a:buClr>
                <a:srgbClr val="233C4F"/>
              </a:buClr>
              <a:buSzPts val="1800"/>
              <a:buNone/>
              <a:defRPr sz="1800">
                <a:solidFill>
                  <a:srgbClr val="233C4F"/>
                </a:solidFill>
              </a:defRPr>
            </a:lvl8pPr>
            <a:lvl9pPr lvl="8" algn="ctr" rtl="0">
              <a:spcBef>
                <a:spcPts val="0"/>
              </a:spcBef>
              <a:spcAft>
                <a:spcPts val="0"/>
              </a:spcAft>
              <a:buClr>
                <a:srgbClr val="233C4F"/>
              </a:buClr>
              <a:buSzPts val="1800"/>
              <a:buNone/>
              <a:defRPr sz="1800">
                <a:solidFill>
                  <a:srgbClr val="233C4F"/>
                </a:solidFill>
              </a:defRPr>
            </a:lvl9pPr>
          </a:lstStyle>
          <a:p>
            <a:endParaRPr/>
          </a:p>
        </p:txBody>
      </p:sp>
      <p:sp>
        <p:nvSpPr>
          <p:cNvPr id="25" name="Google Shape;25;p3"/>
          <p:cNvSpPr txBox="1">
            <a:spLocks noGrp="1"/>
          </p:cNvSpPr>
          <p:nvPr>
            <p:ph type="subTitle" idx="1"/>
          </p:nvPr>
        </p:nvSpPr>
        <p:spPr>
          <a:xfrm>
            <a:off x="4692325" y="3056925"/>
            <a:ext cx="2633100" cy="577800"/>
          </a:xfrm>
          <a:prstGeom prst="rect">
            <a:avLst/>
          </a:prstGeom>
        </p:spPr>
        <p:txBody>
          <a:bodyPr spcFirstLastPara="1" wrap="square" lIns="91425" tIns="91425" rIns="91425" bIns="91425" anchor="t" anchorCtr="0">
            <a:normAutofit/>
          </a:bodyPr>
          <a:lstStyle>
            <a:lvl1pPr lvl="0" rtl="0">
              <a:lnSpc>
                <a:spcPct val="80000"/>
              </a:lnSpc>
              <a:spcBef>
                <a:spcPts val="0"/>
              </a:spcBef>
              <a:spcAft>
                <a:spcPts val="0"/>
              </a:spcAft>
              <a:buSzPts val="1300"/>
              <a:buNone/>
              <a:defRPr b="0"/>
            </a:lvl1pPr>
            <a:lvl2pPr lvl="1" algn="ctr" rtl="0">
              <a:lnSpc>
                <a:spcPct val="100000"/>
              </a:lnSpc>
              <a:spcBef>
                <a:spcPts val="0"/>
              </a:spcBef>
              <a:spcAft>
                <a:spcPts val="0"/>
              </a:spcAft>
              <a:buClr>
                <a:srgbClr val="541C1D"/>
              </a:buClr>
              <a:buSzPts val="1600"/>
              <a:buNone/>
              <a:defRPr>
                <a:solidFill>
                  <a:srgbClr val="541C1D"/>
                </a:solidFill>
              </a:defRPr>
            </a:lvl2pPr>
            <a:lvl3pPr lvl="2" algn="ctr" rtl="0">
              <a:lnSpc>
                <a:spcPct val="100000"/>
              </a:lnSpc>
              <a:spcBef>
                <a:spcPts val="0"/>
              </a:spcBef>
              <a:spcAft>
                <a:spcPts val="0"/>
              </a:spcAft>
              <a:buClr>
                <a:srgbClr val="541C1D"/>
              </a:buClr>
              <a:buSzPts val="1600"/>
              <a:buNone/>
              <a:defRPr>
                <a:solidFill>
                  <a:srgbClr val="541C1D"/>
                </a:solidFill>
              </a:defRPr>
            </a:lvl3pPr>
            <a:lvl4pPr lvl="3" algn="ctr" rtl="0">
              <a:lnSpc>
                <a:spcPct val="100000"/>
              </a:lnSpc>
              <a:spcBef>
                <a:spcPts val="0"/>
              </a:spcBef>
              <a:spcAft>
                <a:spcPts val="0"/>
              </a:spcAft>
              <a:buClr>
                <a:srgbClr val="541C1D"/>
              </a:buClr>
              <a:buSzPts val="1600"/>
              <a:buNone/>
              <a:defRPr>
                <a:solidFill>
                  <a:srgbClr val="541C1D"/>
                </a:solidFill>
              </a:defRPr>
            </a:lvl4pPr>
            <a:lvl5pPr lvl="4" algn="ctr" rtl="0">
              <a:lnSpc>
                <a:spcPct val="100000"/>
              </a:lnSpc>
              <a:spcBef>
                <a:spcPts val="0"/>
              </a:spcBef>
              <a:spcAft>
                <a:spcPts val="0"/>
              </a:spcAft>
              <a:buClr>
                <a:srgbClr val="541C1D"/>
              </a:buClr>
              <a:buSzPts val="1600"/>
              <a:buNone/>
              <a:defRPr>
                <a:solidFill>
                  <a:srgbClr val="541C1D"/>
                </a:solidFill>
              </a:defRPr>
            </a:lvl5pPr>
            <a:lvl6pPr lvl="5" algn="ctr" rtl="0">
              <a:lnSpc>
                <a:spcPct val="100000"/>
              </a:lnSpc>
              <a:spcBef>
                <a:spcPts val="0"/>
              </a:spcBef>
              <a:spcAft>
                <a:spcPts val="0"/>
              </a:spcAft>
              <a:buClr>
                <a:srgbClr val="541C1D"/>
              </a:buClr>
              <a:buSzPts val="1600"/>
              <a:buNone/>
              <a:defRPr>
                <a:solidFill>
                  <a:srgbClr val="541C1D"/>
                </a:solidFill>
              </a:defRPr>
            </a:lvl6pPr>
            <a:lvl7pPr lvl="6" algn="ctr" rtl="0">
              <a:lnSpc>
                <a:spcPct val="100000"/>
              </a:lnSpc>
              <a:spcBef>
                <a:spcPts val="0"/>
              </a:spcBef>
              <a:spcAft>
                <a:spcPts val="0"/>
              </a:spcAft>
              <a:buClr>
                <a:srgbClr val="541C1D"/>
              </a:buClr>
              <a:buSzPts val="1600"/>
              <a:buNone/>
              <a:defRPr>
                <a:solidFill>
                  <a:srgbClr val="541C1D"/>
                </a:solidFill>
              </a:defRPr>
            </a:lvl7pPr>
            <a:lvl8pPr lvl="7" algn="ctr" rtl="0">
              <a:lnSpc>
                <a:spcPct val="100000"/>
              </a:lnSpc>
              <a:spcBef>
                <a:spcPts val="0"/>
              </a:spcBef>
              <a:spcAft>
                <a:spcPts val="0"/>
              </a:spcAft>
              <a:buClr>
                <a:srgbClr val="541C1D"/>
              </a:buClr>
              <a:buSzPts val="1600"/>
              <a:buNone/>
              <a:defRPr>
                <a:solidFill>
                  <a:srgbClr val="541C1D"/>
                </a:solidFill>
              </a:defRPr>
            </a:lvl8pPr>
            <a:lvl9pPr lvl="8" algn="ctr" rtl="0">
              <a:lnSpc>
                <a:spcPct val="100000"/>
              </a:lnSpc>
              <a:spcBef>
                <a:spcPts val="0"/>
              </a:spcBef>
              <a:spcAft>
                <a:spcPts val="0"/>
              </a:spcAft>
              <a:buClr>
                <a:srgbClr val="541C1D"/>
              </a:buClr>
              <a:buSzPts val="1600"/>
              <a:buNone/>
              <a:defRPr>
                <a:solidFill>
                  <a:srgbClr val="541C1D"/>
                </a:solidFill>
              </a:defRPr>
            </a:lvl9pPr>
          </a:lstStyle>
          <a:p>
            <a:endParaRPr/>
          </a:p>
        </p:txBody>
      </p:sp>
      <p:sp>
        <p:nvSpPr>
          <p:cNvPr id="26" name="Google Shape;26;p3"/>
          <p:cNvSpPr txBox="1">
            <a:spLocks noGrp="1"/>
          </p:cNvSpPr>
          <p:nvPr>
            <p:ph type="title" idx="2" hasCustomPrompt="1"/>
          </p:nvPr>
        </p:nvSpPr>
        <p:spPr>
          <a:xfrm>
            <a:off x="4692150" y="1852600"/>
            <a:ext cx="36516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27" name="Google Shape;27;p3"/>
          <p:cNvSpPr/>
          <p:nvPr/>
        </p:nvSpPr>
        <p:spPr>
          <a:xfrm rot="344346">
            <a:off x="480452" y="655498"/>
            <a:ext cx="10168802" cy="2133352"/>
          </a:xfrm>
          <a:custGeom>
            <a:avLst/>
            <a:gdLst/>
            <a:ahLst/>
            <a:cxnLst/>
            <a:rect l="l" t="t" r="r" b="b"/>
            <a:pathLst>
              <a:path w="406747" h="85333" extrusionOk="0">
                <a:moveTo>
                  <a:pt x="26611" y="43450"/>
                </a:moveTo>
                <a:cubicBezTo>
                  <a:pt x="22593" y="44990"/>
                  <a:pt x="-8550" y="50482"/>
                  <a:pt x="2500" y="52692"/>
                </a:cubicBezTo>
                <a:cubicBezTo>
                  <a:pt x="13551" y="54902"/>
                  <a:pt x="40073" y="63542"/>
                  <a:pt x="92914" y="56711"/>
                </a:cubicBezTo>
                <a:cubicBezTo>
                  <a:pt x="145756" y="49880"/>
                  <a:pt x="284857" y="6950"/>
                  <a:pt x="319549" y="11705"/>
                </a:cubicBezTo>
                <a:cubicBezTo>
                  <a:pt x="354241" y="16460"/>
                  <a:pt x="308432" y="86714"/>
                  <a:pt x="301065" y="85241"/>
                </a:cubicBezTo>
                <a:cubicBezTo>
                  <a:pt x="293698" y="83768"/>
                  <a:pt x="257733" y="13916"/>
                  <a:pt x="275347" y="2865"/>
                </a:cubicBezTo>
                <a:cubicBezTo>
                  <a:pt x="292961" y="-8185"/>
                  <a:pt x="384847" y="16259"/>
                  <a:pt x="406747" y="18938"/>
                </a:cubicBezTo>
              </a:path>
            </a:pathLst>
          </a:custGeom>
          <a:noFill/>
          <a:ln w="19050" cap="flat" cmpd="sng">
            <a:solidFill>
              <a:schemeClr val="dk2"/>
            </a:solidFill>
            <a:prstDash val="dash"/>
            <a:round/>
            <a:headEnd type="none" w="med" len="med"/>
            <a:tailEnd type="none" w="med" len="med"/>
          </a:ln>
        </p:spPr>
      </p:sp>
      <p:sp>
        <p:nvSpPr>
          <p:cNvPr id="28" name="Google Shape;28;p3"/>
          <p:cNvSpPr/>
          <p:nvPr/>
        </p:nvSpPr>
        <p:spPr>
          <a:xfrm>
            <a:off x="7618038" y="423577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7618047" y="38553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3"/>
          <p:cNvGrpSpPr/>
          <p:nvPr/>
        </p:nvGrpSpPr>
        <p:grpSpPr>
          <a:xfrm rot="1056892">
            <a:off x="5597918" y="551188"/>
            <a:ext cx="1509128" cy="960744"/>
            <a:chOff x="3908800" y="4074100"/>
            <a:chExt cx="1374325" cy="874925"/>
          </a:xfrm>
        </p:grpSpPr>
        <p:sp>
          <p:nvSpPr>
            <p:cNvPr id="31" name="Google Shape;31;p3"/>
            <p:cNvSpPr/>
            <p:nvPr/>
          </p:nvSpPr>
          <p:spPr>
            <a:xfrm>
              <a:off x="3908800" y="4074100"/>
              <a:ext cx="1374325" cy="874925"/>
            </a:xfrm>
            <a:custGeom>
              <a:avLst/>
              <a:gdLst/>
              <a:ahLst/>
              <a:cxnLst/>
              <a:rect l="l" t="t" r="r" b="b"/>
              <a:pathLst>
                <a:path w="54973" h="34997" extrusionOk="0">
                  <a:moveTo>
                    <a:pt x="48538" y="1"/>
                  </a:moveTo>
                  <a:cubicBezTo>
                    <a:pt x="46825" y="1"/>
                    <a:pt x="34" y="22856"/>
                    <a:pt x="34" y="23187"/>
                  </a:cubicBezTo>
                  <a:cubicBezTo>
                    <a:pt x="0" y="23855"/>
                    <a:pt x="4637" y="34896"/>
                    <a:pt x="5538" y="34996"/>
                  </a:cubicBezTo>
                  <a:cubicBezTo>
                    <a:pt x="5544" y="34997"/>
                    <a:pt x="5551" y="34997"/>
                    <a:pt x="5559" y="34997"/>
                  </a:cubicBezTo>
                  <a:cubicBezTo>
                    <a:pt x="7676" y="34997"/>
                    <a:pt x="53208" y="12608"/>
                    <a:pt x="54072" y="11212"/>
                  </a:cubicBezTo>
                  <a:cubicBezTo>
                    <a:pt x="54973" y="9845"/>
                    <a:pt x="49636" y="338"/>
                    <a:pt x="48568" y="4"/>
                  </a:cubicBezTo>
                  <a:cubicBezTo>
                    <a:pt x="48561" y="2"/>
                    <a:pt x="48551" y="1"/>
                    <a:pt x="48538"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980525" y="4608950"/>
              <a:ext cx="56725" cy="119900"/>
            </a:xfrm>
            <a:custGeom>
              <a:avLst/>
              <a:gdLst/>
              <a:ahLst/>
              <a:cxnLst/>
              <a:rect l="l" t="t" r="r" b="b"/>
              <a:pathLst>
                <a:path w="2269" h="4796" extrusionOk="0">
                  <a:moveTo>
                    <a:pt x="259" y="1"/>
                  </a:moveTo>
                  <a:cubicBezTo>
                    <a:pt x="225" y="1"/>
                    <a:pt x="193" y="19"/>
                    <a:pt x="167" y="59"/>
                  </a:cubicBezTo>
                  <a:cubicBezTo>
                    <a:pt x="67" y="126"/>
                    <a:pt x="0" y="192"/>
                    <a:pt x="67" y="326"/>
                  </a:cubicBezTo>
                  <a:cubicBezTo>
                    <a:pt x="367" y="1093"/>
                    <a:pt x="701" y="1793"/>
                    <a:pt x="1067" y="2561"/>
                  </a:cubicBezTo>
                  <a:cubicBezTo>
                    <a:pt x="1401" y="3295"/>
                    <a:pt x="1735" y="4062"/>
                    <a:pt x="2102" y="4762"/>
                  </a:cubicBezTo>
                  <a:cubicBezTo>
                    <a:pt x="2135" y="4796"/>
                    <a:pt x="2168" y="4796"/>
                    <a:pt x="2235" y="4796"/>
                  </a:cubicBezTo>
                  <a:cubicBezTo>
                    <a:pt x="2268" y="4762"/>
                    <a:pt x="2268" y="4729"/>
                    <a:pt x="2268" y="4662"/>
                  </a:cubicBezTo>
                  <a:cubicBezTo>
                    <a:pt x="2001" y="3895"/>
                    <a:pt x="1735" y="3128"/>
                    <a:pt x="1401" y="2394"/>
                  </a:cubicBezTo>
                  <a:cubicBezTo>
                    <a:pt x="1067" y="1627"/>
                    <a:pt x="767" y="893"/>
                    <a:pt x="434" y="126"/>
                  </a:cubicBezTo>
                  <a:cubicBezTo>
                    <a:pt x="373" y="45"/>
                    <a:pt x="312" y="1"/>
                    <a:pt x="2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4022200" y="4590925"/>
              <a:ext cx="37550" cy="78725"/>
            </a:xfrm>
            <a:custGeom>
              <a:avLst/>
              <a:gdLst/>
              <a:ahLst/>
              <a:cxnLst/>
              <a:rect l="l" t="t" r="r" b="b"/>
              <a:pathLst>
                <a:path w="1502" h="3149" extrusionOk="0">
                  <a:moveTo>
                    <a:pt x="242" y="1"/>
                  </a:moveTo>
                  <a:cubicBezTo>
                    <a:pt x="217" y="1"/>
                    <a:pt x="191" y="5"/>
                    <a:pt x="168" y="13"/>
                  </a:cubicBezTo>
                  <a:cubicBezTo>
                    <a:pt x="34" y="79"/>
                    <a:pt x="1" y="179"/>
                    <a:pt x="34" y="313"/>
                  </a:cubicBezTo>
                  <a:cubicBezTo>
                    <a:pt x="268" y="813"/>
                    <a:pt x="468" y="1247"/>
                    <a:pt x="668" y="1714"/>
                  </a:cubicBezTo>
                  <a:cubicBezTo>
                    <a:pt x="868" y="2181"/>
                    <a:pt x="1102" y="2648"/>
                    <a:pt x="1335" y="3082"/>
                  </a:cubicBezTo>
                  <a:cubicBezTo>
                    <a:pt x="1369" y="3148"/>
                    <a:pt x="1435" y="3148"/>
                    <a:pt x="1469" y="3148"/>
                  </a:cubicBezTo>
                  <a:cubicBezTo>
                    <a:pt x="1502" y="3082"/>
                    <a:pt x="1502" y="3048"/>
                    <a:pt x="1502" y="3015"/>
                  </a:cubicBezTo>
                  <a:cubicBezTo>
                    <a:pt x="1369" y="2514"/>
                    <a:pt x="1202" y="2014"/>
                    <a:pt x="1002" y="1547"/>
                  </a:cubicBezTo>
                  <a:cubicBezTo>
                    <a:pt x="801" y="1113"/>
                    <a:pt x="635" y="613"/>
                    <a:pt x="435" y="146"/>
                  </a:cubicBezTo>
                  <a:cubicBezTo>
                    <a:pt x="409" y="44"/>
                    <a:pt x="325" y="1"/>
                    <a:pt x="2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068075" y="4567050"/>
              <a:ext cx="37550" cy="78400"/>
            </a:xfrm>
            <a:custGeom>
              <a:avLst/>
              <a:gdLst/>
              <a:ahLst/>
              <a:cxnLst/>
              <a:rect l="l" t="t" r="r" b="b"/>
              <a:pathLst>
                <a:path w="1502" h="3136" extrusionOk="0">
                  <a:moveTo>
                    <a:pt x="167" y="0"/>
                  </a:moveTo>
                  <a:cubicBezTo>
                    <a:pt x="34" y="100"/>
                    <a:pt x="1" y="167"/>
                    <a:pt x="34" y="301"/>
                  </a:cubicBezTo>
                  <a:cubicBezTo>
                    <a:pt x="267" y="801"/>
                    <a:pt x="468" y="1268"/>
                    <a:pt x="668" y="1735"/>
                  </a:cubicBezTo>
                  <a:cubicBezTo>
                    <a:pt x="868" y="2169"/>
                    <a:pt x="1101" y="2636"/>
                    <a:pt x="1335" y="3103"/>
                  </a:cubicBezTo>
                  <a:cubicBezTo>
                    <a:pt x="1368" y="3136"/>
                    <a:pt x="1435" y="3136"/>
                    <a:pt x="1468" y="3136"/>
                  </a:cubicBezTo>
                  <a:cubicBezTo>
                    <a:pt x="1502" y="3103"/>
                    <a:pt x="1502" y="3069"/>
                    <a:pt x="1502" y="3002"/>
                  </a:cubicBezTo>
                  <a:cubicBezTo>
                    <a:pt x="1368" y="2502"/>
                    <a:pt x="1235" y="2002"/>
                    <a:pt x="1001" y="1568"/>
                  </a:cubicBezTo>
                  <a:cubicBezTo>
                    <a:pt x="801" y="1101"/>
                    <a:pt x="634" y="601"/>
                    <a:pt x="434" y="134"/>
                  </a:cubicBezTo>
                  <a:cubicBezTo>
                    <a:pt x="401" y="67"/>
                    <a:pt x="267"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114775" y="4543025"/>
              <a:ext cx="38375" cy="78250"/>
            </a:xfrm>
            <a:custGeom>
              <a:avLst/>
              <a:gdLst/>
              <a:ahLst/>
              <a:cxnLst/>
              <a:rect l="l" t="t" r="r" b="b"/>
              <a:pathLst>
                <a:path w="1535" h="3130" extrusionOk="0">
                  <a:moveTo>
                    <a:pt x="256" y="0"/>
                  </a:moveTo>
                  <a:cubicBezTo>
                    <a:pt x="226" y="0"/>
                    <a:pt x="195" y="9"/>
                    <a:pt x="167" y="27"/>
                  </a:cubicBezTo>
                  <a:cubicBezTo>
                    <a:pt x="67" y="94"/>
                    <a:pt x="1" y="194"/>
                    <a:pt x="67" y="294"/>
                  </a:cubicBezTo>
                  <a:cubicBezTo>
                    <a:pt x="267" y="795"/>
                    <a:pt x="468" y="1262"/>
                    <a:pt x="668" y="1729"/>
                  </a:cubicBezTo>
                  <a:cubicBezTo>
                    <a:pt x="901" y="2196"/>
                    <a:pt x="1101" y="2629"/>
                    <a:pt x="1335" y="3096"/>
                  </a:cubicBezTo>
                  <a:cubicBezTo>
                    <a:pt x="1402" y="3130"/>
                    <a:pt x="1435" y="3130"/>
                    <a:pt x="1468" y="3130"/>
                  </a:cubicBezTo>
                  <a:cubicBezTo>
                    <a:pt x="1535" y="3096"/>
                    <a:pt x="1535" y="3063"/>
                    <a:pt x="1535" y="3029"/>
                  </a:cubicBezTo>
                  <a:cubicBezTo>
                    <a:pt x="1402" y="2529"/>
                    <a:pt x="1235" y="2029"/>
                    <a:pt x="1035" y="1562"/>
                  </a:cubicBezTo>
                  <a:cubicBezTo>
                    <a:pt x="801" y="1095"/>
                    <a:pt x="634" y="594"/>
                    <a:pt x="434" y="127"/>
                  </a:cubicBezTo>
                  <a:cubicBezTo>
                    <a:pt x="410" y="55"/>
                    <a:pt x="334" y="0"/>
                    <a:pt x="25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4158150" y="4524525"/>
              <a:ext cx="37550" cy="78400"/>
            </a:xfrm>
            <a:custGeom>
              <a:avLst/>
              <a:gdLst/>
              <a:ahLst/>
              <a:cxnLst/>
              <a:rect l="l" t="t" r="r" b="b"/>
              <a:pathLst>
                <a:path w="1502" h="3136" extrusionOk="0">
                  <a:moveTo>
                    <a:pt x="167" y="0"/>
                  </a:moveTo>
                  <a:cubicBezTo>
                    <a:pt x="33" y="100"/>
                    <a:pt x="0" y="167"/>
                    <a:pt x="33" y="300"/>
                  </a:cubicBezTo>
                  <a:cubicBezTo>
                    <a:pt x="234" y="801"/>
                    <a:pt x="434" y="1234"/>
                    <a:pt x="667" y="1701"/>
                  </a:cubicBezTo>
                  <a:cubicBezTo>
                    <a:pt x="867" y="2168"/>
                    <a:pt x="1068" y="2635"/>
                    <a:pt x="1334" y="3102"/>
                  </a:cubicBezTo>
                  <a:cubicBezTo>
                    <a:pt x="1368" y="3136"/>
                    <a:pt x="1401" y="3136"/>
                    <a:pt x="1434" y="3136"/>
                  </a:cubicBezTo>
                  <a:cubicBezTo>
                    <a:pt x="1501" y="3102"/>
                    <a:pt x="1501" y="3036"/>
                    <a:pt x="1501" y="3002"/>
                  </a:cubicBezTo>
                  <a:cubicBezTo>
                    <a:pt x="1368" y="2502"/>
                    <a:pt x="1201" y="2002"/>
                    <a:pt x="1001" y="1535"/>
                  </a:cubicBezTo>
                  <a:cubicBezTo>
                    <a:pt x="767" y="1101"/>
                    <a:pt x="634" y="601"/>
                    <a:pt x="400" y="134"/>
                  </a:cubicBezTo>
                  <a:cubicBezTo>
                    <a:pt x="367" y="33"/>
                    <a:pt x="234"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4195675" y="4503675"/>
              <a:ext cx="55900" cy="120100"/>
            </a:xfrm>
            <a:custGeom>
              <a:avLst/>
              <a:gdLst/>
              <a:ahLst/>
              <a:cxnLst/>
              <a:rect l="l" t="t" r="r" b="b"/>
              <a:pathLst>
                <a:path w="2236" h="4804" extrusionOk="0">
                  <a:moveTo>
                    <a:pt x="250" y="0"/>
                  </a:moveTo>
                  <a:cubicBezTo>
                    <a:pt x="219" y="0"/>
                    <a:pt x="189" y="11"/>
                    <a:pt x="167" y="33"/>
                  </a:cubicBezTo>
                  <a:cubicBezTo>
                    <a:pt x="34" y="134"/>
                    <a:pt x="0" y="200"/>
                    <a:pt x="34" y="334"/>
                  </a:cubicBezTo>
                  <a:cubicBezTo>
                    <a:pt x="367" y="1068"/>
                    <a:pt x="701" y="1801"/>
                    <a:pt x="1034" y="2535"/>
                  </a:cubicBezTo>
                  <a:cubicBezTo>
                    <a:pt x="1368" y="3303"/>
                    <a:pt x="1701" y="4036"/>
                    <a:pt x="2068" y="4770"/>
                  </a:cubicBezTo>
                  <a:cubicBezTo>
                    <a:pt x="2135" y="4804"/>
                    <a:pt x="2168" y="4804"/>
                    <a:pt x="2202" y="4804"/>
                  </a:cubicBezTo>
                  <a:cubicBezTo>
                    <a:pt x="2235" y="4770"/>
                    <a:pt x="2235" y="4704"/>
                    <a:pt x="2235" y="4670"/>
                  </a:cubicBezTo>
                  <a:cubicBezTo>
                    <a:pt x="2002" y="3870"/>
                    <a:pt x="1701" y="3136"/>
                    <a:pt x="1368" y="2369"/>
                  </a:cubicBezTo>
                  <a:cubicBezTo>
                    <a:pt x="1034" y="1635"/>
                    <a:pt x="734" y="867"/>
                    <a:pt x="400" y="134"/>
                  </a:cubicBezTo>
                  <a:cubicBezTo>
                    <a:pt x="378" y="45"/>
                    <a:pt x="312" y="0"/>
                    <a:pt x="25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237375" y="4485925"/>
              <a:ext cx="37550" cy="78650"/>
            </a:xfrm>
            <a:custGeom>
              <a:avLst/>
              <a:gdLst/>
              <a:ahLst/>
              <a:cxnLst/>
              <a:rect l="l" t="t" r="r" b="b"/>
              <a:pathLst>
                <a:path w="1502" h="3146" extrusionOk="0">
                  <a:moveTo>
                    <a:pt x="208" y="1"/>
                  </a:moveTo>
                  <a:cubicBezTo>
                    <a:pt x="193" y="1"/>
                    <a:pt x="179" y="4"/>
                    <a:pt x="167" y="10"/>
                  </a:cubicBezTo>
                  <a:cubicBezTo>
                    <a:pt x="33" y="76"/>
                    <a:pt x="0" y="176"/>
                    <a:pt x="33" y="310"/>
                  </a:cubicBezTo>
                  <a:cubicBezTo>
                    <a:pt x="234" y="810"/>
                    <a:pt x="434" y="1244"/>
                    <a:pt x="667" y="1711"/>
                  </a:cubicBezTo>
                  <a:cubicBezTo>
                    <a:pt x="867" y="2178"/>
                    <a:pt x="1067" y="2612"/>
                    <a:pt x="1334" y="3079"/>
                  </a:cubicBezTo>
                  <a:cubicBezTo>
                    <a:pt x="1368" y="3145"/>
                    <a:pt x="1401" y="3145"/>
                    <a:pt x="1434" y="3145"/>
                  </a:cubicBezTo>
                  <a:cubicBezTo>
                    <a:pt x="1501" y="3079"/>
                    <a:pt x="1501" y="3045"/>
                    <a:pt x="1501" y="3012"/>
                  </a:cubicBezTo>
                  <a:cubicBezTo>
                    <a:pt x="1368" y="2511"/>
                    <a:pt x="1201" y="2011"/>
                    <a:pt x="1001" y="1544"/>
                  </a:cubicBezTo>
                  <a:cubicBezTo>
                    <a:pt x="801" y="1077"/>
                    <a:pt x="634" y="577"/>
                    <a:pt x="400" y="143"/>
                  </a:cubicBezTo>
                  <a:cubicBezTo>
                    <a:pt x="373" y="61"/>
                    <a:pt x="278" y="1"/>
                    <a:pt x="20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284075" y="4462500"/>
              <a:ext cx="37550" cy="78725"/>
            </a:xfrm>
            <a:custGeom>
              <a:avLst/>
              <a:gdLst/>
              <a:ahLst/>
              <a:cxnLst/>
              <a:rect l="l" t="t" r="r" b="b"/>
              <a:pathLst>
                <a:path w="1502" h="3149" extrusionOk="0">
                  <a:moveTo>
                    <a:pt x="219" y="1"/>
                  </a:moveTo>
                  <a:cubicBezTo>
                    <a:pt x="200" y="1"/>
                    <a:pt x="183" y="5"/>
                    <a:pt x="167" y="13"/>
                  </a:cubicBezTo>
                  <a:cubicBezTo>
                    <a:pt x="33" y="113"/>
                    <a:pt x="0" y="179"/>
                    <a:pt x="33" y="313"/>
                  </a:cubicBezTo>
                  <a:cubicBezTo>
                    <a:pt x="234" y="813"/>
                    <a:pt x="467" y="1280"/>
                    <a:pt x="667" y="1747"/>
                  </a:cubicBezTo>
                  <a:cubicBezTo>
                    <a:pt x="867" y="2181"/>
                    <a:pt x="1067" y="2648"/>
                    <a:pt x="1334" y="3115"/>
                  </a:cubicBezTo>
                  <a:cubicBezTo>
                    <a:pt x="1368" y="3148"/>
                    <a:pt x="1401" y="3148"/>
                    <a:pt x="1468" y="3148"/>
                  </a:cubicBezTo>
                  <a:cubicBezTo>
                    <a:pt x="1501" y="3115"/>
                    <a:pt x="1501" y="3082"/>
                    <a:pt x="1501" y="3015"/>
                  </a:cubicBezTo>
                  <a:cubicBezTo>
                    <a:pt x="1368" y="2514"/>
                    <a:pt x="1201" y="2014"/>
                    <a:pt x="1001" y="1580"/>
                  </a:cubicBezTo>
                  <a:cubicBezTo>
                    <a:pt x="801" y="1113"/>
                    <a:pt x="634" y="613"/>
                    <a:pt x="434" y="146"/>
                  </a:cubicBezTo>
                  <a:cubicBezTo>
                    <a:pt x="357" y="44"/>
                    <a:pt x="281" y="1"/>
                    <a:pt x="21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4329925" y="4437625"/>
              <a:ext cx="37550" cy="78575"/>
            </a:xfrm>
            <a:custGeom>
              <a:avLst/>
              <a:gdLst/>
              <a:ahLst/>
              <a:cxnLst/>
              <a:rect l="l" t="t" r="r" b="b"/>
              <a:pathLst>
                <a:path w="1502" h="3143" extrusionOk="0">
                  <a:moveTo>
                    <a:pt x="208" y="0"/>
                  </a:moveTo>
                  <a:cubicBezTo>
                    <a:pt x="195" y="0"/>
                    <a:pt x="181" y="2"/>
                    <a:pt x="167" y="7"/>
                  </a:cubicBezTo>
                  <a:cubicBezTo>
                    <a:pt x="34" y="107"/>
                    <a:pt x="1" y="174"/>
                    <a:pt x="34" y="307"/>
                  </a:cubicBezTo>
                  <a:cubicBezTo>
                    <a:pt x="234" y="807"/>
                    <a:pt x="468" y="1274"/>
                    <a:pt x="668" y="1708"/>
                  </a:cubicBezTo>
                  <a:cubicBezTo>
                    <a:pt x="868" y="2175"/>
                    <a:pt x="1068" y="2642"/>
                    <a:pt x="1335" y="3109"/>
                  </a:cubicBezTo>
                  <a:cubicBezTo>
                    <a:pt x="1368" y="3143"/>
                    <a:pt x="1402" y="3143"/>
                    <a:pt x="1468" y="3143"/>
                  </a:cubicBezTo>
                  <a:cubicBezTo>
                    <a:pt x="1502" y="3109"/>
                    <a:pt x="1502" y="3076"/>
                    <a:pt x="1502" y="3009"/>
                  </a:cubicBezTo>
                  <a:cubicBezTo>
                    <a:pt x="1368" y="2509"/>
                    <a:pt x="1202" y="2008"/>
                    <a:pt x="1001" y="1575"/>
                  </a:cubicBezTo>
                  <a:cubicBezTo>
                    <a:pt x="801" y="1108"/>
                    <a:pt x="634" y="607"/>
                    <a:pt x="434" y="140"/>
                  </a:cubicBezTo>
                  <a:cubicBezTo>
                    <a:pt x="377" y="83"/>
                    <a:pt x="294" y="0"/>
                    <a:pt x="20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372450" y="4419975"/>
              <a:ext cx="37550" cy="78700"/>
            </a:xfrm>
            <a:custGeom>
              <a:avLst/>
              <a:gdLst/>
              <a:ahLst/>
              <a:cxnLst/>
              <a:rect l="l" t="t" r="r" b="b"/>
              <a:pathLst>
                <a:path w="1502" h="3148" extrusionOk="0">
                  <a:moveTo>
                    <a:pt x="242" y="0"/>
                  </a:moveTo>
                  <a:cubicBezTo>
                    <a:pt x="217" y="0"/>
                    <a:pt x="191" y="5"/>
                    <a:pt x="168" y="12"/>
                  </a:cubicBezTo>
                  <a:cubicBezTo>
                    <a:pt x="34" y="112"/>
                    <a:pt x="1" y="179"/>
                    <a:pt x="34" y="313"/>
                  </a:cubicBezTo>
                  <a:cubicBezTo>
                    <a:pt x="268" y="813"/>
                    <a:pt x="468" y="1247"/>
                    <a:pt x="668" y="1714"/>
                  </a:cubicBezTo>
                  <a:cubicBezTo>
                    <a:pt x="868" y="2181"/>
                    <a:pt x="1102" y="2648"/>
                    <a:pt x="1335" y="3115"/>
                  </a:cubicBezTo>
                  <a:cubicBezTo>
                    <a:pt x="1369" y="3148"/>
                    <a:pt x="1435" y="3148"/>
                    <a:pt x="1469" y="3148"/>
                  </a:cubicBezTo>
                  <a:cubicBezTo>
                    <a:pt x="1502" y="3115"/>
                    <a:pt x="1502" y="3048"/>
                    <a:pt x="1502" y="3015"/>
                  </a:cubicBezTo>
                  <a:cubicBezTo>
                    <a:pt x="1369" y="2514"/>
                    <a:pt x="1235" y="2014"/>
                    <a:pt x="1002" y="1547"/>
                  </a:cubicBezTo>
                  <a:cubicBezTo>
                    <a:pt x="801" y="1113"/>
                    <a:pt x="635" y="613"/>
                    <a:pt x="435" y="146"/>
                  </a:cubicBezTo>
                  <a:cubicBezTo>
                    <a:pt x="409" y="44"/>
                    <a:pt x="32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4421650" y="4394425"/>
              <a:ext cx="56750" cy="120100"/>
            </a:xfrm>
            <a:custGeom>
              <a:avLst/>
              <a:gdLst/>
              <a:ahLst/>
              <a:cxnLst/>
              <a:rect l="l" t="t" r="r" b="b"/>
              <a:pathLst>
                <a:path w="2270" h="4804" extrusionOk="0">
                  <a:moveTo>
                    <a:pt x="267" y="0"/>
                  </a:moveTo>
                  <a:cubicBezTo>
                    <a:pt x="234" y="0"/>
                    <a:pt x="201" y="11"/>
                    <a:pt x="168" y="34"/>
                  </a:cubicBezTo>
                  <a:cubicBezTo>
                    <a:pt x="34" y="100"/>
                    <a:pt x="1" y="200"/>
                    <a:pt x="34" y="334"/>
                  </a:cubicBezTo>
                  <a:cubicBezTo>
                    <a:pt x="368" y="1068"/>
                    <a:pt x="701" y="1768"/>
                    <a:pt x="1035" y="2535"/>
                  </a:cubicBezTo>
                  <a:cubicBezTo>
                    <a:pt x="1369" y="3303"/>
                    <a:pt x="1702" y="4037"/>
                    <a:pt x="2102" y="4737"/>
                  </a:cubicBezTo>
                  <a:cubicBezTo>
                    <a:pt x="2136" y="4804"/>
                    <a:pt x="2169" y="4804"/>
                    <a:pt x="2203" y="4804"/>
                  </a:cubicBezTo>
                  <a:cubicBezTo>
                    <a:pt x="2269" y="4737"/>
                    <a:pt x="2269" y="4704"/>
                    <a:pt x="2269" y="4670"/>
                  </a:cubicBezTo>
                  <a:cubicBezTo>
                    <a:pt x="2002" y="3870"/>
                    <a:pt x="1702" y="3136"/>
                    <a:pt x="1369" y="2369"/>
                  </a:cubicBezTo>
                  <a:cubicBezTo>
                    <a:pt x="1035" y="1635"/>
                    <a:pt x="768" y="868"/>
                    <a:pt x="435" y="134"/>
                  </a:cubicBezTo>
                  <a:cubicBezTo>
                    <a:pt x="390" y="45"/>
                    <a:pt x="331" y="0"/>
                    <a:pt x="2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4464200" y="4376225"/>
              <a:ext cx="37550" cy="78275"/>
            </a:xfrm>
            <a:custGeom>
              <a:avLst/>
              <a:gdLst/>
              <a:ahLst/>
              <a:cxnLst/>
              <a:rect l="l" t="t" r="r" b="b"/>
              <a:pathLst>
                <a:path w="1502" h="3131" extrusionOk="0">
                  <a:moveTo>
                    <a:pt x="244" y="1"/>
                  </a:moveTo>
                  <a:cubicBezTo>
                    <a:pt x="220" y="1"/>
                    <a:pt x="195" y="9"/>
                    <a:pt x="167" y="28"/>
                  </a:cubicBezTo>
                  <a:cubicBezTo>
                    <a:pt x="34" y="95"/>
                    <a:pt x="0" y="195"/>
                    <a:pt x="34" y="295"/>
                  </a:cubicBezTo>
                  <a:cubicBezTo>
                    <a:pt x="267" y="795"/>
                    <a:pt x="467" y="1262"/>
                    <a:pt x="667" y="1729"/>
                  </a:cubicBezTo>
                  <a:cubicBezTo>
                    <a:pt x="867" y="2196"/>
                    <a:pt x="1101" y="2630"/>
                    <a:pt x="1334" y="3097"/>
                  </a:cubicBezTo>
                  <a:cubicBezTo>
                    <a:pt x="1368" y="3130"/>
                    <a:pt x="1435" y="3130"/>
                    <a:pt x="1468" y="3130"/>
                  </a:cubicBezTo>
                  <a:cubicBezTo>
                    <a:pt x="1501" y="3097"/>
                    <a:pt x="1501" y="3063"/>
                    <a:pt x="1501" y="3030"/>
                  </a:cubicBezTo>
                  <a:cubicBezTo>
                    <a:pt x="1368" y="2530"/>
                    <a:pt x="1234" y="2029"/>
                    <a:pt x="1001" y="1562"/>
                  </a:cubicBezTo>
                  <a:cubicBezTo>
                    <a:pt x="801" y="1095"/>
                    <a:pt x="634" y="595"/>
                    <a:pt x="434" y="128"/>
                  </a:cubicBezTo>
                  <a:cubicBezTo>
                    <a:pt x="362" y="56"/>
                    <a:pt x="307" y="1"/>
                    <a:pt x="24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4510050" y="4353250"/>
              <a:ext cx="37550" cy="78725"/>
            </a:xfrm>
            <a:custGeom>
              <a:avLst/>
              <a:gdLst/>
              <a:ahLst/>
              <a:cxnLst/>
              <a:rect l="l" t="t" r="r" b="b"/>
              <a:pathLst>
                <a:path w="1502" h="3149" extrusionOk="0">
                  <a:moveTo>
                    <a:pt x="238" y="1"/>
                  </a:moveTo>
                  <a:cubicBezTo>
                    <a:pt x="215" y="1"/>
                    <a:pt x="191" y="5"/>
                    <a:pt x="168" y="13"/>
                  </a:cubicBezTo>
                  <a:cubicBezTo>
                    <a:pt x="34" y="113"/>
                    <a:pt x="1" y="180"/>
                    <a:pt x="34" y="313"/>
                  </a:cubicBezTo>
                  <a:cubicBezTo>
                    <a:pt x="268" y="813"/>
                    <a:pt x="468" y="1247"/>
                    <a:pt x="668" y="1714"/>
                  </a:cubicBezTo>
                  <a:cubicBezTo>
                    <a:pt x="868" y="2181"/>
                    <a:pt x="1102" y="2648"/>
                    <a:pt x="1335" y="3115"/>
                  </a:cubicBezTo>
                  <a:cubicBezTo>
                    <a:pt x="1368" y="3148"/>
                    <a:pt x="1435" y="3148"/>
                    <a:pt x="1469" y="3148"/>
                  </a:cubicBezTo>
                  <a:cubicBezTo>
                    <a:pt x="1502" y="3115"/>
                    <a:pt x="1502" y="3048"/>
                    <a:pt x="1502" y="3015"/>
                  </a:cubicBezTo>
                  <a:cubicBezTo>
                    <a:pt x="1368" y="2515"/>
                    <a:pt x="1202" y="2014"/>
                    <a:pt x="1002" y="1547"/>
                  </a:cubicBezTo>
                  <a:cubicBezTo>
                    <a:pt x="801" y="1114"/>
                    <a:pt x="635" y="613"/>
                    <a:pt x="434" y="146"/>
                  </a:cubicBezTo>
                  <a:cubicBezTo>
                    <a:pt x="384" y="44"/>
                    <a:pt x="313" y="1"/>
                    <a:pt x="23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4556750" y="4328325"/>
              <a:ext cx="37550" cy="78625"/>
            </a:xfrm>
            <a:custGeom>
              <a:avLst/>
              <a:gdLst/>
              <a:ahLst/>
              <a:cxnLst/>
              <a:rect l="l" t="t" r="r" b="b"/>
              <a:pathLst>
                <a:path w="1502" h="3145" extrusionOk="0">
                  <a:moveTo>
                    <a:pt x="221" y="0"/>
                  </a:moveTo>
                  <a:cubicBezTo>
                    <a:pt x="203" y="0"/>
                    <a:pt x="185" y="3"/>
                    <a:pt x="168" y="9"/>
                  </a:cubicBezTo>
                  <a:cubicBezTo>
                    <a:pt x="68" y="109"/>
                    <a:pt x="1" y="176"/>
                    <a:pt x="68" y="309"/>
                  </a:cubicBezTo>
                  <a:cubicBezTo>
                    <a:pt x="268" y="810"/>
                    <a:pt x="468" y="1243"/>
                    <a:pt x="668" y="1710"/>
                  </a:cubicBezTo>
                  <a:cubicBezTo>
                    <a:pt x="901" y="2177"/>
                    <a:pt x="1102" y="2644"/>
                    <a:pt x="1335" y="3078"/>
                  </a:cubicBezTo>
                  <a:cubicBezTo>
                    <a:pt x="1402" y="3145"/>
                    <a:pt x="1435" y="3145"/>
                    <a:pt x="1469" y="3145"/>
                  </a:cubicBezTo>
                  <a:cubicBezTo>
                    <a:pt x="1502" y="3078"/>
                    <a:pt x="1502" y="3045"/>
                    <a:pt x="1502" y="3011"/>
                  </a:cubicBezTo>
                  <a:cubicBezTo>
                    <a:pt x="1402" y="2511"/>
                    <a:pt x="1235" y="2011"/>
                    <a:pt x="1002" y="1544"/>
                  </a:cubicBezTo>
                  <a:cubicBezTo>
                    <a:pt x="801" y="1110"/>
                    <a:pt x="635" y="610"/>
                    <a:pt x="434" y="143"/>
                  </a:cubicBezTo>
                  <a:cubicBezTo>
                    <a:pt x="380" y="60"/>
                    <a:pt x="302" y="0"/>
                    <a:pt x="2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598450" y="4310725"/>
              <a:ext cx="38400" cy="78725"/>
            </a:xfrm>
            <a:custGeom>
              <a:avLst/>
              <a:gdLst/>
              <a:ahLst/>
              <a:cxnLst/>
              <a:rect l="l" t="t" r="r" b="b"/>
              <a:pathLst>
                <a:path w="1536" h="3149" extrusionOk="0">
                  <a:moveTo>
                    <a:pt x="242" y="1"/>
                  </a:moveTo>
                  <a:cubicBezTo>
                    <a:pt x="217" y="1"/>
                    <a:pt x="191" y="5"/>
                    <a:pt x="167" y="13"/>
                  </a:cubicBezTo>
                  <a:cubicBezTo>
                    <a:pt x="67" y="79"/>
                    <a:pt x="1" y="179"/>
                    <a:pt x="67" y="313"/>
                  </a:cubicBezTo>
                  <a:cubicBezTo>
                    <a:pt x="268" y="813"/>
                    <a:pt x="468" y="1247"/>
                    <a:pt x="668" y="1714"/>
                  </a:cubicBezTo>
                  <a:cubicBezTo>
                    <a:pt x="901" y="2181"/>
                    <a:pt x="1101" y="2614"/>
                    <a:pt x="1335" y="3081"/>
                  </a:cubicBezTo>
                  <a:cubicBezTo>
                    <a:pt x="1402" y="3148"/>
                    <a:pt x="1435" y="3148"/>
                    <a:pt x="1468" y="3148"/>
                  </a:cubicBezTo>
                  <a:cubicBezTo>
                    <a:pt x="1535" y="3081"/>
                    <a:pt x="1535" y="3048"/>
                    <a:pt x="1535" y="3015"/>
                  </a:cubicBezTo>
                  <a:cubicBezTo>
                    <a:pt x="1402" y="2514"/>
                    <a:pt x="1235" y="2014"/>
                    <a:pt x="1035" y="1547"/>
                  </a:cubicBezTo>
                  <a:cubicBezTo>
                    <a:pt x="801" y="1080"/>
                    <a:pt x="634" y="580"/>
                    <a:pt x="434" y="146"/>
                  </a:cubicBezTo>
                  <a:cubicBezTo>
                    <a:pt x="409" y="44"/>
                    <a:pt x="325" y="1"/>
                    <a:pt x="2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651825" y="4284775"/>
              <a:ext cx="56725" cy="119675"/>
            </a:xfrm>
            <a:custGeom>
              <a:avLst/>
              <a:gdLst/>
              <a:ahLst/>
              <a:cxnLst/>
              <a:rect l="l" t="t" r="r" b="b"/>
              <a:pathLst>
                <a:path w="2269" h="4787" extrusionOk="0">
                  <a:moveTo>
                    <a:pt x="279" y="0"/>
                  </a:moveTo>
                  <a:cubicBezTo>
                    <a:pt x="241" y="0"/>
                    <a:pt x="202" y="15"/>
                    <a:pt x="167" y="50"/>
                  </a:cubicBezTo>
                  <a:cubicBezTo>
                    <a:pt x="67" y="117"/>
                    <a:pt x="1" y="217"/>
                    <a:pt x="67" y="317"/>
                  </a:cubicBezTo>
                  <a:cubicBezTo>
                    <a:pt x="401" y="1084"/>
                    <a:pt x="734" y="1784"/>
                    <a:pt x="1068" y="2552"/>
                  </a:cubicBezTo>
                  <a:cubicBezTo>
                    <a:pt x="1402" y="3286"/>
                    <a:pt x="1735" y="4053"/>
                    <a:pt x="2102" y="4753"/>
                  </a:cubicBezTo>
                  <a:cubicBezTo>
                    <a:pt x="2135" y="4787"/>
                    <a:pt x="2169" y="4787"/>
                    <a:pt x="2235" y="4787"/>
                  </a:cubicBezTo>
                  <a:cubicBezTo>
                    <a:pt x="2269" y="4753"/>
                    <a:pt x="2269" y="4720"/>
                    <a:pt x="2269" y="4687"/>
                  </a:cubicBezTo>
                  <a:cubicBezTo>
                    <a:pt x="2002" y="3886"/>
                    <a:pt x="1735" y="3119"/>
                    <a:pt x="1402" y="2385"/>
                  </a:cubicBezTo>
                  <a:cubicBezTo>
                    <a:pt x="1068" y="1618"/>
                    <a:pt x="768" y="884"/>
                    <a:pt x="434" y="117"/>
                  </a:cubicBezTo>
                  <a:cubicBezTo>
                    <a:pt x="412" y="51"/>
                    <a:pt x="348" y="0"/>
                    <a:pt x="27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4693525" y="4266675"/>
              <a:ext cx="37550" cy="78575"/>
            </a:xfrm>
            <a:custGeom>
              <a:avLst/>
              <a:gdLst/>
              <a:ahLst/>
              <a:cxnLst/>
              <a:rect l="l" t="t" r="r" b="b"/>
              <a:pathLst>
                <a:path w="1502" h="3143" extrusionOk="0">
                  <a:moveTo>
                    <a:pt x="210" y="0"/>
                  </a:moveTo>
                  <a:cubicBezTo>
                    <a:pt x="195" y="0"/>
                    <a:pt x="181" y="2"/>
                    <a:pt x="167" y="7"/>
                  </a:cubicBezTo>
                  <a:cubicBezTo>
                    <a:pt x="34" y="107"/>
                    <a:pt x="0" y="173"/>
                    <a:pt x="34" y="307"/>
                  </a:cubicBezTo>
                  <a:cubicBezTo>
                    <a:pt x="267" y="807"/>
                    <a:pt x="467" y="1274"/>
                    <a:pt x="668" y="1741"/>
                  </a:cubicBezTo>
                  <a:cubicBezTo>
                    <a:pt x="868" y="2175"/>
                    <a:pt x="1101" y="2642"/>
                    <a:pt x="1335" y="3109"/>
                  </a:cubicBezTo>
                  <a:cubicBezTo>
                    <a:pt x="1401" y="3142"/>
                    <a:pt x="1435" y="3142"/>
                    <a:pt x="1468" y="3142"/>
                  </a:cubicBezTo>
                  <a:cubicBezTo>
                    <a:pt x="1501" y="3109"/>
                    <a:pt x="1501" y="3076"/>
                    <a:pt x="1501" y="3009"/>
                  </a:cubicBezTo>
                  <a:cubicBezTo>
                    <a:pt x="1401" y="2508"/>
                    <a:pt x="1235" y="2008"/>
                    <a:pt x="1001" y="1574"/>
                  </a:cubicBezTo>
                  <a:cubicBezTo>
                    <a:pt x="801" y="1107"/>
                    <a:pt x="634" y="607"/>
                    <a:pt x="434" y="140"/>
                  </a:cubicBezTo>
                  <a:cubicBezTo>
                    <a:pt x="405" y="83"/>
                    <a:pt x="302" y="0"/>
                    <a:pt x="21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4740225" y="4244025"/>
              <a:ext cx="38375" cy="78700"/>
            </a:xfrm>
            <a:custGeom>
              <a:avLst/>
              <a:gdLst/>
              <a:ahLst/>
              <a:cxnLst/>
              <a:rect l="l" t="t" r="r" b="b"/>
              <a:pathLst>
                <a:path w="1535" h="3148" extrusionOk="0">
                  <a:moveTo>
                    <a:pt x="242" y="0"/>
                  </a:moveTo>
                  <a:cubicBezTo>
                    <a:pt x="216" y="0"/>
                    <a:pt x="191" y="4"/>
                    <a:pt x="167" y="12"/>
                  </a:cubicBezTo>
                  <a:cubicBezTo>
                    <a:pt x="67" y="79"/>
                    <a:pt x="0" y="179"/>
                    <a:pt x="67" y="312"/>
                  </a:cubicBezTo>
                  <a:cubicBezTo>
                    <a:pt x="267" y="813"/>
                    <a:pt x="467" y="1246"/>
                    <a:pt x="668" y="1713"/>
                  </a:cubicBezTo>
                  <a:cubicBezTo>
                    <a:pt x="901" y="2180"/>
                    <a:pt x="1101" y="2647"/>
                    <a:pt x="1335" y="3081"/>
                  </a:cubicBezTo>
                  <a:cubicBezTo>
                    <a:pt x="1401" y="3148"/>
                    <a:pt x="1435" y="3148"/>
                    <a:pt x="1468" y="3148"/>
                  </a:cubicBezTo>
                  <a:cubicBezTo>
                    <a:pt x="1535" y="3081"/>
                    <a:pt x="1535" y="3048"/>
                    <a:pt x="1535" y="3014"/>
                  </a:cubicBezTo>
                  <a:cubicBezTo>
                    <a:pt x="1401" y="2514"/>
                    <a:pt x="1235" y="2013"/>
                    <a:pt x="1034" y="1546"/>
                  </a:cubicBezTo>
                  <a:cubicBezTo>
                    <a:pt x="801" y="1079"/>
                    <a:pt x="634" y="579"/>
                    <a:pt x="434" y="145"/>
                  </a:cubicBezTo>
                  <a:cubicBezTo>
                    <a:pt x="409" y="44"/>
                    <a:pt x="32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4786100" y="4219300"/>
              <a:ext cx="38375" cy="78400"/>
            </a:xfrm>
            <a:custGeom>
              <a:avLst/>
              <a:gdLst/>
              <a:ahLst/>
              <a:cxnLst/>
              <a:rect l="l" t="t" r="r" b="b"/>
              <a:pathLst>
                <a:path w="1535" h="3136" extrusionOk="0">
                  <a:moveTo>
                    <a:pt x="167" y="0"/>
                  </a:moveTo>
                  <a:cubicBezTo>
                    <a:pt x="67" y="67"/>
                    <a:pt x="0" y="167"/>
                    <a:pt x="67" y="301"/>
                  </a:cubicBezTo>
                  <a:cubicBezTo>
                    <a:pt x="267" y="768"/>
                    <a:pt x="467" y="1235"/>
                    <a:pt x="667" y="1702"/>
                  </a:cubicBezTo>
                  <a:cubicBezTo>
                    <a:pt x="901" y="2169"/>
                    <a:pt x="1101" y="2602"/>
                    <a:pt x="1334" y="3069"/>
                  </a:cubicBezTo>
                  <a:cubicBezTo>
                    <a:pt x="1401" y="3136"/>
                    <a:pt x="1434" y="3136"/>
                    <a:pt x="1468" y="3136"/>
                  </a:cubicBezTo>
                  <a:cubicBezTo>
                    <a:pt x="1534" y="3069"/>
                    <a:pt x="1534" y="3036"/>
                    <a:pt x="1534" y="3002"/>
                  </a:cubicBezTo>
                  <a:cubicBezTo>
                    <a:pt x="1401" y="2502"/>
                    <a:pt x="1234" y="2002"/>
                    <a:pt x="1034" y="1535"/>
                  </a:cubicBezTo>
                  <a:cubicBezTo>
                    <a:pt x="801" y="1068"/>
                    <a:pt x="634" y="567"/>
                    <a:pt x="434" y="134"/>
                  </a:cubicBezTo>
                  <a:cubicBezTo>
                    <a:pt x="400" y="34"/>
                    <a:pt x="267"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4829450" y="4201100"/>
              <a:ext cx="37550" cy="78275"/>
            </a:xfrm>
            <a:custGeom>
              <a:avLst/>
              <a:gdLst/>
              <a:ahLst/>
              <a:cxnLst/>
              <a:rect l="l" t="t" r="r" b="b"/>
              <a:pathLst>
                <a:path w="1502" h="3131" extrusionOk="0">
                  <a:moveTo>
                    <a:pt x="235" y="1"/>
                  </a:moveTo>
                  <a:cubicBezTo>
                    <a:pt x="210" y="1"/>
                    <a:pt x="186" y="9"/>
                    <a:pt x="167" y="28"/>
                  </a:cubicBezTo>
                  <a:cubicBezTo>
                    <a:pt x="34" y="95"/>
                    <a:pt x="1" y="195"/>
                    <a:pt x="34" y="295"/>
                  </a:cubicBezTo>
                  <a:cubicBezTo>
                    <a:pt x="234" y="795"/>
                    <a:pt x="434" y="1262"/>
                    <a:pt x="668" y="1729"/>
                  </a:cubicBezTo>
                  <a:cubicBezTo>
                    <a:pt x="868" y="2196"/>
                    <a:pt x="1068" y="2630"/>
                    <a:pt x="1335" y="3097"/>
                  </a:cubicBezTo>
                  <a:cubicBezTo>
                    <a:pt x="1368" y="3130"/>
                    <a:pt x="1402" y="3130"/>
                    <a:pt x="1468" y="3130"/>
                  </a:cubicBezTo>
                  <a:cubicBezTo>
                    <a:pt x="1502" y="3097"/>
                    <a:pt x="1502" y="3063"/>
                    <a:pt x="1502" y="3030"/>
                  </a:cubicBezTo>
                  <a:cubicBezTo>
                    <a:pt x="1368" y="2530"/>
                    <a:pt x="1201" y="2029"/>
                    <a:pt x="1001" y="1562"/>
                  </a:cubicBezTo>
                  <a:cubicBezTo>
                    <a:pt x="801" y="1095"/>
                    <a:pt x="634" y="595"/>
                    <a:pt x="401" y="128"/>
                  </a:cubicBezTo>
                  <a:cubicBezTo>
                    <a:pt x="377" y="56"/>
                    <a:pt x="301" y="1"/>
                    <a:pt x="23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4876150" y="4182300"/>
              <a:ext cx="56725" cy="119575"/>
            </a:xfrm>
            <a:custGeom>
              <a:avLst/>
              <a:gdLst/>
              <a:ahLst/>
              <a:cxnLst/>
              <a:rect l="l" t="t" r="r" b="b"/>
              <a:pathLst>
                <a:path w="2269" h="4783" extrusionOk="0">
                  <a:moveTo>
                    <a:pt x="242" y="0"/>
                  </a:moveTo>
                  <a:cubicBezTo>
                    <a:pt x="217" y="0"/>
                    <a:pt x="192" y="4"/>
                    <a:pt x="167" y="13"/>
                  </a:cubicBezTo>
                  <a:cubicBezTo>
                    <a:pt x="34" y="113"/>
                    <a:pt x="1" y="179"/>
                    <a:pt x="34" y="313"/>
                  </a:cubicBezTo>
                  <a:cubicBezTo>
                    <a:pt x="368" y="1047"/>
                    <a:pt x="701" y="1781"/>
                    <a:pt x="1035" y="2514"/>
                  </a:cubicBezTo>
                  <a:cubicBezTo>
                    <a:pt x="1368" y="3282"/>
                    <a:pt x="1702" y="4015"/>
                    <a:pt x="2102" y="4716"/>
                  </a:cubicBezTo>
                  <a:cubicBezTo>
                    <a:pt x="2135" y="4783"/>
                    <a:pt x="2169" y="4783"/>
                    <a:pt x="2202" y="4783"/>
                  </a:cubicBezTo>
                  <a:cubicBezTo>
                    <a:pt x="2269" y="4716"/>
                    <a:pt x="2269" y="4683"/>
                    <a:pt x="2269" y="4649"/>
                  </a:cubicBezTo>
                  <a:cubicBezTo>
                    <a:pt x="2002" y="3849"/>
                    <a:pt x="1702" y="3115"/>
                    <a:pt x="1368" y="2348"/>
                  </a:cubicBezTo>
                  <a:cubicBezTo>
                    <a:pt x="1035" y="1614"/>
                    <a:pt x="768" y="847"/>
                    <a:pt x="434" y="113"/>
                  </a:cubicBezTo>
                  <a:cubicBezTo>
                    <a:pt x="384" y="38"/>
                    <a:pt x="31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4917850" y="4164800"/>
              <a:ext cx="37550" cy="78700"/>
            </a:xfrm>
            <a:custGeom>
              <a:avLst/>
              <a:gdLst/>
              <a:ahLst/>
              <a:cxnLst/>
              <a:rect l="l" t="t" r="r" b="b"/>
              <a:pathLst>
                <a:path w="1502" h="3148" extrusionOk="0">
                  <a:moveTo>
                    <a:pt x="238" y="0"/>
                  </a:moveTo>
                  <a:cubicBezTo>
                    <a:pt x="215" y="0"/>
                    <a:pt x="191" y="4"/>
                    <a:pt x="167" y="12"/>
                  </a:cubicBezTo>
                  <a:cubicBezTo>
                    <a:pt x="34" y="79"/>
                    <a:pt x="0" y="179"/>
                    <a:pt x="34" y="312"/>
                  </a:cubicBezTo>
                  <a:cubicBezTo>
                    <a:pt x="234" y="813"/>
                    <a:pt x="467" y="1246"/>
                    <a:pt x="668" y="1713"/>
                  </a:cubicBezTo>
                  <a:cubicBezTo>
                    <a:pt x="868" y="2180"/>
                    <a:pt x="1068" y="2614"/>
                    <a:pt x="1335" y="3081"/>
                  </a:cubicBezTo>
                  <a:cubicBezTo>
                    <a:pt x="1368" y="3148"/>
                    <a:pt x="1401" y="3148"/>
                    <a:pt x="1468" y="3148"/>
                  </a:cubicBezTo>
                  <a:cubicBezTo>
                    <a:pt x="1502" y="3081"/>
                    <a:pt x="1502" y="3048"/>
                    <a:pt x="1502" y="3014"/>
                  </a:cubicBezTo>
                  <a:cubicBezTo>
                    <a:pt x="1368" y="2514"/>
                    <a:pt x="1201" y="2014"/>
                    <a:pt x="1001" y="1547"/>
                  </a:cubicBezTo>
                  <a:cubicBezTo>
                    <a:pt x="801" y="1080"/>
                    <a:pt x="634" y="579"/>
                    <a:pt x="434" y="146"/>
                  </a:cubicBezTo>
                  <a:cubicBezTo>
                    <a:pt x="383" y="44"/>
                    <a:pt x="313" y="0"/>
                    <a:pt x="23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4963725" y="4140900"/>
              <a:ext cx="37550" cy="78425"/>
            </a:xfrm>
            <a:custGeom>
              <a:avLst/>
              <a:gdLst/>
              <a:ahLst/>
              <a:cxnLst/>
              <a:rect l="l" t="t" r="r" b="b"/>
              <a:pathLst>
                <a:path w="1502" h="3137" extrusionOk="0">
                  <a:moveTo>
                    <a:pt x="167" y="1"/>
                  </a:moveTo>
                  <a:cubicBezTo>
                    <a:pt x="33" y="101"/>
                    <a:pt x="0" y="168"/>
                    <a:pt x="33" y="301"/>
                  </a:cubicBezTo>
                  <a:cubicBezTo>
                    <a:pt x="234" y="801"/>
                    <a:pt x="467" y="1235"/>
                    <a:pt x="667" y="1702"/>
                  </a:cubicBezTo>
                  <a:cubicBezTo>
                    <a:pt x="867" y="2169"/>
                    <a:pt x="1068" y="2636"/>
                    <a:pt x="1334" y="3070"/>
                  </a:cubicBezTo>
                  <a:cubicBezTo>
                    <a:pt x="1368" y="3136"/>
                    <a:pt x="1401" y="3136"/>
                    <a:pt x="1468" y="3136"/>
                  </a:cubicBezTo>
                  <a:cubicBezTo>
                    <a:pt x="1501" y="3070"/>
                    <a:pt x="1501" y="3036"/>
                    <a:pt x="1501" y="3003"/>
                  </a:cubicBezTo>
                  <a:cubicBezTo>
                    <a:pt x="1368" y="2503"/>
                    <a:pt x="1201" y="2002"/>
                    <a:pt x="1001" y="1535"/>
                  </a:cubicBezTo>
                  <a:cubicBezTo>
                    <a:pt x="801" y="1102"/>
                    <a:pt x="634" y="601"/>
                    <a:pt x="434" y="134"/>
                  </a:cubicBezTo>
                  <a:cubicBezTo>
                    <a:pt x="367" y="34"/>
                    <a:pt x="267" y="1"/>
                    <a:pt x="16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5010425" y="4116425"/>
              <a:ext cx="37550" cy="78700"/>
            </a:xfrm>
            <a:custGeom>
              <a:avLst/>
              <a:gdLst/>
              <a:ahLst/>
              <a:cxnLst/>
              <a:rect l="l" t="t" r="r" b="b"/>
              <a:pathLst>
                <a:path w="1502" h="3148" extrusionOk="0">
                  <a:moveTo>
                    <a:pt x="242" y="0"/>
                  </a:moveTo>
                  <a:cubicBezTo>
                    <a:pt x="216" y="0"/>
                    <a:pt x="191" y="5"/>
                    <a:pt x="167" y="12"/>
                  </a:cubicBezTo>
                  <a:cubicBezTo>
                    <a:pt x="33" y="112"/>
                    <a:pt x="0" y="179"/>
                    <a:pt x="33" y="313"/>
                  </a:cubicBezTo>
                  <a:cubicBezTo>
                    <a:pt x="267" y="813"/>
                    <a:pt x="467" y="1280"/>
                    <a:pt x="667" y="1714"/>
                  </a:cubicBezTo>
                  <a:cubicBezTo>
                    <a:pt x="867" y="2181"/>
                    <a:pt x="1101" y="2648"/>
                    <a:pt x="1334" y="3115"/>
                  </a:cubicBezTo>
                  <a:cubicBezTo>
                    <a:pt x="1368" y="3148"/>
                    <a:pt x="1434" y="3148"/>
                    <a:pt x="1468" y="3148"/>
                  </a:cubicBezTo>
                  <a:cubicBezTo>
                    <a:pt x="1501" y="3115"/>
                    <a:pt x="1501" y="3081"/>
                    <a:pt x="1501" y="3015"/>
                  </a:cubicBezTo>
                  <a:cubicBezTo>
                    <a:pt x="1368" y="2514"/>
                    <a:pt x="1234" y="2014"/>
                    <a:pt x="1001" y="1547"/>
                  </a:cubicBezTo>
                  <a:cubicBezTo>
                    <a:pt x="801" y="1113"/>
                    <a:pt x="634" y="613"/>
                    <a:pt x="434" y="146"/>
                  </a:cubicBezTo>
                  <a:cubicBezTo>
                    <a:pt x="408" y="44"/>
                    <a:pt x="324"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5052950" y="4098375"/>
              <a:ext cx="38375" cy="78425"/>
            </a:xfrm>
            <a:custGeom>
              <a:avLst/>
              <a:gdLst/>
              <a:ahLst/>
              <a:cxnLst/>
              <a:rect l="l" t="t" r="r" b="b"/>
              <a:pathLst>
                <a:path w="1535" h="3137" extrusionOk="0">
                  <a:moveTo>
                    <a:pt x="167" y="1"/>
                  </a:moveTo>
                  <a:cubicBezTo>
                    <a:pt x="67" y="67"/>
                    <a:pt x="0" y="167"/>
                    <a:pt x="67" y="301"/>
                  </a:cubicBezTo>
                  <a:cubicBezTo>
                    <a:pt x="267" y="801"/>
                    <a:pt x="467" y="1235"/>
                    <a:pt x="667" y="1702"/>
                  </a:cubicBezTo>
                  <a:cubicBezTo>
                    <a:pt x="901" y="2169"/>
                    <a:pt x="1101" y="2636"/>
                    <a:pt x="1335" y="3069"/>
                  </a:cubicBezTo>
                  <a:cubicBezTo>
                    <a:pt x="1401" y="3136"/>
                    <a:pt x="1435" y="3136"/>
                    <a:pt x="1468" y="3136"/>
                  </a:cubicBezTo>
                  <a:cubicBezTo>
                    <a:pt x="1535" y="3069"/>
                    <a:pt x="1535" y="3036"/>
                    <a:pt x="1535" y="3003"/>
                  </a:cubicBezTo>
                  <a:cubicBezTo>
                    <a:pt x="1401" y="2502"/>
                    <a:pt x="1235" y="2002"/>
                    <a:pt x="1034" y="1535"/>
                  </a:cubicBezTo>
                  <a:cubicBezTo>
                    <a:pt x="801" y="1068"/>
                    <a:pt x="634" y="568"/>
                    <a:pt x="434" y="134"/>
                  </a:cubicBezTo>
                  <a:cubicBezTo>
                    <a:pt x="401" y="34"/>
                    <a:pt x="267" y="1"/>
                    <a:pt x="16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496725" y="4540775"/>
              <a:ext cx="45050" cy="42750"/>
            </a:xfrm>
            <a:custGeom>
              <a:avLst/>
              <a:gdLst/>
              <a:ahLst/>
              <a:cxnLst/>
              <a:rect l="l" t="t" r="r" b="b"/>
              <a:pathLst>
                <a:path w="1802" h="1710" extrusionOk="0">
                  <a:moveTo>
                    <a:pt x="805" y="0"/>
                  </a:moveTo>
                  <a:cubicBezTo>
                    <a:pt x="715" y="0"/>
                    <a:pt x="624" y="16"/>
                    <a:pt x="534" y="51"/>
                  </a:cubicBezTo>
                  <a:cubicBezTo>
                    <a:pt x="167" y="217"/>
                    <a:pt x="0" y="718"/>
                    <a:pt x="200" y="1151"/>
                  </a:cubicBezTo>
                  <a:cubicBezTo>
                    <a:pt x="379" y="1509"/>
                    <a:pt x="675" y="1710"/>
                    <a:pt x="983" y="1710"/>
                  </a:cubicBezTo>
                  <a:cubicBezTo>
                    <a:pt x="1078" y="1710"/>
                    <a:pt x="1174" y="1691"/>
                    <a:pt x="1268" y="1652"/>
                  </a:cubicBezTo>
                  <a:cubicBezTo>
                    <a:pt x="1635" y="1485"/>
                    <a:pt x="1801" y="985"/>
                    <a:pt x="1601" y="551"/>
                  </a:cubicBezTo>
                  <a:cubicBezTo>
                    <a:pt x="1469" y="234"/>
                    <a:pt x="1148" y="0"/>
                    <a:pt x="8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687675" y="4457375"/>
              <a:ext cx="45075" cy="42775"/>
            </a:xfrm>
            <a:custGeom>
              <a:avLst/>
              <a:gdLst/>
              <a:ahLst/>
              <a:cxnLst/>
              <a:rect l="l" t="t" r="r" b="b"/>
              <a:pathLst>
                <a:path w="1803" h="1711" extrusionOk="0">
                  <a:moveTo>
                    <a:pt x="772" y="0"/>
                  </a:moveTo>
                  <a:cubicBezTo>
                    <a:pt x="691" y="0"/>
                    <a:pt x="611" y="16"/>
                    <a:pt x="535" y="51"/>
                  </a:cubicBezTo>
                  <a:cubicBezTo>
                    <a:pt x="168" y="218"/>
                    <a:pt x="1" y="718"/>
                    <a:pt x="201" y="1152"/>
                  </a:cubicBezTo>
                  <a:cubicBezTo>
                    <a:pt x="354" y="1509"/>
                    <a:pt x="664" y="1710"/>
                    <a:pt x="965" y="1710"/>
                  </a:cubicBezTo>
                  <a:cubicBezTo>
                    <a:pt x="1057" y="1710"/>
                    <a:pt x="1149" y="1691"/>
                    <a:pt x="1235" y="1652"/>
                  </a:cubicBezTo>
                  <a:cubicBezTo>
                    <a:pt x="1635" y="1485"/>
                    <a:pt x="1802" y="985"/>
                    <a:pt x="1569" y="551"/>
                  </a:cubicBezTo>
                  <a:cubicBezTo>
                    <a:pt x="1410" y="234"/>
                    <a:pt x="1084" y="0"/>
                    <a:pt x="7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4562600" y="4496150"/>
              <a:ext cx="110100" cy="76800"/>
            </a:xfrm>
            <a:custGeom>
              <a:avLst/>
              <a:gdLst/>
              <a:ahLst/>
              <a:cxnLst/>
              <a:rect l="l" t="t" r="r" b="b"/>
              <a:pathLst>
                <a:path w="4404" h="3072" extrusionOk="0">
                  <a:moveTo>
                    <a:pt x="4170" y="1"/>
                  </a:moveTo>
                  <a:cubicBezTo>
                    <a:pt x="4070" y="1"/>
                    <a:pt x="4003" y="101"/>
                    <a:pt x="4003" y="168"/>
                  </a:cubicBezTo>
                  <a:cubicBezTo>
                    <a:pt x="4003" y="635"/>
                    <a:pt x="3870" y="1102"/>
                    <a:pt x="3670" y="1469"/>
                  </a:cubicBezTo>
                  <a:cubicBezTo>
                    <a:pt x="3469" y="1836"/>
                    <a:pt x="3136" y="2136"/>
                    <a:pt x="2702" y="2336"/>
                  </a:cubicBezTo>
                  <a:cubicBezTo>
                    <a:pt x="2462" y="2489"/>
                    <a:pt x="2179" y="2556"/>
                    <a:pt x="1900" y="2556"/>
                  </a:cubicBezTo>
                  <a:cubicBezTo>
                    <a:pt x="1752" y="2556"/>
                    <a:pt x="1606" y="2537"/>
                    <a:pt x="1468" y="2503"/>
                  </a:cubicBezTo>
                  <a:cubicBezTo>
                    <a:pt x="1034" y="2436"/>
                    <a:pt x="567" y="2236"/>
                    <a:pt x="234" y="1936"/>
                  </a:cubicBezTo>
                  <a:cubicBezTo>
                    <a:pt x="167" y="1902"/>
                    <a:pt x="134" y="1902"/>
                    <a:pt x="67" y="1902"/>
                  </a:cubicBezTo>
                  <a:cubicBezTo>
                    <a:pt x="0" y="1936"/>
                    <a:pt x="0" y="2002"/>
                    <a:pt x="34" y="2102"/>
                  </a:cubicBezTo>
                  <a:cubicBezTo>
                    <a:pt x="367" y="2503"/>
                    <a:pt x="801" y="2803"/>
                    <a:pt x="1335" y="2970"/>
                  </a:cubicBezTo>
                  <a:cubicBezTo>
                    <a:pt x="1550" y="3037"/>
                    <a:pt x="1776" y="3072"/>
                    <a:pt x="2002" y="3072"/>
                  </a:cubicBezTo>
                  <a:cubicBezTo>
                    <a:pt x="2336" y="3072"/>
                    <a:pt x="2670" y="2996"/>
                    <a:pt x="2969" y="2836"/>
                  </a:cubicBezTo>
                  <a:cubicBezTo>
                    <a:pt x="3469" y="2636"/>
                    <a:pt x="3870" y="2236"/>
                    <a:pt x="4137" y="1736"/>
                  </a:cubicBezTo>
                  <a:cubicBezTo>
                    <a:pt x="4370" y="1235"/>
                    <a:pt x="4403" y="668"/>
                    <a:pt x="4303" y="134"/>
                  </a:cubicBezTo>
                  <a:cubicBezTo>
                    <a:pt x="4303" y="68"/>
                    <a:pt x="4237" y="1"/>
                    <a:pt x="4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4711025" y="4492800"/>
              <a:ext cx="103450" cy="78425"/>
            </a:xfrm>
            <a:custGeom>
              <a:avLst/>
              <a:gdLst/>
              <a:ahLst/>
              <a:cxnLst/>
              <a:rect l="l" t="t" r="r" b="b"/>
              <a:pathLst>
                <a:path w="4138" h="3137" extrusionOk="0">
                  <a:moveTo>
                    <a:pt x="2381" y="1"/>
                  </a:moveTo>
                  <a:cubicBezTo>
                    <a:pt x="2086" y="1"/>
                    <a:pt x="1774" y="65"/>
                    <a:pt x="1469" y="202"/>
                  </a:cubicBezTo>
                  <a:cubicBezTo>
                    <a:pt x="501" y="602"/>
                    <a:pt x="1" y="1569"/>
                    <a:pt x="368" y="2303"/>
                  </a:cubicBezTo>
                  <a:cubicBezTo>
                    <a:pt x="597" y="2830"/>
                    <a:pt x="1156" y="3137"/>
                    <a:pt x="1798" y="3137"/>
                  </a:cubicBezTo>
                  <a:cubicBezTo>
                    <a:pt x="2090" y="3137"/>
                    <a:pt x="2400" y="3073"/>
                    <a:pt x="2703" y="2937"/>
                  </a:cubicBezTo>
                  <a:cubicBezTo>
                    <a:pt x="3637" y="2537"/>
                    <a:pt x="4137" y="1569"/>
                    <a:pt x="3804" y="802"/>
                  </a:cubicBezTo>
                  <a:cubicBezTo>
                    <a:pt x="3575" y="300"/>
                    <a:pt x="3019"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475875" y="4605400"/>
              <a:ext cx="103425" cy="78400"/>
            </a:xfrm>
            <a:custGeom>
              <a:avLst/>
              <a:gdLst/>
              <a:ahLst/>
              <a:cxnLst/>
              <a:rect l="l" t="t" r="r" b="b"/>
              <a:pathLst>
                <a:path w="4137" h="3136" extrusionOk="0">
                  <a:moveTo>
                    <a:pt x="2380" y="0"/>
                  </a:moveTo>
                  <a:cubicBezTo>
                    <a:pt x="2086" y="0"/>
                    <a:pt x="1773" y="64"/>
                    <a:pt x="1468" y="201"/>
                  </a:cubicBezTo>
                  <a:cubicBezTo>
                    <a:pt x="501" y="601"/>
                    <a:pt x="0" y="1569"/>
                    <a:pt x="334" y="2302"/>
                  </a:cubicBezTo>
                  <a:cubicBezTo>
                    <a:pt x="563" y="2829"/>
                    <a:pt x="1122" y="3136"/>
                    <a:pt x="1763" y="3136"/>
                  </a:cubicBezTo>
                  <a:cubicBezTo>
                    <a:pt x="2056" y="3136"/>
                    <a:pt x="2366" y="3072"/>
                    <a:pt x="2669" y="2936"/>
                  </a:cubicBezTo>
                  <a:cubicBezTo>
                    <a:pt x="3636" y="2536"/>
                    <a:pt x="4136" y="1569"/>
                    <a:pt x="3803" y="801"/>
                  </a:cubicBezTo>
                  <a:cubicBezTo>
                    <a:pt x="3575" y="299"/>
                    <a:pt x="3019"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3"/>
          <p:cNvSpPr/>
          <p:nvPr/>
        </p:nvSpPr>
        <p:spPr>
          <a:xfrm>
            <a:off x="862297" y="6571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1094988" y="4728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5400000">
            <a:off x="7108205" y="3166729"/>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4"/>
          <p:cNvSpPr/>
          <p:nvPr/>
        </p:nvSpPr>
        <p:spPr>
          <a:xfrm rot="7028957">
            <a:off x="8705824" y="4609783"/>
            <a:ext cx="313968" cy="363367"/>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4"/>
          <p:cNvSpPr txBox="1">
            <a:spLocks noGrp="1"/>
          </p:cNvSpPr>
          <p:nvPr>
            <p:ph type="body" idx="1"/>
          </p:nvPr>
        </p:nvSpPr>
        <p:spPr>
          <a:xfrm>
            <a:off x="616500" y="1197300"/>
            <a:ext cx="7952700" cy="3416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30200">
              <a:lnSpc>
                <a:spcPct val="100000"/>
              </a:lnSpc>
              <a:spcBef>
                <a:spcPts val="0"/>
              </a:spcBef>
              <a:spcAft>
                <a:spcPts val="0"/>
              </a:spcAft>
              <a:buSzPts val="1600"/>
              <a:buChar char="○"/>
              <a:defRPr sz="1200"/>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9" name="Google Shape;69;p4"/>
          <p:cNvSpPr/>
          <p:nvPr/>
        </p:nvSpPr>
        <p:spPr>
          <a:xfrm rot="-5400000">
            <a:off x="7207952" y="59925"/>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8629500" y="2089950"/>
            <a:ext cx="291900" cy="282050"/>
          </a:xfrm>
          <a:custGeom>
            <a:avLst/>
            <a:gdLst/>
            <a:ahLst/>
            <a:cxnLst/>
            <a:rect l="l" t="t" r="r" b="b"/>
            <a:pathLst>
              <a:path w="11676" h="11282" extrusionOk="0">
                <a:moveTo>
                  <a:pt x="6805" y="2948"/>
                </a:moveTo>
                <a:cubicBezTo>
                  <a:pt x="6738" y="3081"/>
                  <a:pt x="6571" y="3148"/>
                  <a:pt x="6438" y="3248"/>
                </a:cubicBezTo>
                <a:cubicBezTo>
                  <a:pt x="6038" y="3548"/>
                  <a:pt x="5637" y="3715"/>
                  <a:pt x="5204" y="3882"/>
                </a:cubicBezTo>
                <a:cubicBezTo>
                  <a:pt x="4770" y="4048"/>
                  <a:pt x="4270" y="4149"/>
                  <a:pt x="3803" y="4249"/>
                </a:cubicBezTo>
                <a:cubicBezTo>
                  <a:pt x="4103" y="4082"/>
                  <a:pt x="4370" y="3882"/>
                  <a:pt x="4670" y="3748"/>
                </a:cubicBezTo>
                <a:cubicBezTo>
                  <a:pt x="5271" y="3415"/>
                  <a:pt x="5904" y="3081"/>
                  <a:pt x="6538" y="2948"/>
                </a:cubicBezTo>
                <a:close/>
                <a:moveTo>
                  <a:pt x="10737" y="4369"/>
                </a:moveTo>
                <a:cubicBezTo>
                  <a:pt x="10768" y="4369"/>
                  <a:pt x="10760" y="4389"/>
                  <a:pt x="10741" y="4482"/>
                </a:cubicBezTo>
                <a:cubicBezTo>
                  <a:pt x="10641" y="4782"/>
                  <a:pt x="10141" y="5149"/>
                  <a:pt x="9907" y="5383"/>
                </a:cubicBezTo>
                <a:cubicBezTo>
                  <a:pt x="9273" y="5916"/>
                  <a:pt x="8606" y="6383"/>
                  <a:pt x="7839" y="6784"/>
                </a:cubicBezTo>
                <a:cubicBezTo>
                  <a:pt x="7139" y="7151"/>
                  <a:pt x="6405" y="7484"/>
                  <a:pt x="5637" y="7751"/>
                </a:cubicBezTo>
                <a:cubicBezTo>
                  <a:pt x="5838" y="7451"/>
                  <a:pt x="6138" y="7217"/>
                  <a:pt x="6305" y="7051"/>
                </a:cubicBezTo>
                <a:cubicBezTo>
                  <a:pt x="7339" y="5950"/>
                  <a:pt x="8606" y="5083"/>
                  <a:pt x="9974" y="4582"/>
                </a:cubicBezTo>
                <a:cubicBezTo>
                  <a:pt x="10141" y="4549"/>
                  <a:pt x="10408" y="4415"/>
                  <a:pt x="10574" y="4382"/>
                </a:cubicBezTo>
                <a:cubicBezTo>
                  <a:pt x="10663" y="4382"/>
                  <a:pt x="10713" y="4369"/>
                  <a:pt x="10737" y="4369"/>
                </a:cubicBezTo>
                <a:close/>
                <a:moveTo>
                  <a:pt x="5436" y="1"/>
                </a:moveTo>
                <a:cubicBezTo>
                  <a:pt x="5405" y="1"/>
                  <a:pt x="5372" y="4"/>
                  <a:pt x="5337" y="12"/>
                </a:cubicBezTo>
                <a:cubicBezTo>
                  <a:pt x="3469" y="513"/>
                  <a:pt x="1168" y="1780"/>
                  <a:pt x="367" y="3648"/>
                </a:cubicBezTo>
                <a:cubicBezTo>
                  <a:pt x="33" y="4415"/>
                  <a:pt x="334" y="5149"/>
                  <a:pt x="1101" y="5416"/>
                </a:cubicBezTo>
                <a:cubicBezTo>
                  <a:pt x="601" y="5983"/>
                  <a:pt x="167" y="6650"/>
                  <a:pt x="100" y="7418"/>
                </a:cubicBezTo>
                <a:cubicBezTo>
                  <a:pt x="0" y="8285"/>
                  <a:pt x="467" y="8985"/>
                  <a:pt x="1301" y="9319"/>
                </a:cubicBezTo>
                <a:cubicBezTo>
                  <a:pt x="1659" y="9457"/>
                  <a:pt x="2040" y="9509"/>
                  <a:pt x="2425" y="9509"/>
                </a:cubicBezTo>
                <a:cubicBezTo>
                  <a:pt x="2972" y="9509"/>
                  <a:pt x="3527" y="9403"/>
                  <a:pt x="4036" y="9286"/>
                </a:cubicBezTo>
                <a:cubicBezTo>
                  <a:pt x="4103" y="9286"/>
                  <a:pt x="4136" y="9252"/>
                  <a:pt x="4203" y="9252"/>
                </a:cubicBezTo>
                <a:cubicBezTo>
                  <a:pt x="4303" y="9652"/>
                  <a:pt x="4537" y="10086"/>
                  <a:pt x="5070" y="10453"/>
                </a:cubicBezTo>
                <a:cubicBezTo>
                  <a:pt x="5857" y="11019"/>
                  <a:pt x="6836" y="11281"/>
                  <a:pt x="7823" y="11281"/>
                </a:cubicBezTo>
                <a:cubicBezTo>
                  <a:pt x="8929" y="11281"/>
                  <a:pt x="10044" y="10952"/>
                  <a:pt x="10908" y="10353"/>
                </a:cubicBezTo>
                <a:cubicBezTo>
                  <a:pt x="11288" y="10002"/>
                  <a:pt x="10950" y="9522"/>
                  <a:pt x="10614" y="9522"/>
                </a:cubicBezTo>
                <a:cubicBezTo>
                  <a:pt x="10566" y="9522"/>
                  <a:pt x="10519" y="9532"/>
                  <a:pt x="10474" y="9552"/>
                </a:cubicBezTo>
                <a:cubicBezTo>
                  <a:pt x="9697" y="9876"/>
                  <a:pt x="8864" y="10074"/>
                  <a:pt x="8020" y="10074"/>
                </a:cubicBezTo>
                <a:cubicBezTo>
                  <a:pt x="7560" y="10074"/>
                  <a:pt x="7097" y="10015"/>
                  <a:pt x="6638" y="9886"/>
                </a:cubicBezTo>
                <a:cubicBezTo>
                  <a:pt x="6138" y="9719"/>
                  <a:pt x="5337" y="9452"/>
                  <a:pt x="5204" y="8885"/>
                </a:cubicBezTo>
                <a:lnTo>
                  <a:pt x="5204" y="8819"/>
                </a:lnTo>
                <a:cubicBezTo>
                  <a:pt x="5871" y="8618"/>
                  <a:pt x="6505" y="8385"/>
                  <a:pt x="7172" y="8118"/>
                </a:cubicBezTo>
                <a:cubicBezTo>
                  <a:pt x="8173" y="7718"/>
                  <a:pt x="9173" y="7151"/>
                  <a:pt x="10007" y="6450"/>
                </a:cubicBezTo>
                <a:cubicBezTo>
                  <a:pt x="10408" y="6117"/>
                  <a:pt x="10708" y="5783"/>
                  <a:pt x="11041" y="5383"/>
                </a:cubicBezTo>
                <a:cubicBezTo>
                  <a:pt x="11308" y="5049"/>
                  <a:pt x="11675" y="4616"/>
                  <a:pt x="11608" y="4215"/>
                </a:cubicBezTo>
                <a:cubicBezTo>
                  <a:pt x="11531" y="3765"/>
                  <a:pt x="11215" y="3594"/>
                  <a:pt x="10779" y="3594"/>
                </a:cubicBezTo>
                <a:cubicBezTo>
                  <a:pt x="9534" y="3594"/>
                  <a:pt x="7308" y="4995"/>
                  <a:pt x="6838" y="5316"/>
                </a:cubicBezTo>
                <a:cubicBezTo>
                  <a:pt x="5971" y="5950"/>
                  <a:pt x="4770" y="7084"/>
                  <a:pt x="4370" y="8218"/>
                </a:cubicBezTo>
                <a:cubicBezTo>
                  <a:pt x="4170" y="8251"/>
                  <a:pt x="3970" y="8318"/>
                  <a:pt x="3703" y="8352"/>
                </a:cubicBezTo>
                <a:cubicBezTo>
                  <a:pt x="3339" y="8453"/>
                  <a:pt x="2925" y="8529"/>
                  <a:pt x="2508" y="8529"/>
                </a:cubicBezTo>
                <a:cubicBezTo>
                  <a:pt x="2237" y="8529"/>
                  <a:pt x="1964" y="8497"/>
                  <a:pt x="1701" y="8418"/>
                </a:cubicBezTo>
                <a:cubicBezTo>
                  <a:pt x="934" y="8118"/>
                  <a:pt x="934" y="7418"/>
                  <a:pt x="1268" y="6750"/>
                </a:cubicBezTo>
                <a:cubicBezTo>
                  <a:pt x="1501" y="6250"/>
                  <a:pt x="1835" y="5816"/>
                  <a:pt x="2268" y="5449"/>
                </a:cubicBezTo>
                <a:cubicBezTo>
                  <a:pt x="2969" y="5449"/>
                  <a:pt x="3703" y="5283"/>
                  <a:pt x="4370" y="5149"/>
                </a:cubicBezTo>
                <a:cubicBezTo>
                  <a:pt x="5437" y="4916"/>
                  <a:pt x="6505" y="4515"/>
                  <a:pt x="7305" y="3748"/>
                </a:cubicBezTo>
                <a:cubicBezTo>
                  <a:pt x="7539" y="3481"/>
                  <a:pt x="7872" y="3148"/>
                  <a:pt x="7839" y="2748"/>
                </a:cubicBezTo>
                <a:cubicBezTo>
                  <a:pt x="7806" y="2281"/>
                  <a:pt x="7339" y="2114"/>
                  <a:pt x="6938" y="2114"/>
                </a:cubicBezTo>
                <a:cubicBezTo>
                  <a:pt x="5971" y="2114"/>
                  <a:pt x="5037" y="2581"/>
                  <a:pt x="4203" y="3048"/>
                </a:cubicBezTo>
                <a:cubicBezTo>
                  <a:pt x="3469" y="3448"/>
                  <a:pt x="2702" y="3948"/>
                  <a:pt x="2002" y="4482"/>
                </a:cubicBezTo>
                <a:lnTo>
                  <a:pt x="1668" y="4482"/>
                </a:lnTo>
                <a:cubicBezTo>
                  <a:pt x="1168" y="4449"/>
                  <a:pt x="1201" y="4215"/>
                  <a:pt x="1434" y="3815"/>
                </a:cubicBezTo>
                <a:cubicBezTo>
                  <a:pt x="2335" y="2281"/>
                  <a:pt x="4103" y="1480"/>
                  <a:pt x="5604" y="713"/>
                </a:cubicBezTo>
                <a:cubicBezTo>
                  <a:pt x="5942" y="498"/>
                  <a:pt x="5799" y="1"/>
                  <a:pt x="5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6387300" y="202075"/>
            <a:ext cx="611475" cy="337925"/>
          </a:xfrm>
          <a:custGeom>
            <a:avLst/>
            <a:gdLst/>
            <a:ahLst/>
            <a:cxnLst/>
            <a:rect l="l" t="t" r="r" b="b"/>
            <a:pathLst>
              <a:path w="24459" h="13517" extrusionOk="0">
                <a:moveTo>
                  <a:pt x="16769" y="5044"/>
                </a:moveTo>
                <a:lnTo>
                  <a:pt x="16769" y="5044"/>
                </a:lnTo>
                <a:cubicBezTo>
                  <a:pt x="16803" y="5077"/>
                  <a:pt x="16836" y="5077"/>
                  <a:pt x="16903" y="5144"/>
                </a:cubicBezTo>
                <a:cubicBezTo>
                  <a:pt x="17770" y="5678"/>
                  <a:pt x="18470" y="6412"/>
                  <a:pt x="19104" y="7212"/>
                </a:cubicBezTo>
                <a:cubicBezTo>
                  <a:pt x="19738" y="8013"/>
                  <a:pt x="20405" y="8847"/>
                  <a:pt x="20739" y="9814"/>
                </a:cubicBezTo>
                <a:cubicBezTo>
                  <a:pt x="20916" y="10316"/>
                  <a:pt x="21067" y="11444"/>
                  <a:pt x="20337" y="11444"/>
                </a:cubicBezTo>
                <a:cubicBezTo>
                  <a:pt x="20242" y="11444"/>
                  <a:pt x="20132" y="11424"/>
                  <a:pt x="20005" y="11382"/>
                </a:cubicBezTo>
                <a:cubicBezTo>
                  <a:pt x="19571" y="11215"/>
                  <a:pt x="19271" y="10848"/>
                  <a:pt x="18971" y="10481"/>
                </a:cubicBezTo>
                <a:cubicBezTo>
                  <a:pt x="18637" y="10048"/>
                  <a:pt x="18304" y="9581"/>
                  <a:pt x="18070" y="9080"/>
                </a:cubicBezTo>
                <a:cubicBezTo>
                  <a:pt x="17403" y="7879"/>
                  <a:pt x="16903" y="6478"/>
                  <a:pt x="16769" y="5044"/>
                </a:cubicBezTo>
                <a:close/>
                <a:moveTo>
                  <a:pt x="12766" y="8647"/>
                </a:moveTo>
                <a:cubicBezTo>
                  <a:pt x="13500" y="9180"/>
                  <a:pt x="14301" y="9881"/>
                  <a:pt x="14834" y="10715"/>
                </a:cubicBezTo>
                <a:cubicBezTo>
                  <a:pt x="15101" y="11082"/>
                  <a:pt x="15301" y="11549"/>
                  <a:pt x="15268" y="12049"/>
                </a:cubicBezTo>
                <a:cubicBezTo>
                  <a:pt x="15223" y="12307"/>
                  <a:pt x="15122" y="12406"/>
                  <a:pt x="14997" y="12406"/>
                </a:cubicBezTo>
                <a:cubicBezTo>
                  <a:pt x="14848" y="12406"/>
                  <a:pt x="14664" y="12264"/>
                  <a:pt x="14501" y="12082"/>
                </a:cubicBezTo>
                <a:cubicBezTo>
                  <a:pt x="14167" y="11716"/>
                  <a:pt x="13967" y="11249"/>
                  <a:pt x="13734" y="10848"/>
                </a:cubicBezTo>
                <a:cubicBezTo>
                  <a:pt x="13467" y="10381"/>
                  <a:pt x="13233" y="9881"/>
                  <a:pt x="13000" y="9381"/>
                </a:cubicBezTo>
                <a:lnTo>
                  <a:pt x="12766" y="8647"/>
                </a:lnTo>
                <a:close/>
                <a:moveTo>
                  <a:pt x="6962" y="8580"/>
                </a:moveTo>
                <a:lnTo>
                  <a:pt x="6962" y="8580"/>
                </a:lnTo>
                <a:cubicBezTo>
                  <a:pt x="7262" y="8980"/>
                  <a:pt x="7463" y="9347"/>
                  <a:pt x="7629" y="9681"/>
                </a:cubicBezTo>
                <a:cubicBezTo>
                  <a:pt x="7996" y="10415"/>
                  <a:pt x="8497" y="11649"/>
                  <a:pt x="7996" y="12416"/>
                </a:cubicBezTo>
                <a:cubicBezTo>
                  <a:pt x="6895" y="11515"/>
                  <a:pt x="6328" y="9914"/>
                  <a:pt x="6962" y="8580"/>
                </a:cubicBezTo>
                <a:close/>
                <a:moveTo>
                  <a:pt x="18762" y="1"/>
                </a:moveTo>
                <a:cubicBezTo>
                  <a:pt x="18542" y="1"/>
                  <a:pt x="18322" y="24"/>
                  <a:pt x="18103" y="74"/>
                </a:cubicBezTo>
                <a:cubicBezTo>
                  <a:pt x="16969" y="374"/>
                  <a:pt x="16302" y="1341"/>
                  <a:pt x="16002" y="2376"/>
                </a:cubicBezTo>
                <a:cubicBezTo>
                  <a:pt x="15902" y="2809"/>
                  <a:pt x="15835" y="3243"/>
                  <a:pt x="15802" y="3710"/>
                </a:cubicBezTo>
                <a:cubicBezTo>
                  <a:pt x="15552" y="3643"/>
                  <a:pt x="15310" y="3610"/>
                  <a:pt x="15068" y="3610"/>
                </a:cubicBezTo>
                <a:cubicBezTo>
                  <a:pt x="14826" y="3610"/>
                  <a:pt x="14584" y="3643"/>
                  <a:pt x="14334" y="3710"/>
                </a:cubicBezTo>
                <a:cubicBezTo>
                  <a:pt x="13267" y="3977"/>
                  <a:pt x="12466" y="4744"/>
                  <a:pt x="12066" y="5745"/>
                </a:cubicBezTo>
                <a:cubicBezTo>
                  <a:pt x="11899" y="6078"/>
                  <a:pt x="11799" y="6478"/>
                  <a:pt x="11766" y="6845"/>
                </a:cubicBezTo>
                <a:cubicBezTo>
                  <a:pt x="11033" y="6448"/>
                  <a:pt x="10248" y="6208"/>
                  <a:pt x="9435" y="6208"/>
                </a:cubicBezTo>
                <a:cubicBezTo>
                  <a:pt x="8952" y="6208"/>
                  <a:pt x="8460" y="6292"/>
                  <a:pt x="7963" y="6478"/>
                </a:cubicBezTo>
                <a:cubicBezTo>
                  <a:pt x="7563" y="6645"/>
                  <a:pt x="7162" y="6879"/>
                  <a:pt x="6829" y="7179"/>
                </a:cubicBezTo>
                <a:cubicBezTo>
                  <a:pt x="6192" y="6670"/>
                  <a:pt x="5465" y="6343"/>
                  <a:pt x="4588" y="6343"/>
                </a:cubicBezTo>
                <a:cubicBezTo>
                  <a:pt x="4546" y="6343"/>
                  <a:pt x="4503" y="6344"/>
                  <a:pt x="4460" y="6345"/>
                </a:cubicBezTo>
                <a:cubicBezTo>
                  <a:pt x="3460" y="6378"/>
                  <a:pt x="2626" y="6912"/>
                  <a:pt x="1959" y="7646"/>
                </a:cubicBezTo>
                <a:cubicBezTo>
                  <a:pt x="1125" y="8480"/>
                  <a:pt x="558" y="9547"/>
                  <a:pt x="124" y="10648"/>
                </a:cubicBezTo>
                <a:cubicBezTo>
                  <a:pt x="1" y="10977"/>
                  <a:pt x="231" y="11191"/>
                  <a:pt x="489" y="11191"/>
                </a:cubicBezTo>
                <a:cubicBezTo>
                  <a:pt x="650" y="11191"/>
                  <a:pt x="822" y="11107"/>
                  <a:pt x="925" y="10915"/>
                </a:cubicBezTo>
                <a:cubicBezTo>
                  <a:pt x="1672" y="9540"/>
                  <a:pt x="2793" y="7283"/>
                  <a:pt x="4602" y="7283"/>
                </a:cubicBezTo>
                <a:cubicBezTo>
                  <a:pt x="4812" y="7283"/>
                  <a:pt x="5032" y="7313"/>
                  <a:pt x="5261" y="7379"/>
                </a:cubicBezTo>
                <a:cubicBezTo>
                  <a:pt x="5628" y="7479"/>
                  <a:pt x="5961" y="7679"/>
                  <a:pt x="6262" y="7913"/>
                </a:cubicBezTo>
                <a:cubicBezTo>
                  <a:pt x="6062" y="8246"/>
                  <a:pt x="5895" y="8580"/>
                  <a:pt x="5795" y="8980"/>
                </a:cubicBezTo>
                <a:cubicBezTo>
                  <a:pt x="5494" y="10148"/>
                  <a:pt x="5795" y="11315"/>
                  <a:pt x="6462" y="12249"/>
                </a:cubicBezTo>
                <a:cubicBezTo>
                  <a:pt x="6795" y="12716"/>
                  <a:pt x="7262" y="13150"/>
                  <a:pt x="7729" y="13417"/>
                </a:cubicBezTo>
                <a:cubicBezTo>
                  <a:pt x="7796" y="13483"/>
                  <a:pt x="7896" y="13517"/>
                  <a:pt x="8000" y="13517"/>
                </a:cubicBezTo>
                <a:cubicBezTo>
                  <a:pt x="8105" y="13517"/>
                  <a:pt x="8213" y="13483"/>
                  <a:pt x="8296" y="13417"/>
                </a:cubicBezTo>
                <a:cubicBezTo>
                  <a:pt x="9898" y="11982"/>
                  <a:pt x="8663" y="9214"/>
                  <a:pt x="7463" y="7813"/>
                </a:cubicBezTo>
                <a:cubicBezTo>
                  <a:pt x="7991" y="7299"/>
                  <a:pt x="8630" y="7093"/>
                  <a:pt x="9294" y="7093"/>
                </a:cubicBezTo>
                <a:cubicBezTo>
                  <a:pt x="10096" y="7093"/>
                  <a:pt x="10936" y="7393"/>
                  <a:pt x="11666" y="7813"/>
                </a:cubicBezTo>
                <a:cubicBezTo>
                  <a:pt x="11732" y="8213"/>
                  <a:pt x="11799" y="8680"/>
                  <a:pt x="11932" y="9080"/>
                </a:cubicBezTo>
                <a:cubicBezTo>
                  <a:pt x="12133" y="9714"/>
                  <a:pt x="12399" y="10348"/>
                  <a:pt x="12733" y="10915"/>
                </a:cubicBezTo>
                <a:cubicBezTo>
                  <a:pt x="13000" y="11482"/>
                  <a:pt x="13300" y="12082"/>
                  <a:pt x="13734" y="12583"/>
                </a:cubicBezTo>
                <a:cubicBezTo>
                  <a:pt x="14038" y="12949"/>
                  <a:pt x="14427" y="13259"/>
                  <a:pt x="14873" y="13259"/>
                </a:cubicBezTo>
                <a:cubicBezTo>
                  <a:pt x="14915" y="13259"/>
                  <a:pt x="14958" y="13256"/>
                  <a:pt x="15001" y="13250"/>
                </a:cubicBezTo>
                <a:cubicBezTo>
                  <a:pt x="15568" y="13217"/>
                  <a:pt x="15902" y="12750"/>
                  <a:pt x="15969" y="12249"/>
                </a:cubicBezTo>
                <a:cubicBezTo>
                  <a:pt x="16169" y="11048"/>
                  <a:pt x="15402" y="9981"/>
                  <a:pt x="14601" y="9147"/>
                </a:cubicBezTo>
                <a:cubicBezTo>
                  <a:pt x="14001" y="8513"/>
                  <a:pt x="13300" y="7846"/>
                  <a:pt x="12566" y="7346"/>
                </a:cubicBezTo>
                <a:cubicBezTo>
                  <a:pt x="12566" y="7046"/>
                  <a:pt x="12600" y="6812"/>
                  <a:pt x="12666" y="6512"/>
                </a:cubicBezTo>
                <a:cubicBezTo>
                  <a:pt x="12900" y="5745"/>
                  <a:pt x="13333" y="5011"/>
                  <a:pt x="14101" y="4677"/>
                </a:cubicBezTo>
                <a:cubicBezTo>
                  <a:pt x="14380" y="4573"/>
                  <a:pt x="14659" y="4523"/>
                  <a:pt x="14942" y="4523"/>
                </a:cubicBezTo>
                <a:cubicBezTo>
                  <a:pt x="15201" y="4523"/>
                  <a:pt x="15465" y="4564"/>
                  <a:pt x="15735" y="4644"/>
                </a:cubicBezTo>
                <a:cubicBezTo>
                  <a:pt x="15802" y="6378"/>
                  <a:pt x="16402" y="8146"/>
                  <a:pt x="17236" y="9547"/>
                </a:cubicBezTo>
                <a:cubicBezTo>
                  <a:pt x="17803" y="10515"/>
                  <a:pt x="18604" y="11849"/>
                  <a:pt x="19738" y="12183"/>
                </a:cubicBezTo>
                <a:cubicBezTo>
                  <a:pt x="19901" y="12233"/>
                  <a:pt x="20058" y="12257"/>
                  <a:pt x="20208" y="12257"/>
                </a:cubicBezTo>
                <a:cubicBezTo>
                  <a:pt x="21040" y="12257"/>
                  <a:pt x="21639" y="11524"/>
                  <a:pt x="21639" y="10648"/>
                </a:cubicBezTo>
                <a:cubicBezTo>
                  <a:pt x="21639" y="9481"/>
                  <a:pt x="20905" y="8413"/>
                  <a:pt x="20272" y="7479"/>
                </a:cubicBezTo>
                <a:cubicBezTo>
                  <a:pt x="19504" y="6378"/>
                  <a:pt x="18637" y="5344"/>
                  <a:pt x="17570" y="4544"/>
                </a:cubicBezTo>
                <a:cubicBezTo>
                  <a:pt x="17270" y="4344"/>
                  <a:pt x="16936" y="4143"/>
                  <a:pt x="16569" y="3977"/>
                </a:cubicBezTo>
                <a:cubicBezTo>
                  <a:pt x="16569" y="3743"/>
                  <a:pt x="16569" y="3543"/>
                  <a:pt x="16602" y="3343"/>
                </a:cubicBezTo>
                <a:cubicBezTo>
                  <a:pt x="16669" y="2409"/>
                  <a:pt x="17003" y="1341"/>
                  <a:pt x="17937" y="908"/>
                </a:cubicBezTo>
                <a:cubicBezTo>
                  <a:pt x="18205" y="795"/>
                  <a:pt x="18483" y="745"/>
                  <a:pt x="18762" y="745"/>
                </a:cubicBezTo>
                <a:cubicBezTo>
                  <a:pt x="19555" y="745"/>
                  <a:pt x="20355" y="1148"/>
                  <a:pt x="20972" y="1642"/>
                </a:cubicBezTo>
                <a:cubicBezTo>
                  <a:pt x="22607" y="2909"/>
                  <a:pt x="23341" y="5077"/>
                  <a:pt x="23808" y="7012"/>
                </a:cubicBezTo>
                <a:cubicBezTo>
                  <a:pt x="23903" y="7203"/>
                  <a:pt x="24059" y="7288"/>
                  <a:pt x="24193" y="7288"/>
                </a:cubicBezTo>
                <a:cubicBezTo>
                  <a:pt x="24340" y="7288"/>
                  <a:pt x="24459" y="7186"/>
                  <a:pt x="24441" y="7012"/>
                </a:cubicBezTo>
                <a:cubicBezTo>
                  <a:pt x="24008" y="4811"/>
                  <a:pt x="23307" y="2476"/>
                  <a:pt x="21439" y="1008"/>
                </a:cubicBezTo>
                <a:cubicBezTo>
                  <a:pt x="20680" y="438"/>
                  <a:pt x="19722" y="1"/>
                  <a:pt x="18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51097" y="478459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209450" y="46321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5"/>
          <p:cNvSpPr/>
          <p:nvPr/>
        </p:nvSpPr>
        <p:spPr>
          <a:xfrm rot="-5400000">
            <a:off x="7099750" y="3099232"/>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txBox="1">
            <a:spLocks noGrp="1"/>
          </p:cNvSpPr>
          <p:nvPr>
            <p:ph type="title"/>
          </p:nvPr>
        </p:nvSpPr>
        <p:spPr>
          <a:xfrm>
            <a:off x="1884550" y="2758250"/>
            <a:ext cx="25326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1"/>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77" name="Google Shape;77;p5"/>
          <p:cNvSpPr txBox="1">
            <a:spLocks noGrp="1"/>
          </p:cNvSpPr>
          <p:nvPr>
            <p:ph type="subTitle" idx="1"/>
          </p:nvPr>
        </p:nvSpPr>
        <p:spPr>
          <a:xfrm>
            <a:off x="1884551"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8" name="Google Shape;78;p5"/>
          <p:cNvSpPr txBox="1">
            <a:spLocks noGrp="1"/>
          </p:cNvSpPr>
          <p:nvPr>
            <p:ph type="title" idx="2"/>
          </p:nvPr>
        </p:nvSpPr>
        <p:spPr>
          <a:xfrm>
            <a:off x="4679450" y="2758250"/>
            <a:ext cx="25800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4"/>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79" name="Google Shape;79;p5"/>
          <p:cNvSpPr txBox="1">
            <a:spLocks noGrp="1"/>
          </p:cNvSpPr>
          <p:nvPr>
            <p:ph type="subTitle" idx="3"/>
          </p:nvPr>
        </p:nvSpPr>
        <p:spPr>
          <a:xfrm>
            <a:off x="4679439"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0" name="Google Shape;80;p5"/>
          <p:cNvSpPr txBox="1">
            <a:spLocks noGrp="1"/>
          </p:cNvSpPr>
          <p:nvPr>
            <p:ph type="title" idx="4"/>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5"/>
          <p:cNvSpPr/>
          <p:nvPr/>
        </p:nvSpPr>
        <p:spPr>
          <a:xfrm>
            <a:off x="1478650" y="144800"/>
            <a:ext cx="8152900" cy="1663875"/>
          </a:xfrm>
          <a:custGeom>
            <a:avLst/>
            <a:gdLst/>
            <a:ahLst/>
            <a:cxnLst/>
            <a:rect l="l" t="t" r="r" b="b"/>
            <a:pathLst>
              <a:path w="326116" h="66555" extrusionOk="0">
                <a:moveTo>
                  <a:pt x="0" y="49362"/>
                </a:moveTo>
                <a:cubicBezTo>
                  <a:pt x="7271" y="49172"/>
                  <a:pt x="17134" y="46268"/>
                  <a:pt x="43626" y="48221"/>
                </a:cubicBezTo>
                <a:cubicBezTo>
                  <a:pt x="70118" y="50174"/>
                  <a:pt x="122520" y="66906"/>
                  <a:pt x="158953" y="61079"/>
                </a:cubicBezTo>
                <a:cubicBezTo>
                  <a:pt x="195386" y="55252"/>
                  <a:pt x="254456" y="22905"/>
                  <a:pt x="262225" y="13261"/>
                </a:cubicBezTo>
                <a:cubicBezTo>
                  <a:pt x="269994" y="3617"/>
                  <a:pt x="214942" y="-2076"/>
                  <a:pt x="205566" y="3215"/>
                </a:cubicBezTo>
                <a:cubicBezTo>
                  <a:pt x="196190" y="8506"/>
                  <a:pt x="196993" y="34759"/>
                  <a:pt x="205967" y="45006"/>
                </a:cubicBezTo>
                <a:cubicBezTo>
                  <a:pt x="214941" y="55253"/>
                  <a:pt x="239387" y="72197"/>
                  <a:pt x="259412" y="64696"/>
                </a:cubicBezTo>
                <a:cubicBezTo>
                  <a:pt x="279437" y="57195"/>
                  <a:pt x="314999" y="10783"/>
                  <a:pt x="326116" y="0"/>
                </a:cubicBezTo>
              </a:path>
            </a:pathLst>
          </a:custGeom>
          <a:noFill/>
          <a:ln w="19050" cap="flat" cmpd="sng">
            <a:solidFill>
              <a:schemeClr val="dk2"/>
            </a:solidFill>
            <a:prstDash val="dash"/>
            <a:round/>
            <a:headEnd type="none" w="med" len="med"/>
            <a:tailEnd type="none" w="med" len="med"/>
          </a:ln>
        </p:spPr>
      </p:sp>
      <p:sp>
        <p:nvSpPr>
          <p:cNvPr id="82" name="Google Shape;82;p5"/>
          <p:cNvSpPr/>
          <p:nvPr/>
        </p:nvSpPr>
        <p:spPr>
          <a:xfrm rot="5400000">
            <a:off x="1761526" y="2487776"/>
            <a:ext cx="741954" cy="45694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7807400" y="1287625"/>
            <a:ext cx="313975" cy="363375"/>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rot="-5400000">
            <a:off x="176845" y="4246612"/>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rot="-5400000">
            <a:off x="325902" y="397819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rot="-5400000">
            <a:off x="8275572" y="3170660"/>
            <a:ext cx="362472" cy="31963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5"/>
          <p:cNvGrpSpPr/>
          <p:nvPr/>
        </p:nvGrpSpPr>
        <p:grpSpPr>
          <a:xfrm>
            <a:off x="383200" y="1265898"/>
            <a:ext cx="1501345" cy="1244191"/>
            <a:chOff x="342375" y="1514048"/>
            <a:chExt cx="1501345" cy="1244191"/>
          </a:xfrm>
        </p:grpSpPr>
        <p:grpSp>
          <p:nvGrpSpPr>
            <p:cNvPr id="88" name="Google Shape;88;p5"/>
            <p:cNvGrpSpPr/>
            <p:nvPr/>
          </p:nvGrpSpPr>
          <p:grpSpPr>
            <a:xfrm rot="-5400000">
              <a:off x="553936" y="1302487"/>
              <a:ext cx="1078222" cy="1501345"/>
              <a:chOff x="2436900" y="700925"/>
              <a:chExt cx="667175" cy="929050"/>
            </a:xfrm>
          </p:grpSpPr>
          <p:sp>
            <p:nvSpPr>
              <p:cNvPr id="89" name="Google Shape;89;p5"/>
              <p:cNvSpPr/>
              <p:nvPr/>
            </p:nvSpPr>
            <p:spPr>
              <a:xfrm>
                <a:off x="2476950" y="791850"/>
                <a:ext cx="581275" cy="701350"/>
              </a:xfrm>
              <a:custGeom>
                <a:avLst/>
                <a:gdLst/>
                <a:ahLst/>
                <a:cxnLst/>
                <a:rect l="l" t="t" r="r" b="b"/>
                <a:pathLst>
                  <a:path w="23251" h="28054" extrusionOk="0">
                    <a:moveTo>
                      <a:pt x="11041" y="0"/>
                    </a:moveTo>
                    <a:lnTo>
                      <a:pt x="10875" y="134"/>
                    </a:lnTo>
                    <a:cubicBezTo>
                      <a:pt x="5838" y="3836"/>
                      <a:pt x="0" y="5904"/>
                      <a:pt x="0" y="5904"/>
                    </a:cubicBezTo>
                    <a:cubicBezTo>
                      <a:pt x="3036" y="12242"/>
                      <a:pt x="9907" y="24484"/>
                      <a:pt x="12409" y="28054"/>
                    </a:cubicBezTo>
                    <a:cubicBezTo>
                      <a:pt x="12409" y="28054"/>
                      <a:pt x="17379" y="26252"/>
                      <a:pt x="23250" y="20315"/>
                    </a:cubicBezTo>
                    <a:cubicBezTo>
                      <a:pt x="21716" y="17846"/>
                      <a:pt x="14944" y="6004"/>
                      <a:pt x="11041"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2436900" y="700925"/>
                <a:ext cx="316100" cy="238550"/>
              </a:xfrm>
              <a:custGeom>
                <a:avLst/>
                <a:gdLst/>
                <a:ahLst/>
                <a:cxnLst/>
                <a:rect l="l" t="t" r="r" b="b"/>
                <a:pathLst>
                  <a:path w="12644" h="9542" extrusionOk="0">
                    <a:moveTo>
                      <a:pt x="8791" y="0"/>
                    </a:moveTo>
                    <a:cubicBezTo>
                      <a:pt x="5994" y="0"/>
                      <a:pt x="470" y="2115"/>
                      <a:pt x="101" y="5772"/>
                    </a:cubicBezTo>
                    <a:cubicBezTo>
                      <a:pt x="1" y="6172"/>
                      <a:pt x="601" y="7540"/>
                      <a:pt x="1535" y="9541"/>
                    </a:cubicBezTo>
                    <a:cubicBezTo>
                      <a:pt x="1535" y="9541"/>
                      <a:pt x="7373" y="7473"/>
                      <a:pt x="12443" y="3771"/>
                    </a:cubicBezTo>
                    <a:lnTo>
                      <a:pt x="12643" y="3637"/>
                    </a:lnTo>
                    <a:cubicBezTo>
                      <a:pt x="11342" y="1702"/>
                      <a:pt x="10342" y="368"/>
                      <a:pt x="9975" y="201"/>
                    </a:cubicBezTo>
                    <a:cubicBezTo>
                      <a:pt x="9694" y="66"/>
                      <a:pt x="9285" y="0"/>
                      <a:pt x="879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2786325" y="1298875"/>
                <a:ext cx="317750" cy="331100"/>
              </a:xfrm>
              <a:custGeom>
                <a:avLst/>
                <a:gdLst/>
                <a:ahLst/>
                <a:cxnLst/>
                <a:rect l="l" t="t" r="r" b="b"/>
                <a:pathLst>
                  <a:path w="12710" h="13244" extrusionOk="0">
                    <a:moveTo>
                      <a:pt x="10842" y="0"/>
                    </a:moveTo>
                    <a:cubicBezTo>
                      <a:pt x="4971" y="5938"/>
                      <a:pt x="1" y="7773"/>
                      <a:pt x="1" y="7773"/>
                    </a:cubicBezTo>
                    <a:cubicBezTo>
                      <a:pt x="368" y="8306"/>
                      <a:pt x="634" y="8707"/>
                      <a:pt x="801" y="8773"/>
                    </a:cubicBezTo>
                    <a:cubicBezTo>
                      <a:pt x="2196" y="9703"/>
                      <a:pt x="8481" y="13243"/>
                      <a:pt x="9954" y="13243"/>
                    </a:cubicBezTo>
                    <a:cubicBezTo>
                      <a:pt x="9961" y="13243"/>
                      <a:pt x="9968" y="13243"/>
                      <a:pt x="9974" y="13243"/>
                    </a:cubicBezTo>
                    <a:cubicBezTo>
                      <a:pt x="11342" y="13243"/>
                      <a:pt x="12376" y="11842"/>
                      <a:pt x="12510" y="11242"/>
                    </a:cubicBezTo>
                    <a:cubicBezTo>
                      <a:pt x="12710" y="10174"/>
                      <a:pt x="12009" y="1602"/>
                      <a:pt x="11075" y="434"/>
                    </a:cubicBezTo>
                    <a:cubicBezTo>
                      <a:pt x="11042" y="367"/>
                      <a:pt x="10975" y="234"/>
                      <a:pt x="10842"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2496950" y="811700"/>
                <a:ext cx="283625" cy="192975"/>
              </a:xfrm>
              <a:custGeom>
                <a:avLst/>
                <a:gdLst/>
                <a:ahLst/>
                <a:cxnLst/>
                <a:rect l="l" t="t" r="r" b="b"/>
                <a:pathLst>
                  <a:path w="11345" h="7719" extrusionOk="0">
                    <a:moveTo>
                      <a:pt x="10808" y="741"/>
                    </a:moveTo>
                    <a:cubicBezTo>
                      <a:pt x="10808" y="907"/>
                      <a:pt x="10775" y="1041"/>
                      <a:pt x="10642" y="1208"/>
                    </a:cubicBezTo>
                    <a:cubicBezTo>
                      <a:pt x="10608" y="1274"/>
                      <a:pt x="10542" y="1341"/>
                      <a:pt x="10441" y="1408"/>
                    </a:cubicBezTo>
                    <a:cubicBezTo>
                      <a:pt x="9908" y="1541"/>
                      <a:pt x="9441" y="1841"/>
                      <a:pt x="8940" y="2108"/>
                    </a:cubicBezTo>
                    <a:cubicBezTo>
                      <a:pt x="9608" y="1708"/>
                      <a:pt x="10241" y="1241"/>
                      <a:pt x="10808" y="741"/>
                    </a:cubicBezTo>
                    <a:close/>
                    <a:moveTo>
                      <a:pt x="2479" y="6502"/>
                    </a:moveTo>
                    <a:cubicBezTo>
                      <a:pt x="2381" y="6550"/>
                      <a:pt x="2282" y="6597"/>
                      <a:pt x="2182" y="6643"/>
                    </a:cubicBezTo>
                    <a:lnTo>
                      <a:pt x="2182" y="6643"/>
                    </a:lnTo>
                    <a:cubicBezTo>
                      <a:pt x="2221" y="6623"/>
                      <a:pt x="2261" y="6602"/>
                      <a:pt x="2302" y="6578"/>
                    </a:cubicBezTo>
                    <a:cubicBezTo>
                      <a:pt x="2361" y="6553"/>
                      <a:pt x="2420" y="6527"/>
                      <a:pt x="2479" y="6502"/>
                    </a:cubicBezTo>
                    <a:close/>
                    <a:moveTo>
                      <a:pt x="1912" y="6762"/>
                    </a:moveTo>
                    <a:lnTo>
                      <a:pt x="1912" y="6762"/>
                    </a:lnTo>
                    <a:cubicBezTo>
                      <a:pt x="1611" y="6890"/>
                      <a:pt x="1296" y="7007"/>
                      <a:pt x="968" y="7112"/>
                    </a:cubicBezTo>
                    <a:lnTo>
                      <a:pt x="1235" y="7012"/>
                    </a:lnTo>
                    <a:lnTo>
                      <a:pt x="1602" y="6878"/>
                    </a:lnTo>
                    <a:cubicBezTo>
                      <a:pt x="1715" y="6836"/>
                      <a:pt x="1815" y="6800"/>
                      <a:pt x="1912" y="6762"/>
                    </a:cubicBezTo>
                    <a:close/>
                    <a:moveTo>
                      <a:pt x="10911" y="0"/>
                    </a:moveTo>
                    <a:cubicBezTo>
                      <a:pt x="10867" y="0"/>
                      <a:pt x="10821" y="13"/>
                      <a:pt x="10775" y="40"/>
                    </a:cubicBezTo>
                    <a:cubicBezTo>
                      <a:pt x="9074" y="1174"/>
                      <a:pt x="7439" y="2375"/>
                      <a:pt x="5638" y="3409"/>
                    </a:cubicBezTo>
                    <a:cubicBezTo>
                      <a:pt x="3903" y="4443"/>
                      <a:pt x="2069" y="5511"/>
                      <a:pt x="134" y="6245"/>
                    </a:cubicBezTo>
                    <a:cubicBezTo>
                      <a:pt x="67" y="6278"/>
                      <a:pt x="1" y="6445"/>
                      <a:pt x="134" y="6445"/>
                    </a:cubicBezTo>
                    <a:cubicBezTo>
                      <a:pt x="229" y="6458"/>
                      <a:pt x="323" y="6465"/>
                      <a:pt x="417" y="6465"/>
                    </a:cubicBezTo>
                    <a:cubicBezTo>
                      <a:pt x="1250" y="6465"/>
                      <a:pt x="2050" y="5967"/>
                      <a:pt x="2769" y="5577"/>
                    </a:cubicBezTo>
                    <a:cubicBezTo>
                      <a:pt x="3737" y="5110"/>
                      <a:pt x="4671" y="4577"/>
                      <a:pt x="5638" y="4043"/>
                    </a:cubicBezTo>
                    <a:cubicBezTo>
                      <a:pt x="6505" y="3543"/>
                      <a:pt x="7339" y="3042"/>
                      <a:pt x="8240" y="2509"/>
                    </a:cubicBezTo>
                    <a:lnTo>
                      <a:pt x="8240" y="2509"/>
                    </a:lnTo>
                    <a:cubicBezTo>
                      <a:pt x="7306" y="3076"/>
                      <a:pt x="6405" y="3709"/>
                      <a:pt x="5471" y="4276"/>
                    </a:cubicBezTo>
                    <a:cubicBezTo>
                      <a:pt x="4437" y="4910"/>
                      <a:pt x="3403" y="5544"/>
                      <a:pt x="2269" y="5978"/>
                    </a:cubicBezTo>
                    <a:cubicBezTo>
                      <a:pt x="1602" y="6278"/>
                      <a:pt x="101" y="6545"/>
                      <a:pt x="301" y="7545"/>
                    </a:cubicBezTo>
                    <a:cubicBezTo>
                      <a:pt x="330" y="7632"/>
                      <a:pt x="434" y="7719"/>
                      <a:pt x="548" y="7719"/>
                    </a:cubicBezTo>
                    <a:cubicBezTo>
                      <a:pt x="565" y="7719"/>
                      <a:pt x="583" y="7717"/>
                      <a:pt x="601" y="7712"/>
                    </a:cubicBezTo>
                    <a:cubicBezTo>
                      <a:pt x="2836" y="6878"/>
                      <a:pt x="4904" y="5544"/>
                      <a:pt x="6906" y="4243"/>
                    </a:cubicBezTo>
                    <a:cubicBezTo>
                      <a:pt x="7940" y="3576"/>
                      <a:pt x="8974" y="2942"/>
                      <a:pt x="9941" y="2175"/>
                    </a:cubicBezTo>
                    <a:cubicBezTo>
                      <a:pt x="10141" y="2008"/>
                      <a:pt x="10341" y="1841"/>
                      <a:pt x="10542" y="1608"/>
                    </a:cubicBezTo>
                    <a:cubicBezTo>
                      <a:pt x="10742" y="1541"/>
                      <a:pt x="10942" y="1508"/>
                      <a:pt x="11142" y="1441"/>
                    </a:cubicBezTo>
                    <a:cubicBezTo>
                      <a:pt x="11180" y="1464"/>
                      <a:pt x="11214" y="1473"/>
                      <a:pt x="11240" y="1473"/>
                    </a:cubicBezTo>
                    <a:cubicBezTo>
                      <a:pt x="11329" y="1473"/>
                      <a:pt x="11345" y="1374"/>
                      <a:pt x="11242" y="1374"/>
                    </a:cubicBezTo>
                    <a:lnTo>
                      <a:pt x="10875" y="1374"/>
                    </a:lnTo>
                    <a:cubicBezTo>
                      <a:pt x="10908" y="1341"/>
                      <a:pt x="10942" y="1274"/>
                      <a:pt x="10942" y="1208"/>
                    </a:cubicBezTo>
                    <a:cubicBezTo>
                      <a:pt x="11109" y="907"/>
                      <a:pt x="11309" y="540"/>
                      <a:pt x="11175" y="207"/>
                    </a:cubicBezTo>
                    <a:cubicBezTo>
                      <a:pt x="11127" y="86"/>
                      <a:pt x="11026" y="0"/>
                      <a:pt x="10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2512800" y="831200"/>
                <a:ext cx="295225" cy="186650"/>
              </a:xfrm>
              <a:custGeom>
                <a:avLst/>
                <a:gdLst/>
                <a:ahLst/>
                <a:cxnLst/>
                <a:rect l="l" t="t" r="r" b="b"/>
                <a:pathLst>
                  <a:path w="11809" h="7466" extrusionOk="0">
                    <a:moveTo>
                      <a:pt x="10248" y="0"/>
                    </a:moveTo>
                    <a:cubicBezTo>
                      <a:pt x="10209" y="0"/>
                      <a:pt x="10169" y="19"/>
                      <a:pt x="10141" y="61"/>
                    </a:cubicBezTo>
                    <a:cubicBezTo>
                      <a:pt x="9807" y="261"/>
                      <a:pt x="9474" y="494"/>
                      <a:pt x="9240" y="828"/>
                    </a:cubicBezTo>
                    <a:cubicBezTo>
                      <a:pt x="9156" y="940"/>
                      <a:pt x="9238" y="1077"/>
                      <a:pt x="9365" y="1077"/>
                    </a:cubicBezTo>
                    <a:cubicBezTo>
                      <a:pt x="9389" y="1077"/>
                      <a:pt x="9414" y="1072"/>
                      <a:pt x="9441" y="1061"/>
                    </a:cubicBezTo>
                    <a:cubicBezTo>
                      <a:pt x="9641" y="961"/>
                      <a:pt x="9908" y="795"/>
                      <a:pt x="10141" y="761"/>
                    </a:cubicBezTo>
                    <a:cubicBezTo>
                      <a:pt x="10208" y="694"/>
                      <a:pt x="10341" y="694"/>
                      <a:pt x="10475" y="694"/>
                    </a:cubicBezTo>
                    <a:cubicBezTo>
                      <a:pt x="10341" y="1462"/>
                      <a:pt x="6138" y="4230"/>
                      <a:pt x="5638" y="4497"/>
                    </a:cubicBezTo>
                    <a:cubicBezTo>
                      <a:pt x="4804" y="4998"/>
                      <a:pt x="3903" y="5498"/>
                      <a:pt x="3003" y="5965"/>
                    </a:cubicBezTo>
                    <a:cubicBezTo>
                      <a:pt x="2569" y="6198"/>
                      <a:pt x="2035" y="6465"/>
                      <a:pt x="1568" y="6632"/>
                    </a:cubicBezTo>
                    <a:cubicBezTo>
                      <a:pt x="1101" y="6799"/>
                      <a:pt x="601" y="6932"/>
                      <a:pt x="167" y="7132"/>
                    </a:cubicBezTo>
                    <a:cubicBezTo>
                      <a:pt x="0" y="7199"/>
                      <a:pt x="134" y="7466"/>
                      <a:pt x="301" y="7466"/>
                    </a:cubicBezTo>
                    <a:cubicBezTo>
                      <a:pt x="901" y="7466"/>
                      <a:pt x="1502" y="7166"/>
                      <a:pt x="2002" y="6966"/>
                    </a:cubicBezTo>
                    <a:cubicBezTo>
                      <a:pt x="2502" y="6699"/>
                      <a:pt x="3003" y="6465"/>
                      <a:pt x="3470" y="6198"/>
                    </a:cubicBezTo>
                    <a:cubicBezTo>
                      <a:pt x="4604" y="5598"/>
                      <a:pt x="5671" y="4964"/>
                      <a:pt x="6772" y="4330"/>
                    </a:cubicBezTo>
                    <a:cubicBezTo>
                      <a:pt x="7806" y="3663"/>
                      <a:pt x="8840" y="2996"/>
                      <a:pt x="9807" y="2262"/>
                    </a:cubicBezTo>
                    <a:cubicBezTo>
                      <a:pt x="10274" y="1829"/>
                      <a:pt x="11809" y="795"/>
                      <a:pt x="10775" y="61"/>
                    </a:cubicBezTo>
                    <a:cubicBezTo>
                      <a:pt x="10719" y="19"/>
                      <a:pt x="10657" y="0"/>
                      <a:pt x="10597" y="0"/>
                    </a:cubicBezTo>
                    <a:cubicBezTo>
                      <a:pt x="10513" y="0"/>
                      <a:pt x="10433" y="36"/>
                      <a:pt x="10375" y="94"/>
                    </a:cubicBezTo>
                    <a:cubicBezTo>
                      <a:pt x="10355" y="36"/>
                      <a:pt x="10302" y="0"/>
                      <a:pt x="10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2736475" y="1231275"/>
                <a:ext cx="289075" cy="190350"/>
              </a:xfrm>
              <a:custGeom>
                <a:avLst/>
                <a:gdLst/>
                <a:ahLst/>
                <a:cxnLst/>
                <a:rect l="l" t="t" r="r" b="b"/>
                <a:pathLst>
                  <a:path w="11563" h="7614" extrusionOk="0">
                    <a:moveTo>
                      <a:pt x="11116" y="0"/>
                    </a:moveTo>
                    <a:cubicBezTo>
                      <a:pt x="11042" y="0"/>
                      <a:pt x="10965" y="30"/>
                      <a:pt x="10901" y="103"/>
                    </a:cubicBezTo>
                    <a:cubicBezTo>
                      <a:pt x="9300" y="1637"/>
                      <a:pt x="7565" y="3071"/>
                      <a:pt x="5697" y="4272"/>
                    </a:cubicBezTo>
                    <a:cubicBezTo>
                      <a:pt x="4797" y="4839"/>
                      <a:pt x="3863" y="5440"/>
                      <a:pt x="2895" y="5940"/>
                    </a:cubicBezTo>
                    <a:cubicBezTo>
                      <a:pt x="2462" y="6174"/>
                      <a:pt x="1961" y="6440"/>
                      <a:pt x="1461" y="6674"/>
                    </a:cubicBezTo>
                    <a:cubicBezTo>
                      <a:pt x="994" y="6941"/>
                      <a:pt x="460" y="7108"/>
                      <a:pt x="60" y="7441"/>
                    </a:cubicBezTo>
                    <a:cubicBezTo>
                      <a:pt x="0" y="7501"/>
                      <a:pt x="47" y="7613"/>
                      <a:pt x="129" y="7613"/>
                    </a:cubicBezTo>
                    <a:cubicBezTo>
                      <a:pt x="139" y="7613"/>
                      <a:pt x="149" y="7611"/>
                      <a:pt x="160" y="7608"/>
                    </a:cubicBezTo>
                    <a:cubicBezTo>
                      <a:pt x="660" y="7575"/>
                      <a:pt x="1161" y="7274"/>
                      <a:pt x="1594" y="7074"/>
                    </a:cubicBezTo>
                    <a:cubicBezTo>
                      <a:pt x="2095" y="6841"/>
                      <a:pt x="2562" y="6607"/>
                      <a:pt x="3029" y="6340"/>
                    </a:cubicBezTo>
                    <a:cubicBezTo>
                      <a:pt x="4029" y="5807"/>
                      <a:pt x="5030" y="5240"/>
                      <a:pt x="5997" y="4606"/>
                    </a:cubicBezTo>
                    <a:cubicBezTo>
                      <a:pt x="7865" y="3405"/>
                      <a:pt x="9667" y="2004"/>
                      <a:pt x="11335" y="469"/>
                    </a:cubicBezTo>
                    <a:cubicBezTo>
                      <a:pt x="11562" y="292"/>
                      <a:pt x="11349" y="0"/>
                      <a:pt x="1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2754650" y="1261075"/>
                <a:ext cx="284450" cy="190100"/>
              </a:xfrm>
              <a:custGeom>
                <a:avLst/>
                <a:gdLst/>
                <a:ahLst/>
                <a:cxnLst/>
                <a:rect l="l" t="t" r="r" b="b"/>
                <a:pathLst>
                  <a:path w="11378" h="7604" extrusionOk="0">
                    <a:moveTo>
                      <a:pt x="11160" y="1"/>
                    </a:moveTo>
                    <a:cubicBezTo>
                      <a:pt x="11128" y="1"/>
                      <a:pt x="11098" y="14"/>
                      <a:pt x="11075" y="45"/>
                    </a:cubicBezTo>
                    <a:cubicBezTo>
                      <a:pt x="9473" y="1579"/>
                      <a:pt x="7806" y="3047"/>
                      <a:pt x="5971" y="4281"/>
                    </a:cubicBezTo>
                    <a:cubicBezTo>
                      <a:pt x="5104" y="4915"/>
                      <a:pt x="4170" y="5482"/>
                      <a:pt x="3269" y="6049"/>
                    </a:cubicBezTo>
                    <a:cubicBezTo>
                      <a:pt x="2302" y="6583"/>
                      <a:pt x="1301" y="7216"/>
                      <a:pt x="167" y="7383"/>
                    </a:cubicBezTo>
                    <a:cubicBezTo>
                      <a:pt x="33" y="7383"/>
                      <a:pt x="0" y="7583"/>
                      <a:pt x="167" y="7583"/>
                    </a:cubicBezTo>
                    <a:cubicBezTo>
                      <a:pt x="275" y="7597"/>
                      <a:pt x="381" y="7603"/>
                      <a:pt x="486" y="7603"/>
                    </a:cubicBezTo>
                    <a:cubicBezTo>
                      <a:pt x="1416" y="7603"/>
                      <a:pt x="2223" y="7106"/>
                      <a:pt x="3002" y="6716"/>
                    </a:cubicBezTo>
                    <a:cubicBezTo>
                      <a:pt x="4070" y="6116"/>
                      <a:pt x="5070" y="5482"/>
                      <a:pt x="6004" y="4815"/>
                    </a:cubicBezTo>
                    <a:cubicBezTo>
                      <a:pt x="7939" y="3480"/>
                      <a:pt x="9740" y="1979"/>
                      <a:pt x="11275" y="245"/>
                    </a:cubicBezTo>
                    <a:cubicBezTo>
                      <a:pt x="11377" y="142"/>
                      <a:pt x="11263" y="1"/>
                      <a:pt x="11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2744850" y="1240600"/>
                <a:ext cx="289350" cy="188500"/>
              </a:xfrm>
              <a:custGeom>
                <a:avLst/>
                <a:gdLst/>
                <a:ahLst/>
                <a:cxnLst/>
                <a:rect l="l" t="t" r="r" b="b"/>
                <a:pathLst>
                  <a:path w="11574" h="7540" extrusionOk="0">
                    <a:moveTo>
                      <a:pt x="11230" y="0"/>
                    </a:moveTo>
                    <a:cubicBezTo>
                      <a:pt x="11176" y="0"/>
                      <a:pt x="11118" y="18"/>
                      <a:pt x="11066" y="63"/>
                    </a:cubicBezTo>
                    <a:cubicBezTo>
                      <a:pt x="7897" y="3199"/>
                      <a:pt x="4128" y="5467"/>
                      <a:pt x="92" y="7368"/>
                    </a:cubicBezTo>
                    <a:cubicBezTo>
                      <a:pt x="1" y="7399"/>
                      <a:pt x="48" y="7539"/>
                      <a:pt x="158" y="7539"/>
                    </a:cubicBezTo>
                    <a:cubicBezTo>
                      <a:pt x="168" y="7539"/>
                      <a:pt x="180" y="7538"/>
                      <a:pt x="192" y="7535"/>
                    </a:cubicBezTo>
                    <a:cubicBezTo>
                      <a:pt x="4362" y="5934"/>
                      <a:pt x="8098" y="3299"/>
                      <a:pt x="11367" y="297"/>
                    </a:cubicBezTo>
                    <a:cubicBezTo>
                      <a:pt x="11574" y="219"/>
                      <a:pt x="11419" y="0"/>
                      <a:pt x="11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2755825" y="1251825"/>
                <a:ext cx="284075" cy="186675"/>
              </a:xfrm>
              <a:custGeom>
                <a:avLst/>
                <a:gdLst/>
                <a:ahLst/>
                <a:cxnLst/>
                <a:rect l="l" t="t" r="r" b="b"/>
                <a:pathLst>
                  <a:path w="11363" h="7467" extrusionOk="0">
                    <a:moveTo>
                      <a:pt x="11040" y="1"/>
                    </a:moveTo>
                    <a:cubicBezTo>
                      <a:pt x="10981" y="1"/>
                      <a:pt x="10918" y="24"/>
                      <a:pt x="10861" y="81"/>
                    </a:cubicBezTo>
                    <a:cubicBezTo>
                      <a:pt x="7592" y="2916"/>
                      <a:pt x="3923" y="5285"/>
                      <a:pt x="86" y="7286"/>
                    </a:cubicBezTo>
                    <a:cubicBezTo>
                      <a:pt x="1" y="7315"/>
                      <a:pt x="62" y="7467"/>
                      <a:pt x="124" y="7467"/>
                    </a:cubicBezTo>
                    <a:cubicBezTo>
                      <a:pt x="134" y="7467"/>
                      <a:pt x="144" y="7462"/>
                      <a:pt x="153" y="7453"/>
                    </a:cubicBezTo>
                    <a:cubicBezTo>
                      <a:pt x="4223" y="5685"/>
                      <a:pt x="7892" y="3250"/>
                      <a:pt x="11161" y="348"/>
                    </a:cubicBezTo>
                    <a:cubicBezTo>
                      <a:pt x="11363" y="222"/>
                      <a:pt x="11222" y="1"/>
                      <a:pt x="1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2749625" y="1330025"/>
                <a:ext cx="182125" cy="122325"/>
              </a:xfrm>
              <a:custGeom>
                <a:avLst/>
                <a:gdLst/>
                <a:ahLst/>
                <a:cxnLst/>
                <a:rect l="l" t="t" r="r" b="b"/>
                <a:pathLst>
                  <a:path w="7285" h="4893" extrusionOk="0">
                    <a:moveTo>
                      <a:pt x="7125" y="1"/>
                    </a:moveTo>
                    <a:cubicBezTo>
                      <a:pt x="7098" y="1"/>
                      <a:pt x="7068" y="7"/>
                      <a:pt x="7039" y="22"/>
                    </a:cubicBezTo>
                    <a:cubicBezTo>
                      <a:pt x="6005" y="956"/>
                      <a:pt x="5004" y="1890"/>
                      <a:pt x="3837" y="2691"/>
                    </a:cubicBezTo>
                    <a:cubicBezTo>
                      <a:pt x="3270" y="3124"/>
                      <a:pt x="2669" y="3491"/>
                      <a:pt x="2002" y="3691"/>
                    </a:cubicBezTo>
                    <a:cubicBezTo>
                      <a:pt x="1702" y="3791"/>
                      <a:pt x="1369" y="3891"/>
                      <a:pt x="1102" y="4025"/>
                    </a:cubicBezTo>
                    <a:cubicBezTo>
                      <a:pt x="801" y="4158"/>
                      <a:pt x="368" y="4192"/>
                      <a:pt x="168" y="4458"/>
                    </a:cubicBezTo>
                    <a:cubicBezTo>
                      <a:pt x="1" y="4625"/>
                      <a:pt x="168" y="4859"/>
                      <a:pt x="368" y="4892"/>
                    </a:cubicBezTo>
                    <a:cubicBezTo>
                      <a:pt x="668" y="4892"/>
                      <a:pt x="1035" y="4659"/>
                      <a:pt x="1335" y="4525"/>
                    </a:cubicBezTo>
                    <a:cubicBezTo>
                      <a:pt x="1635" y="4358"/>
                      <a:pt x="1936" y="4192"/>
                      <a:pt x="2202" y="3991"/>
                    </a:cubicBezTo>
                    <a:cubicBezTo>
                      <a:pt x="2770" y="3558"/>
                      <a:pt x="3437" y="3224"/>
                      <a:pt x="4004" y="2857"/>
                    </a:cubicBezTo>
                    <a:cubicBezTo>
                      <a:pt x="5171" y="2123"/>
                      <a:pt x="6305" y="1290"/>
                      <a:pt x="7206" y="189"/>
                    </a:cubicBezTo>
                    <a:cubicBezTo>
                      <a:pt x="7284" y="85"/>
                      <a:pt x="7220" y="1"/>
                      <a:pt x="7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2667900" y="969950"/>
                <a:ext cx="218525" cy="328550"/>
              </a:xfrm>
              <a:custGeom>
                <a:avLst/>
                <a:gdLst/>
                <a:ahLst/>
                <a:cxnLst/>
                <a:rect l="l" t="t" r="r" b="b"/>
                <a:pathLst>
                  <a:path w="8741" h="13142" extrusionOk="0">
                    <a:moveTo>
                      <a:pt x="1802" y="1416"/>
                    </a:moveTo>
                    <a:cubicBezTo>
                      <a:pt x="1936" y="1416"/>
                      <a:pt x="2069" y="1449"/>
                      <a:pt x="2202" y="1516"/>
                    </a:cubicBezTo>
                    <a:cubicBezTo>
                      <a:pt x="2303" y="1549"/>
                      <a:pt x="2436" y="1616"/>
                      <a:pt x="2569" y="1716"/>
                    </a:cubicBezTo>
                    <a:cubicBezTo>
                      <a:pt x="2269" y="1749"/>
                      <a:pt x="2036" y="1916"/>
                      <a:pt x="1802" y="2149"/>
                    </a:cubicBezTo>
                    <a:lnTo>
                      <a:pt x="1802" y="1582"/>
                    </a:lnTo>
                    <a:lnTo>
                      <a:pt x="1802" y="1416"/>
                    </a:lnTo>
                    <a:close/>
                    <a:moveTo>
                      <a:pt x="3149" y="3292"/>
                    </a:moveTo>
                    <a:cubicBezTo>
                      <a:pt x="3186" y="3292"/>
                      <a:pt x="3220" y="3317"/>
                      <a:pt x="3237" y="3350"/>
                    </a:cubicBezTo>
                    <a:cubicBezTo>
                      <a:pt x="3203" y="3384"/>
                      <a:pt x="3136" y="3450"/>
                      <a:pt x="3203" y="3517"/>
                    </a:cubicBezTo>
                    <a:cubicBezTo>
                      <a:pt x="3237" y="4118"/>
                      <a:pt x="3470" y="4718"/>
                      <a:pt x="3737" y="5285"/>
                    </a:cubicBezTo>
                    <a:lnTo>
                      <a:pt x="4604" y="7287"/>
                    </a:lnTo>
                    <a:cubicBezTo>
                      <a:pt x="4704" y="7553"/>
                      <a:pt x="4804" y="7754"/>
                      <a:pt x="4904" y="8020"/>
                    </a:cubicBezTo>
                    <a:cubicBezTo>
                      <a:pt x="4104" y="6719"/>
                      <a:pt x="3470" y="5252"/>
                      <a:pt x="3103" y="3784"/>
                    </a:cubicBezTo>
                    <a:cubicBezTo>
                      <a:pt x="3103" y="3717"/>
                      <a:pt x="2970" y="3417"/>
                      <a:pt x="3036" y="3384"/>
                    </a:cubicBezTo>
                    <a:cubicBezTo>
                      <a:pt x="3070" y="3317"/>
                      <a:pt x="3111" y="3292"/>
                      <a:pt x="3149" y="3292"/>
                    </a:cubicBezTo>
                    <a:close/>
                    <a:moveTo>
                      <a:pt x="2724" y="2524"/>
                    </a:moveTo>
                    <a:cubicBezTo>
                      <a:pt x="2767" y="2524"/>
                      <a:pt x="2816" y="2532"/>
                      <a:pt x="2870" y="2550"/>
                    </a:cubicBezTo>
                    <a:cubicBezTo>
                      <a:pt x="2903" y="2550"/>
                      <a:pt x="2936" y="2583"/>
                      <a:pt x="2970" y="2616"/>
                    </a:cubicBezTo>
                    <a:cubicBezTo>
                      <a:pt x="2903" y="2616"/>
                      <a:pt x="2770" y="2650"/>
                      <a:pt x="2703" y="2750"/>
                    </a:cubicBezTo>
                    <a:cubicBezTo>
                      <a:pt x="2202" y="3184"/>
                      <a:pt x="2536" y="4051"/>
                      <a:pt x="2703" y="4551"/>
                    </a:cubicBezTo>
                    <a:cubicBezTo>
                      <a:pt x="3136" y="6119"/>
                      <a:pt x="3870" y="7687"/>
                      <a:pt x="4804" y="9054"/>
                    </a:cubicBezTo>
                    <a:cubicBezTo>
                      <a:pt x="5205" y="9588"/>
                      <a:pt x="5605" y="10055"/>
                      <a:pt x="6039" y="10556"/>
                    </a:cubicBezTo>
                    <a:cubicBezTo>
                      <a:pt x="6039" y="10589"/>
                      <a:pt x="6039" y="10589"/>
                      <a:pt x="6072" y="10622"/>
                    </a:cubicBezTo>
                    <a:cubicBezTo>
                      <a:pt x="5038" y="9922"/>
                      <a:pt x="4304" y="8521"/>
                      <a:pt x="3737" y="7487"/>
                    </a:cubicBezTo>
                    <a:cubicBezTo>
                      <a:pt x="3203" y="6553"/>
                      <a:pt x="2636" y="5519"/>
                      <a:pt x="2269" y="4418"/>
                    </a:cubicBezTo>
                    <a:cubicBezTo>
                      <a:pt x="2136" y="3917"/>
                      <a:pt x="2102" y="3384"/>
                      <a:pt x="2369" y="2917"/>
                    </a:cubicBezTo>
                    <a:cubicBezTo>
                      <a:pt x="2424" y="2698"/>
                      <a:pt x="2524" y="2524"/>
                      <a:pt x="2724" y="2524"/>
                    </a:cubicBezTo>
                    <a:close/>
                    <a:moveTo>
                      <a:pt x="5094" y="5138"/>
                    </a:moveTo>
                    <a:cubicBezTo>
                      <a:pt x="5708" y="6089"/>
                      <a:pt x="6228" y="7125"/>
                      <a:pt x="6572" y="8221"/>
                    </a:cubicBezTo>
                    <a:cubicBezTo>
                      <a:pt x="6772" y="8788"/>
                      <a:pt x="6906" y="9388"/>
                      <a:pt x="7039" y="9988"/>
                    </a:cubicBezTo>
                    <a:cubicBezTo>
                      <a:pt x="7073" y="10189"/>
                      <a:pt x="7106" y="10389"/>
                      <a:pt x="7139" y="10622"/>
                    </a:cubicBezTo>
                    <a:cubicBezTo>
                      <a:pt x="6973" y="9755"/>
                      <a:pt x="6706" y="8921"/>
                      <a:pt x="6405" y="8087"/>
                    </a:cubicBezTo>
                    <a:cubicBezTo>
                      <a:pt x="6021" y="7081"/>
                      <a:pt x="5584" y="6075"/>
                      <a:pt x="5094" y="5138"/>
                    </a:cubicBezTo>
                    <a:close/>
                    <a:moveTo>
                      <a:pt x="1135" y="2149"/>
                    </a:moveTo>
                    <a:cubicBezTo>
                      <a:pt x="1135" y="2650"/>
                      <a:pt x="1235" y="3217"/>
                      <a:pt x="1369" y="3751"/>
                    </a:cubicBezTo>
                    <a:cubicBezTo>
                      <a:pt x="1369" y="4118"/>
                      <a:pt x="1435" y="4518"/>
                      <a:pt x="1535" y="4885"/>
                    </a:cubicBezTo>
                    <a:cubicBezTo>
                      <a:pt x="1936" y="6453"/>
                      <a:pt x="2703" y="8054"/>
                      <a:pt x="3603" y="9421"/>
                    </a:cubicBezTo>
                    <a:cubicBezTo>
                      <a:pt x="4070" y="10089"/>
                      <a:pt x="4604" y="10756"/>
                      <a:pt x="5138" y="11356"/>
                    </a:cubicBezTo>
                    <a:lnTo>
                      <a:pt x="5171" y="11389"/>
                    </a:lnTo>
                    <a:cubicBezTo>
                      <a:pt x="5071" y="11289"/>
                      <a:pt x="4971" y="11223"/>
                      <a:pt x="4904" y="11189"/>
                    </a:cubicBezTo>
                    <a:lnTo>
                      <a:pt x="4871" y="11123"/>
                    </a:lnTo>
                    <a:cubicBezTo>
                      <a:pt x="4771" y="11056"/>
                      <a:pt x="4704" y="10956"/>
                      <a:pt x="4604" y="10856"/>
                    </a:cubicBezTo>
                    <a:cubicBezTo>
                      <a:pt x="4304" y="10522"/>
                      <a:pt x="4037" y="10222"/>
                      <a:pt x="3770" y="9888"/>
                    </a:cubicBezTo>
                    <a:cubicBezTo>
                      <a:pt x="3603" y="9622"/>
                      <a:pt x="3437" y="9355"/>
                      <a:pt x="3270" y="9088"/>
                    </a:cubicBezTo>
                    <a:cubicBezTo>
                      <a:pt x="2569" y="7854"/>
                      <a:pt x="1969" y="6519"/>
                      <a:pt x="1469" y="5185"/>
                    </a:cubicBezTo>
                    <a:cubicBezTo>
                      <a:pt x="1268" y="4284"/>
                      <a:pt x="1102" y="3384"/>
                      <a:pt x="1102" y="2483"/>
                    </a:cubicBezTo>
                    <a:cubicBezTo>
                      <a:pt x="1102" y="2383"/>
                      <a:pt x="1102" y="2283"/>
                      <a:pt x="1135" y="2149"/>
                    </a:cubicBezTo>
                    <a:close/>
                    <a:moveTo>
                      <a:pt x="1580" y="1"/>
                    </a:moveTo>
                    <a:cubicBezTo>
                      <a:pt x="1340" y="1"/>
                      <a:pt x="1087" y="117"/>
                      <a:pt x="935" y="248"/>
                    </a:cubicBezTo>
                    <a:cubicBezTo>
                      <a:pt x="668" y="448"/>
                      <a:pt x="468" y="715"/>
                      <a:pt x="334" y="1015"/>
                    </a:cubicBezTo>
                    <a:cubicBezTo>
                      <a:pt x="1" y="1416"/>
                      <a:pt x="1" y="2183"/>
                      <a:pt x="1" y="2616"/>
                    </a:cubicBezTo>
                    <a:cubicBezTo>
                      <a:pt x="1" y="3384"/>
                      <a:pt x="134" y="4118"/>
                      <a:pt x="301" y="4851"/>
                    </a:cubicBezTo>
                    <a:cubicBezTo>
                      <a:pt x="501" y="5619"/>
                      <a:pt x="801" y="6419"/>
                      <a:pt x="1135" y="7186"/>
                    </a:cubicBezTo>
                    <a:cubicBezTo>
                      <a:pt x="1435" y="7887"/>
                      <a:pt x="1735" y="8587"/>
                      <a:pt x="2102" y="9255"/>
                    </a:cubicBezTo>
                    <a:cubicBezTo>
                      <a:pt x="2503" y="9955"/>
                      <a:pt x="3103" y="10556"/>
                      <a:pt x="3603" y="11189"/>
                    </a:cubicBezTo>
                    <a:cubicBezTo>
                      <a:pt x="4104" y="11756"/>
                      <a:pt x="4604" y="12424"/>
                      <a:pt x="5271" y="12790"/>
                    </a:cubicBezTo>
                    <a:cubicBezTo>
                      <a:pt x="5575" y="13012"/>
                      <a:pt x="5971" y="13141"/>
                      <a:pt x="6363" y="13141"/>
                    </a:cubicBezTo>
                    <a:cubicBezTo>
                      <a:pt x="6444" y="13141"/>
                      <a:pt x="6525" y="13135"/>
                      <a:pt x="6606" y="13124"/>
                    </a:cubicBezTo>
                    <a:lnTo>
                      <a:pt x="6973" y="13124"/>
                    </a:lnTo>
                    <a:cubicBezTo>
                      <a:pt x="7606" y="13024"/>
                      <a:pt x="8073" y="12524"/>
                      <a:pt x="8273" y="11923"/>
                    </a:cubicBezTo>
                    <a:cubicBezTo>
                      <a:pt x="8407" y="11556"/>
                      <a:pt x="8440" y="11256"/>
                      <a:pt x="8474" y="10922"/>
                    </a:cubicBezTo>
                    <a:cubicBezTo>
                      <a:pt x="8740" y="9455"/>
                      <a:pt x="8273" y="7920"/>
                      <a:pt x="7740" y="6519"/>
                    </a:cubicBezTo>
                    <a:cubicBezTo>
                      <a:pt x="7039" y="4751"/>
                      <a:pt x="6239" y="2950"/>
                      <a:pt x="4804" y="1616"/>
                    </a:cubicBezTo>
                    <a:cubicBezTo>
                      <a:pt x="4137" y="1015"/>
                      <a:pt x="3337" y="548"/>
                      <a:pt x="2469" y="248"/>
                    </a:cubicBezTo>
                    <a:cubicBezTo>
                      <a:pt x="2303" y="215"/>
                      <a:pt x="2136" y="115"/>
                      <a:pt x="1936" y="115"/>
                    </a:cubicBezTo>
                    <a:cubicBezTo>
                      <a:pt x="1831" y="34"/>
                      <a:pt x="1707" y="1"/>
                      <a:pt x="1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5"/>
            <p:cNvGrpSpPr/>
            <p:nvPr/>
          </p:nvGrpSpPr>
          <p:grpSpPr>
            <a:xfrm rot="3498430">
              <a:off x="811223" y="2435989"/>
              <a:ext cx="132379" cy="348680"/>
              <a:chOff x="4670175" y="1180125"/>
              <a:chExt cx="66725" cy="175750"/>
            </a:xfrm>
          </p:grpSpPr>
          <p:sp>
            <p:nvSpPr>
              <p:cNvPr id="101" name="Google Shape;101;p5"/>
              <p:cNvSpPr/>
              <p:nvPr/>
            </p:nvSpPr>
            <p:spPr>
              <a:xfrm>
                <a:off x="4670175" y="1180125"/>
                <a:ext cx="23375" cy="175750"/>
              </a:xfrm>
              <a:custGeom>
                <a:avLst/>
                <a:gdLst/>
                <a:ahLst/>
                <a:cxnLst/>
                <a:rect l="l" t="t" r="r" b="b"/>
                <a:pathLst>
                  <a:path w="935" h="7030" extrusionOk="0">
                    <a:moveTo>
                      <a:pt x="561" y="1"/>
                    </a:moveTo>
                    <a:cubicBezTo>
                      <a:pt x="466" y="1"/>
                      <a:pt x="367" y="59"/>
                      <a:pt x="367" y="180"/>
                    </a:cubicBezTo>
                    <a:cubicBezTo>
                      <a:pt x="267" y="1281"/>
                      <a:pt x="234" y="2382"/>
                      <a:pt x="201" y="3483"/>
                    </a:cubicBezTo>
                    <a:cubicBezTo>
                      <a:pt x="167" y="4017"/>
                      <a:pt x="167" y="4550"/>
                      <a:pt x="100" y="5117"/>
                    </a:cubicBezTo>
                    <a:cubicBezTo>
                      <a:pt x="67" y="5651"/>
                      <a:pt x="0" y="6218"/>
                      <a:pt x="100" y="6785"/>
                    </a:cubicBezTo>
                    <a:cubicBezTo>
                      <a:pt x="156" y="6933"/>
                      <a:pt x="304" y="7030"/>
                      <a:pt x="447" y="7030"/>
                    </a:cubicBezTo>
                    <a:cubicBezTo>
                      <a:pt x="562" y="7030"/>
                      <a:pt x="675" y="6967"/>
                      <a:pt x="734" y="6819"/>
                    </a:cubicBezTo>
                    <a:cubicBezTo>
                      <a:pt x="901" y="6285"/>
                      <a:pt x="868" y="5718"/>
                      <a:pt x="901" y="5151"/>
                    </a:cubicBezTo>
                    <a:cubicBezTo>
                      <a:pt x="901" y="4617"/>
                      <a:pt x="934" y="4017"/>
                      <a:pt x="901" y="3483"/>
                    </a:cubicBezTo>
                    <a:cubicBezTo>
                      <a:pt x="901" y="2349"/>
                      <a:pt x="868" y="1281"/>
                      <a:pt x="734" y="147"/>
                    </a:cubicBezTo>
                    <a:cubicBezTo>
                      <a:pt x="734" y="51"/>
                      <a:pt x="649"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4714375" y="1203700"/>
                <a:ext cx="22525" cy="150675"/>
              </a:xfrm>
              <a:custGeom>
                <a:avLst/>
                <a:gdLst/>
                <a:ahLst/>
                <a:cxnLst/>
                <a:rect l="l" t="t" r="r" b="b"/>
                <a:pathLst>
                  <a:path w="901" h="6027" extrusionOk="0">
                    <a:moveTo>
                      <a:pt x="268" y="0"/>
                    </a:moveTo>
                    <a:cubicBezTo>
                      <a:pt x="173" y="0"/>
                      <a:pt x="83" y="67"/>
                      <a:pt x="100" y="205"/>
                    </a:cubicBezTo>
                    <a:cubicBezTo>
                      <a:pt x="134" y="1172"/>
                      <a:pt x="134" y="2073"/>
                      <a:pt x="134" y="3040"/>
                    </a:cubicBezTo>
                    <a:cubicBezTo>
                      <a:pt x="134" y="3941"/>
                      <a:pt x="0" y="4942"/>
                      <a:pt x="167" y="5876"/>
                    </a:cubicBezTo>
                    <a:cubicBezTo>
                      <a:pt x="221" y="5966"/>
                      <a:pt x="353" y="6027"/>
                      <a:pt x="469" y="6027"/>
                    </a:cubicBezTo>
                    <a:cubicBezTo>
                      <a:pt x="567" y="6027"/>
                      <a:pt x="652" y="5983"/>
                      <a:pt x="667" y="5876"/>
                    </a:cubicBezTo>
                    <a:cubicBezTo>
                      <a:pt x="901" y="4942"/>
                      <a:pt x="801" y="3941"/>
                      <a:pt x="734" y="3040"/>
                    </a:cubicBezTo>
                    <a:cubicBezTo>
                      <a:pt x="667" y="2073"/>
                      <a:pt x="601" y="1105"/>
                      <a:pt x="467" y="171"/>
                    </a:cubicBezTo>
                    <a:cubicBezTo>
                      <a:pt x="451" y="59"/>
                      <a:pt x="357"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5"/>
            <p:cNvGrpSpPr/>
            <p:nvPr/>
          </p:nvGrpSpPr>
          <p:grpSpPr>
            <a:xfrm rot="2555100">
              <a:off x="1411293" y="1604956"/>
              <a:ext cx="363360" cy="242976"/>
              <a:chOff x="5153850" y="1150039"/>
              <a:chExt cx="326100" cy="218061"/>
            </a:xfrm>
          </p:grpSpPr>
          <p:sp>
            <p:nvSpPr>
              <p:cNvPr id="104" name="Google Shape;104;p5"/>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19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CUSTOM_3">
    <p:bg>
      <p:bgPr>
        <a:blipFill>
          <a:blip r:embed="rId2">
            <a:alphaModFix/>
          </a:blip>
          <a:stretch>
            <a:fillRect/>
          </a:stretch>
        </a:blipFill>
        <a:effectLst/>
      </p:bgPr>
    </p:bg>
    <p:spTree>
      <p:nvGrpSpPr>
        <p:cNvPr id="1" name="Shape 355"/>
        <p:cNvGrpSpPr/>
        <p:nvPr/>
      </p:nvGrpSpPr>
      <p:grpSpPr>
        <a:xfrm>
          <a:off x="0" y="0"/>
          <a:ext cx="0" cy="0"/>
          <a:chOff x="0" y="0"/>
          <a:chExt cx="0" cy="0"/>
        </a:xfrm>
      </p:grpSpPr>
      <p:sp>
        <p:nvSpPr>
          <p:cNvPr id="356" name="Google Shape;356;p19"/>
          <p:cNvSpPr/>
          <p:nvPr/>
        </p:nvSpPr>
        <p:spPr>
          <a:xfrm>
            <a:off x="-352646" y="-80688"/>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9"/>
          <p:cNvSpPr txBox="1">
            <a:spLocks noGrp="1"/>
          </p:cNvSpPr>
          <p:nvPr>
            <p:ph type="subTitle" idx="1"/>
          </p:nvPr>
        </p:nvSpPr>
        <p:spPr>
          <a:xfrm>
            <a:off x="1812004" y="1256675"/>
            <a:ext cx="3127800" cy="670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58" name="Google Shape;358;p19"/>
          <p:cNvSpPr txBox="1">
            <a:spLocks noGrp="1"/>
          </p:cNvSpPr>
          <p:nvPr>
            <p:ph type="title" hasCustomPrompt="1"/>
          </p:nvPr>
        </p:nvSpPr>
        <p:spPr>
          <a:xfrm>
            <a:off x="1811999" y="731625"/>
            <a:ext cx="31278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59" name="Google Shape;359;p19"/>
          <p:cNvSpPr txBox="1">
            <a:spLocks noGrp="1"/>
          </p:cNvSpPr>
          <p:nvPr>
            <p:ph type="subTitle" idx="2"/>
          </p:nvPr>
        </p:nvSpPr>
        <p:spPr>
          <a:xfrm>
            <a:off x="1812004" y="2528425"/>
            <a:ext cx="3127800" cy="670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60" name="Google Shape;360;p19"/>
          <p:cNvSpPr txBox="1">
            <a:spLocks noGrp="1"/>
          </p:cNvSpPr>
          <p:nvPr>
            <p:ph type="title" idx="3" hasCustomPrompt="1"/>
          </p:nvPr>
        </p:nvSpPr>
        <p:spPr>
          <a:xfrm>
            <a:off x="1811999" y="2003375"/>
            <a:ext cx="31278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61" name="Google Shape;361;p19"/>
          <p:cNvSpPr txBox="1">
            <a:spLocks noGrp="1"/>
          </p:cNvSpPr>
          <p:nvPr>
            <p:ph type="subTitle" idx="4"/>
          </p:nvPr>
        </p:nvSpPr>
        <p:spPr>
          <a:xfrm>
            <a:off x="1812004" y="3800175"/>
            <a:ext cx="3127800" cy="670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62" name="Google Shape;362;p19"/>
          <p:cNvSpPr txBox="1">
            <a:spLocks noGrp="1"/>
          </p:cNvSpPr>
          <p:nvPr>
            <p:ph type="title" idx="5" hasCustomPrompt="1"/>
          </p:nvPr>
        </p:nvSpPr>
        <p:spPr>
          <a:xfrm>
            <a:off x="1811999" y="3275125"/>
            <a:ext cx="31278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363" name="Google Shape;363;p19"/>
          <p:cNvGrpSpPr/>
          <p:nvPr/>
        </p:nvGrpSpPr>
        <p:grpSpPr>
          <a:xfrm rot="10800000">
            <a:off x="1882952" y="535249"/>
            <a:ext cx="2222950" cy="1255025"/>
            <a:chOff x="2256903" y="816487"/>
            <a:chExt cx="4630180" cy="3653639"/>
          </a:xfrm>
        </p:grpSpPr>
        <p:sp>
          <p:nvSpPr>
            <p:cNvPr id="364" name="Google Shape;364;p19"/>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19"/>
          <p:cNvGrpSpPr/>
          <p:nvPr/>
        </p:nvGrpSpPr>
        <p:grpSpPr>
          <a:xfrm flipH="1">
            <a:off x="1936427" y="1943287"/>
            <a:ext cx="2222950" cy="1255025"/>
            <a:chOff x="2256903" y="816487"/>
            <a:chExt cx="4630180" cy="3653639"/>
          </a:xfrm>
        </p:grpSpPr>
        <p:sp>
          <p:nvSpPr>
            <p:cNvPr id="367" name="Google Shape;367;p19"/>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19"/>
          <p:cNvGrpSpPr/>
          <p:nvPr/>
        </p:nvGrpSpPr>
        <p:grpSpPr>
          <a:xfrm>
            <a:off x="1936527" y="3284037"/>
            <a:ext cx="2222950" cy="1255025"/>
            <a:chOff x="2256903" y="816487"/>
            <a:chExt cx="4630180" cy="3653639"/>
          </a:xfrm>
        </p:grpSpPr>
        <p:sp>
          <p:nvSpPr>
            <p:cNvPr id="370" name="Google Shape;370;p19"/>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9"/>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19"/>
          <p:cNvSpPr/>
          <p:nvPr/>
        </p:nvSpPr>
        <p:spPr>
          <a:xfrm>
            <a:off x="1055349" y="184497"/>
            <a:ext cx="189140" cy="16677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ive columns 1">
  <p:cSld name="CUSTOM_18_1_1_1_1_1">
    <p:spTree>
      <p:nvGrpSpPr>
        <p:cNvPr id="1" name="Shape 562"/>
        <p:cNvGrpSpPr/>
        <p:nvPr/>
      </p:nvGrpSpPr>
      <p:grpSpPr>
        <a:xfrm>
          <a:off x="0" y="0"/>
          <a:ext cx="0" cy="0"/>
          <a:chOff x="0" y="0"/>
          <a:chExt cx="0" cy="0"/>
        </a:xfrm>
      </p:grpSpPr>
      <p:sp>
        <p:nvSpPr>
          <p:cNvPr id="563" name="Google Shape;563;p2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564" name="Google Shape;564;p28"/>
          <p:cNvSpPr txBox="1">
            <a:spLocks noGrp="1"/>
          </p:cNvSpPr>
          <p:nvPr>
            <p:ph type="subTitle" idx="1"/>
          </p:nvPr>
        </p:nvSpPr>
        <p:spPr>
          <a:xfrm flipH="1">
            <a:off x="1216875" y="2146100"/>
            <a:ext cx="1911000" cy="608700"/>
          </a:xfrm>
          <a:prstGeom prst="rect">
            <a:avLst/>
          </a:prstGeom>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1000"/>
              <a:buChar char="●"/>
              <a:defRPr sz="1400" b="0"/>
            </a:lvl1pPr>
            <a:lvl2pPr lvl="1" algn="ctr" rtl="0">
              <a:lnSpc>
                <a:spcPct val="100000"/>
              </a:lnSpc>
              <a:spcBef>
                <a:spcPts val="0"/>
              </a:spcBef>
              <a:spcAft>
                <a:spcPts val="0"/>
              </a:spcAft>
              <a:buSzPts val="1000"/>
              <a:buChar char="○"/>
              <a:defRPr sz="1000"/>
            </a:lvl2pPr>
            <a:lvl3pPr lvl="2" algn="ctr" rtl="0">
              <a:lnSpc>
                <a:spcPct val="100000"/>
              </a:lnSpc>
              <a:spcBef>
                <a:spcPts val="0"/>
              </a:spcBef>
              <a:spcAft>
                <a:spcPts val="0"/>
              </a:spcAft>
              <a:buSzPts val="1000"/>
              <a:buChar char="■"/>
              <a:defRPr sz="1000"/>
            </a:lvl3pPr>
            <a:lvl4pPr lvl="3" algn="ctr" rtl="0">
              <a:lnSpc>
                <a:spcPct val="100000"/>
              </a:lnSpc>
              <a:spcBef>
                <a:spcPts val="0"/>
              </a:spcBef>
              <a:spcAft>
                <a:spcPts val="0"/>
              </a:spcAft>
              <a:buSzPts val="1000"/>
              <a:buChar char="●"/>
              <a:defRPr sz="1000"/>
            </a:lvl4pPr>
            <a:lvl5pPr lvl="4" algn="ctr" rtl="0">
              <a:lnSpc>
                <a:spcPct val="100000"/>
              </a:lnSpc>
              <a:spcBef>
                <a:spcPts val="0"/>
              </a:spcBef>
              <a:spcAft>
                <a:spcPts val="0"/>
              </a:spcAft>
              <a:buSzPts val="1000"/>
              <a:buChar char="○"/>
              <a:defRPr sz="1000"/>
            </a:lvl5pPr>
            <a:lvl6pPr lvl="5" algn="ctr" rtl="0">
              <a:lnSpc>
                <a:spcPct val="100000"/>
              </a:lnSpc>
              <a:spcBef>
                <a:spcPts val="0"/>
              </a:spcBef>
              <a:spcAft>
                <a:spcPts val="0"/>
              </a:spcAft>
              <a:buSzPts val="1000"/>
              <a:buChar char="■"/>
              <a:defRPr sz="1000"/>
            </a:lvl6pPr>
            <a:lvl7pPr lvl="6" algn="ctr" rtl="0">
              <a:lnSpc>
                <a:spcPct val="100000"/>
              </a:lnSpc>
              <a:spcBef>
                <a:spcPts val="0"/>
              </a:spcBef>
              <a:spcAft>
                <a:spcPts val="0"/>
              </a:spcAft>
              <a:buSzPts val="1000"/>
              <a:buChar char="●"/>
              <a:defRPr sz="1000"/>
            </a:lvl7pPr>
            <a:lvl8pPr lvl="7" algn="ctr" rtl="0">
              <a:lnSpc>
                <a:spcPct val="100000"/>
              </a:lnSpc>
              <a:spcBef>
                <a:spcPts val="0"/>
              </a:spcBef>
              <a:spcAft>
                <a:spcPts val="0"/>
              </a:spcAft>
              <a:buSzPts val="1000"/>
              <a:buChar char="○"/>
              <a:defRPr sz="1000"/>
            </a:lvl8pPr>
            <a:lvl9pPr lvl="8" algn="ctr" rtl="0">
              <a:lnSpc>
                <a:spcPct val="100000"/>
              </a:lnSpc>
              <a:spcBef>
                <a:spcPts val="0"/>
              </a:spcBef>
              <a:spcAft>
                <a:spcPts val="0"/>
              </a:spcAft>
              <a:buSzPts val="1000"/>
              <a:buChar char="■"/>
              <a:defRPr sz="1000"/>
            </a:lvl9pPr>
          </a:lstStyle>
          <a:p>
            <a:endParaRPr/>
          </a:p>
        </p:txBody>
      </p:sp>
      <p:sp>
        <p:nvSpPr>
          <p:cNvPr id="565" name="Google Shape;565;p28"/>
          <p:cNvSpPr txBox="1">
            <a:spLocks noGrp="1"/>
          </p:cNvSpPr>
          <p:nvPr>
            <p:ph type="title" idx="2"/>
          </p:nvPr>
        </p:nvSpPr>
        <p:spPr>
          <a:xfrm>
            <a:off x="1216875" y="1798175"/>
            <a:ext cx="1911000" cy="3480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66" name="Google Shape;566;p28"/>
          <p:cNvSpPr txBox="1">
            <a:spLocks noGrp="1"/>
          </p:cNvSpPr>
          <p:nvPr>
            <p:ph type="subTitle" idx="3"/>
          </p:nvPr>
        </p:nvSpPr>
        <p:spPr>
          <a:xfrm flipH="1">
            <a:off x="3616468" y="2146100"/>
            <a:ext cx="1911000" cy="608700"/>
          </a:xfrm>
          <a:prstGeom prst="rect">
            <a:avLst/>
          </a:prstGeom>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1000"/>
              <a:buChar char="●"/>
              <a:defRPr sz="1400" b="0"/>
            </a:lvl1pPr>
            <a:lvl2pPr lvl="1" algn="ctr" rtl="0">
              <a:lnSpc>
                <a:spcPct val="100000"/>
              </a:lnSpc>
              <a:spcBef>
                <a:spcPts val="0"/>
              </a:spcBef>
              <a:spcAft>
                <a:spcPts val="0"/>
              </a:spcAft>
              <a:buSzPts val="1000"/>
              <a:buChar char="○"/>
              <a:defRPr sz="1000"/>
            </a:lvl2pPr>
            <a:lvl3pPr lvl="2" algn="ctr" rtl="0">
              <a:lnSpc>
                <a:spcPct val="100000"/>
              </a:lnSpc>
              <a:spcBef>
                <a:spcPts val="0"/>
              </a:spcBef>
              <a:spcAft>
                <a:spcPts val="0"/>
              </a:spcAft>
              <a:buSzPts val="1000"/>
              <a:buChar char="■"/>
              <a:defRPr sz="1000"/>
            </a:lvl3pPr>
            <a:lvl4pPr lvl="3" algn="ctr" rtl="0">
              <a:lnSpc>
                <a:spcPct val="100000"/>
              </a:lnSpc>
              <a:spcBef>
                <a:spcPts val="0"/>
              </a:spcBef>
              <a:spcAft>
                <a:spcPts val="0"/>
              </a:spcAft>
              <a:buSzPts val="1000"/>
              <a:buChar char="●"/>
              <a:defRPr sz="1000"/>
            </a:lvl4pPr>
            <a:lvl5pPr lvl="4" algn="ctr" rtl="0">
              <a:lnSpc>
                <a:spcPct val="100000"/>
              </a:lnSpc>
              <a:spcBef>
                <a:spcPts val="0"/>
              </a:spcBef>
              <a:spcAft>
                <a:spcPts val="0"/>
              </a:spcAft>
              <a:buSzPts val="1000"/>
              <a:buChar char="○"/>
              <a:defRPr sz="1000"/>
            </a:lvl5pPr>
            <a:lvl6pPr lvl="5" algn="ctr" rtl="0">
              <a:lnSpc>
                <a:spcPct val="100000"/>
              </a:lnSpc>
              <a:spcBef>
                <a:spcPts val="0"/>
              </a:spcBef>
              <a:spcAft>
                <a:spcPts val="0"/>
              </a:spcAft>
              <a:buSzPts val="1000"/>
              <a:buChar char="■"/>
              <a:defRPr sz="1000"/>
            </a:lvl6pPr>
            <a:lvl7pPr lvl="6" algn="ctr" rtl="0">
              <a:lnSpc>
                <a:spcPct val="100000"/>
              </a:lnSpc>
              <a:spcBef>
                <a:spcPts val="0"/>
              </a:spcBef>
              <a:spcAft>
                <a:spcPts val="0"/>
              </a:spcAft>
              <a:buSzPts val="1000"/>
              <a:buChar char="●"/>
              <a:defRPr sz="1000"/>
            </a:lvl7pPr>
            <a:lvl8pPr lvl="7" algn="ctr" rtl="0">
              <a:lnSpc>
                <a:spcPct val="100000"/>
              </a:lnSpc>
              <a:spcBef>
                <a:spcPts val="0"/>
              </a:spcBef>
              <a:spcAft>
                <a:spcPts val="0"/>
              </a:spcAft>
              <a:buSzPts val="1000"/>
              <a:buChar char="○"/>
              <a:defRPr sz="1000"/>
            </a:lvl8pPr>
            <a:lvl9pPr lvl="8" algn="ctr" rtl="0">
              <a:lnSpc>
                <a:spcPct val="100000"/>
              </a:lnSpc>
              <a:spcBef>
                <a:spcPts val="0"/>
              </a:spcBef>
              <a:spcAft>
                <a:spcPts val="0"/>
              </a:spcAft>
              <a:buSzPts val="1000"/>
              <a:buChar char="■"/>
              <a:defRPr sz="1000"/>
            </a:lvl9pPr>
          </a:lstStyle>
          <a:p>
            <a:endParaRPr/>
          </a:p>
        </p:txBody>
      </p:sp>
      <p:sp>
        <p:nvSpPr>
          <p:cNvPr id="567" name="Google Shape;567;p28"/>
          <p:cNvSpPr txBox="1">
            <a:spLocks noGrp="1"/>
          </p:cNvSpPr>
          <p:nvPr>
            <p:ph type="title" idx="4"/>
          </p:nvPr>
        </p:nvSpPr>
        <p:spPr>
          <a:xfrm>
            <a:off x="3616468" y="1798175"/>
            <a:ext cx="1911000" cy="3480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68" name="Google Shape;568;p28"/>
          <p:cNvSpPr txBox="1">
            <a:spLocks noGrp="1"/>
          </p:cNvSpPr>
          <p:nvPr>
            <p:ph type="subTitle" idx="5"/>
          </p:nvPr>
        </p:nvSpPr>
        <p:spPr>
          <a:xfrm flipH="1">
            <a:off x="6016125" y="2146100"/>
            <a:ext cx="1911000" cy="608700"/>
          </a:xfrm>
          <a:prstGeom prst="rect">
            <a:avLst/>
          </a:prstGeom>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1000"/>
              <a:buChar char="●"/>
              <a:defRPr sz="1400" b="0"/>
            </a:lvl1pPr>
            <a:lvl2pPr lvl="1" algn="ctr" rtl="0">
              <a:lnSpc>
                <a:spcPct val="100000"/>
              </a:lnSpc>
              <a:spcBef>
                <a:spcPts val="0"/>
              </a:spcBef>
              <a:spcAft>
                <a:spcPts val="0"/>
              </a:spcAft>
              <a:buSzPts val="1000"/>
              <a:buChar char="○"/>
              <a:defRPr sz="1000"/>
            </a:lvl2pPr>
            <a:lvl3pPr lvl="2" algn="ctr" rtl="0">
              <a:lnSpc>
                <a:spcPct val="100000"/>
              </a:lnSpc>
              <a:spcBef>
                <a:spcPts val="0"/>
              </a:spcBef>
              <a:spcAft>
                <a:spcPts val="0"/>
              </a:spcAft>
              <a:buSzPts val="1000"/>
              <a:buChar char="■"/>
              <a:defRPr sz="1000"/>
            </a:lvl3pPr>
            <a:lvl4pPr lvl="3" algn="ctr" rtl="0">
              <a:lnSpc>
                <a:spcPct val="100000"/>
              </a:lnSpc>
              <a:spcBef>
                <a:spcPts val="0"/>
              </a:spcBef>
              <a:spcAft>
                <a:spcPts val="0"/>
              </a:spcAft>
              <a:buSzPts val="1000"/>
              <a:buChar char="●"/>
              <a:defRPr sz="1000"/>
            </a:lvl4pPr>
            <a:lvl5pPr lvl="4" algn="ctr" rtl="0">
              <a:lnSpc>
                <a:spcPct val="100000"/>
              </a:lnSpc>
              <a:spcBef>
                <a:spcPts val="0"/>
              </a:spcBef>
              <a:spcAft>
                <a:spcPts val="0"/>
              </a:spcAft>
              <a:buSzPts val="1000"/>
              <a:buChar char="○"/>
              <a:defRPr sz="1000"/>
            </a:lvl5pPr>
            <a:lvl6pPr lvl="5" algn="ctr" rtl="0">
              <a:lnSpc>
                <a:spcPct val="100000"/>
              </a:lnSpc>
              <a:spcBef>
                <a:spcPts val="0"/>
              </a:spcBef>
              <a:spcAft>
                <a:spcPts val="0"/>
              </a:spcAft>
              <a:buSzPts val="1000"/>
              <a:buChar char="■"/>
              <a:defRPr sz="1000"/>
            </a:lvl6pPr>
            <a:lvl7pPr lvl="6" algn="ctr" rtl="0">
              <a:lnSpc>
                <a:spcPct val="100000"/>
              </a:lnSpc>
              <a:spcBef>
                <a:spcPts val="0"/>
              </a:spcBef>
              <a:spcAft>
                <a:spcPts val="0"/>
              </a:spcAft>
              <a:buSzPts val="1000"/>
              <a:buChar char="●"/>
              <a:defRPr sz="1000"/>
            </a:lvl7pPr>
            <a:lvl8pPr lvl="7" algn="ctr" rtl="0">
              <a:lnSpc>
                <a:spcPct val="100000"/>
              </a:lnSpc>
              <a:spcBef>
                <a:spcPts val="0"/>
              </a:spcBef>
              <a:spcAft>
                <a:spcPts val="0"/>
              </a:spcAft>
              <a:buSzPts val="1000"/>
              <a:buChar char="○"/>
              <a:defRPr sz="1000"/>
            </a:lvl8pPr>
            <a:lvl9pPr lvl="8" algn="ctr" rtl="0">
              <a:lnSpc>
                <a:spcPct val="100000"/>
              </a:lnSpc>
              <a:spcBef>
                <a:spcPts val="0"/>
              </a:spcBef>
              <a:spcAft>
                <a:spcPts val="0"/>
              </a:spcAft>
              <a:buSzPts val="1000"/>
              <a:buChar char="■"/>
              <a:defRPr sz="1000"/>
            </a:lvl9pPr>
          </a:lstStyle>
          <a:p>
            <a:endParaRPr/>
          </a:p>
        </p:txBody>
      </p:sp>
      <p:sp>
        <p:nvSpPr>
          <p:cNvPr id="569" name="Google Shape;569;p28"/>
          <p:cNvSpPr txBox="1">
            <a:spLocks noGrp="1"/>
          </p:cNvSpPr>
          <p:nvPr>
            <p:ph type="title" idx="6"/>
          </p:nvPr>
        </p:nvSpPr>
        <p:spPr>
          <a:xfrm>
            <a:off x="6016125" y="1798175"/>
            <a:ext cx="1911000" cy="3480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70" name="Google Shape;570;p28"/>
          <p:cNvSpPr txBox="1">
            <a:spLocks noGrp="1"/>
          </p:cNvSpPr>
          <p:nvPr>
            <p:ph type="subTitle" idx="7"/>
          </p:nvPr>
        </p:nvSpPr>
        <p:spPr>
          <a:xfrm flipH="1">
            <a:off x="2416697" y="3797650"/>
            <a:ext cx="1911000" cy="608700"/>
          </a:xfrm>
          <a:prstGeom prst="rect">
            <a:avLst/>
          </a:prstGeom>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1000"/>
              <a:buChar char="●"/>
              <a:defRPr sz="1400" b="0"/>
            </a:lvl1pPr>
            <a:lvl2pPr lvl="1" algn="ctr" rtl="0">
              <a:lnSpc>
                <a:spcPct val="100000"/>
              </a:lnSpc>
              <a:spcBef>
                <a:spcPts val="0"/>
              </a:spcBef>
              <a:spcAft>
                <a:spcPts val="0"/>
              </a:spcAft>
              <a:buSzPts val="1000"/>
              <a:buChar char="○"/>
              <a:defRPr sz="1000"/>
            </a:lvl2pPr>
            <a:lvl3pPr lvl="2" algn="ctr" rtl="0">
              <a:lnSpc>
                <a:spcPct val="100000"/>
              </a:lnSpc>
              <a:spcBef>
                <a:spcPts val="0"/>
              </a:spcBef>
              <a:spcAft>
                <a:spcPts val="0"/>
              </a:spcAft>
              <a:buSzPts val="1000"/>
              <a:buChar char="■"/>
              <a:defRPr sz="1000"/>
            </a:lvl3pPr>
            <a:lvl4pPr lvl="3" algn="ctr" rtl="0">
              <a:lnSpc>
                <a:spcPct val="100000"/>
              </a:lnSpc>
              <a:spcBef>
                <a:spcPts val="0"/>
              </a:spcBef>
              <a:spcAft>
                <a:spcPts val="0"/>
              </a:spcAft>
              <a:buSzPts val="1000"/>
              <a:buChar char="●"/>
              <a:defRPr sz="1000"/>
            </a:lvl4pPr>
            <a:lvl5pPr lvl="4" algn="ctr" rtl="0">
              <a:lnSpc>
                <a:spcPct val="100000"/>
              </a:lnSpc>
              <a:spcBef>
                <a:spcPts val="0"/>
              </a:spcBef>
              <a:spcAft>
                <a:spcPts val="0"/>
              </a:spcAft>
              <a:buSzPts val="1000"/>
              <a:buChar char="○"/>
              <a:defRPr sz="1000"/>
            </a:lvl5pPr>
            <a:lvl6pPr lvl="5" algn="ctr" rtl="0">
              <a:lnSpc>
                <a:spcPct val="100000"/>
              </a:lnSpc>
              <a:spcBef>
                <a:spcPts val="0"/>
              </a:spcBef>
              <a:spcAft>
                <a:spcPts val="0"/>
              </a:spcAft>
              <a:buSzPts val="1000"/>
              <a:buChar char="■"/>
              <a:defRPr sz="1000"/>
            </a:lvl6pPr>
            <a:lvl7pPr lvl="6" algn="ctr" rtl="0">
              <a:lnSpc>
                <a:spcPct val="100000"/>
              </a:lnSpc>
              <a:spcBef>
                <a:spcPts val="0"/>
              </a:spcBef>
              <a:spcAft>
                <a:spcPts val="0"/>
              </a:spcAft>
              <a:buSzPts val="1000"/>
              <a:buChar char="●"/>
              <a:defRPr sz="1000"/>
            </a:lvl7pPr>
            <a:lvl8pPr lvl="7" algn="ctr" rtl="0">
              <a:lnSpc>
                <a:spcPct val="100000"/>
              </a:lnSpc>
              <a:spcBef>
                <a:spcPts val="0"/>
              </a:spcBef>
              <a:spcAft>
                <a:spcPts val="0"/>
              </a:spcAft>
              <a:buSzPts val="1000"/>
              <a:buChar char="○"/>
              <a:defRPr sz="1000"/>
            </a:lvl8pPr>
            <a:lvl9pPr lvl="8" algn="ctr" rtl="0">
              <a:lnSpc>
                <a:spcPct val="100000"/>
              </a:lnSpc>
              <a:spcBef>
                <a:spcPts val="0"/>
              </a:spcBef>
              <a:spcAft>
                <a:spcPts val="0"/>
              </a:spcAft>
              <a:buSzPts val="1000"/>
              <a:buChar char="■"/>
              <a:defRPr sz="1000"/>
            </a:lvl9pPr>
          </a:lstStyle>
          <a:p>
            <a:endParaRPr/>
          </a:p>
        </p:txBody>
      </p:sp>
      <p:sp>
        <p:nvSpPr>
          <p:cNvPr id="571" name="Google Shape;571;p28"/>
          <p:cNvSpPr txBox="1">
            <a:spLocks noGrp="1"/>
          </p:cNvSpPr>
          <p:nvPr>
            <p:ph type="title" idx="8"/>
          </p:nvPr>
        </p:nvSpPr>
        <p:spPr>
          <a:xfrm>
            <a:off x="2416697" y="3449725"/>
            <a:ext cx="1911000" cy="3480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72" name="Google Shape;572;p28"/>
          <p:cNvSpPr txBox="1">
            <a:spLocks noGrp="1"/>
          </p:cNvSpPr>
          <p:nvPr>
            <p:ph type="subTitle" idx="9"/>
          </p:nvPr>
        </p:nvSpPr>
        <p:spPr>
          <a:xfrm flipH="1">
            <a:off x="4816303" y="3797650"/>
            <a:ext cx="1911000" cy="608700"/>
          </a:xfrm>
          <a:prstGeom prst="rect">
            <a:avLst/>
          </a:prstGeom>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1000"/>
              <a:buChar char="●"/>
              <a:defRPr sz="1400" b="0"/>
            </a:lvl1pPr>
            <a:lvl2pPr lvl="1" algn="ctr" rtl="0">
              <a:lnSpc>
                <a:spcPct val="100000"/>
              </a:lnSpc>
              <a:spcBef>
                <a:spcPts val="0"/>
              </a:spcBef>
              <a:spcAft>
                <a:spcPts val="0"/>
              </a:spcAft>
              <a:buSzPts val="1000"/>
              <a:buChar char="○"/>
              <a:defRPr sz="1000"/>
            </a:lvl2pPr>
            <a:lvl3pPr lvl="2" algn="ctr" rtl="0">
              <a:lnSpc>
                <a:spcPct val="100000"/>
              </a:lnSpc>
              <a:spcBef>
                <a:spcPts val="0"/>
              </a:spcBef>
              <a:spcAft>
                <a:spcPts val="0"/>
              </a:spcAft>
              <a:buSzPts val="1000"/>
              <a:buChar char="■"/>
              <a:defRPr sz="1000"/>
            </a:lvl3pPr>
            <a:lvl4pPr lvl="3" algn="ctr" rtl="0">
              <a:lnSpc>
                <a:spcPct val="100000"/>
              </a:lnSpc>
              <a:spcBef>
                <a:spcPts val="0"/>
              </a:spcBef>
              <a:spcAft>
                <a:spcPts val="0"/>
              </a:spcAft>
              <a:buSzPts val="1000"/>
              <a:buChar char="●"/>
              <a:defRPr sz="1000"/>
            </a:lvl4pPr>
            <a:lvl5pPr lvl="4" algn="ctr" rtl="0">
              <a:lnSpc>
                <a:spcPct val="100000"/>
              </a:lnSpc>
              <a:spcBef>
                <a:spcPts val="0"/>
              </a:spcBef>
              <a:spcAft>
                <a:spcPts val="0"/>
              </a:spcAft>
              <a:buSzPts val="1000"/>
              <a:buChar char="○"/>
              <a:defRPr sz="1000"/>
            </a:lvl5pPr>
            <a:lvl6pPr lvl="5" algn="ctr" rtl="0">
              <a:lnSpc>
                <a:spcPct val="100000"/>
              </a:lnSpc>
              <a:spcBef>
                <a:spcPts val="0"/>
              </a:spcBef>
              <a:spcAft>
                <a:spcPts val="0"/>
              </a:spcAft>
              <a:buSzPts val="1000"/>
              <a:buChar char="■"/>
              <a:defRPr sz="1000"/>
            </a:lvl6pPr>
            <a:lvl7pPr lvl="6" algn="ctr" rtl="0">
              <a:lnSpc>
                <a:spcPct val="100000"/>
              </a:lnSpc>
              <a:spcBef>
                <a:spcPts val="0"/>
              </a:spcBef>
              <a:spcAft>
                <a:spcPts val="0"/>
              </a:spcAft>
              <a:buSzPts val="1000"/>
              <a:buChar char="●"/>
              <a:defRPr sz="1000"/>
            </a:lvl7pPr>
            <a:lvl8pPr lvl="7" algn="ctr" rtl="0">
              <a:lnSpc>
                <a:spcPct val="100000"/>
              </a:lnSpc>
              <a:spcBef>
                <a:spcPts val="0"/>
              </a:spcBef>
              <a:spcAft>
                <a:spcPts val="0"/>
              </a:spcAft>
              <a:buSzPts val="1000"/>
              <a:buChar char="○"/>
              <a:defRPr sz="1000"/>
            </a:lvl8pPr>
            <a:lvl9pPr lvl="8" algn="ctr" rtl="0">
              <a:lnSpc>
                <a:spcPct val="100000"/>
              </a:lnSpc>
              <a:spcBef>
                <a:spcPts val="0"/>
              </a:spcBef>
              <a:spcAft>
                <a:spcPts val="0"/>
              </a:spcAft>
              <a:buSzPts val="1000"/>
              <a:buChar char="■"/>
              <a:defRPr sz="1000"/>
            </a:lvl9pPr>
          </a:lstStyle>
          <a:p>
            <a:endParaRPr/>
          </a:p>
        </p:txBody>
      </p:sp>
      <p:sp>
        <p:nvSpPr>
          <p:cNvPr id="573" name="Google Shape;573;p28"/>
          <p:cNvSpPr txBox="1">
            <a:spLocks noGrp="1"/>
          </p:cNvSpPr>
          <p:nvPr>
            <p:ph type="title" idx="13"/>
          </p:nvPr>
        </p:nvSpPr>
        <p:spPr>
          <a:xfrm>
            <a:off x="4816303" y="3449725"/>
            <a:ext cx="1911000" cy="3480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74" name="Google Shape;574;p28"/>
          <p:cNvSpPr/>
          <p:nvPr/>
        </p:nvSpPr>
        <p:spPr>
          <a:xfrm rot="-5400000">
            <a:off x="7246005" y="-175905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8"/>
          <p:cNvSpPr/>
          <p:nvPr/>
        </p:nvSpPr>
        <p:spPr>
          <a:xfrm rot="-8330669" flipH="1">
            <a:off x="8316692" y="383091"/>
            <a:ext cx="228180" cy="22825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8"/>
          <p:cNvSpPr/>
          <p:nvPr/>
        </p:nvSpPr>
        <p:spPr>
          <a:xfrm rot="-5400000">
            <a:off x="-602001" y="3396741"/>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8"/>
          <p:cNvSpPr/>
          <p:nvPr/>
        </p:nvSpPr>
        <p:spPr>
          <a:xfrm rot="8100000">
            <a:off x="-459579" y="3916794"/>
            <a:ext cx="1402437" cy="1721733"/>
          </a:xfrm>
          <a:custGeom>
            <a:avLst/>
            <a:gdLst/>
            <a:ahLst/>
            <a:cxnLst/>
            <a:rect l="l" t="t" r="r" b="b"/>
            <a:pathLst>
              <a:path w="56098" h="68870" extrusionOk="0">
                <a:moveTo>
                  <a:pt x="27540" y="1"/>
                </a:moveTo>
                <a:cubicBezTo>
                  <a:pt x="25846" y="1"/>
                  <a:pt x="24016" y="377"/>
                  <a:pt x="22022" y="1226"/>
                </a:cubicBezTo>
                <a:cubicBezTo>
                  <a:pt x="3980" y="8924"/>
                  <a:pt x="18521" y="22730"/>
                  <a:pt x="17626" y="35302"/>
                </a:cubicBezTo>
                <a:cubicBezTo>
                  <a:pt x="16950" y="44552"/>
                  <a:pt x="1" y="49286"/>
                  <a:pt x="7799" y="60247"/>
                </a:cubicBezTo>
                <a:cubicBezTo>
                  <a:pt x="12119" y="66326"/>
                  <a:pt x="17081" y="68870"/>
                  <a:pt x="22065" y="68870"/>
                </a:cubicBezTo>
                <a:cubicBezTo>
                  <a:pt x="38955" y="68870"/>
                  <a:pt x="56098" y="39657"/>
                  <a:pt x="49355" y="19766"/>
                </a:cubicBezTo>
                <a:cubicBezTo>
                  <a:pt x="42898" y="13377"/>
                  <a:pt x="37638" y="1"/>
                  <a:pt x="27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8"/>
          <p:cNvSpPr/>
          <p:nvPr/>
        </p:nvSpPr>
        <p:spPr>
          <a:xfrm rot="3807597" flipH="1">
            <a:off x="303431" y="3152760"/>
            <a:ext cx="349987" cy="350085"/>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4">
  <p:cSld name="CUSTOM_8">
    <p:bg>
      <p:bgPr>
        <a:blipFill>
          <a:blip r:embed="rId2">
            <a:alphaModFix/>
          </a:blip>
          <a:stretch>
            <a:fillRect/>
          </a:stretch>
        </a:blipFill>
        <a:effectLst/>
      </p:bgPr>
    </p:bg>
    <p:spTree>
      <p:nvGrpSpPr>
        <p:cNvPr id="1" name="Shape 616"/>
        <p:cNvGrpSpPr/>
        <p:nvPr/>
      </p:nvGrpSpPr>
      <p:grpSpPr>
        <a:xfrm>
          <a:off x="0" y="0"/>
          <a:ext cx="0" cy="0"/>
          <a:chOff x="0" y="0"/>
          <a:chExt cx="0" cy="0"/>
        </a:xfrm>
      </p:grpSpPr>
      <p:sp>
        <p:nvSpPr>
          <p:cNvPr id="617" name="Google Shape;617;p31"/>
          <p:cNvSpPr txBox="1">
            <a:spLocks noGrp="1"/>
          </p:cNvSpPr>
          <p:nvPr>
            <p:ph type="ctrTitle"/>
          </p:nvPr>
        </p:nvSpPr>
        <p:spPr>
          <a:xfrm flipH="1">
            <a:off x="5323925" y="2522575"/>
            <a:ext cx="28209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3300"/>
              <a:buNone/>
              <a:defRPr sz="3300"/>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618" name="Google Shape;618;p31"/>
          <p:cNvSpPr txBox="1">
            <a:spLocks noGrp="1"/>
          </p:cNvSpPr>
          <p:nvPr>
            <p:ph type="subTitle" idx="1"/>
          </p:nvPr>
        </p:nvSpPr>
        <p:spPr>
          <a:xfrm flipH="1">
            <a:off x="5323900" y="2984025"/>
            <a:ext cx="2820900" cy="1107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400"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grpSp>
        <p:nvGrpSpPr>
          <p:cNvPr id="619" name="Google Shape;619;p31"/>
          <p:cNvGrpSpPr/>
          <p:nvPr/>
        </p:nvGrpSpPr>
        <p:grpSpPr>
          <a:xfrm>
            <a:off x="7148530" y="290152"/>
            <a:ext cx="1613497" cy="1353799"/>
            <a:chOff x="7142430" y="539989"/>
            <a:chExt cx="1319942" cy="1107583"/>
          </a:xfrm>
        </p:grpSpPr>
        <p:grpSp>
          <p:nvGrpSpPr>
            <p:cNvPr id="620" name="Google Shape;620;p31"/>
            <p:cNvGrpSpPr/>
            <p:nvPr/>
          </p:nvGrpSpPr>
          <p:grpSpPr>
            <a:xfrm>
              <a:off x="7142430" y="539989"/>
              <a:ext cx="1319942" cy="1107583"/>
              <a:chOff x="3849575" y="3342525"/>
              <a:chExt cx="1118500" cy="938550"/>
            </a:xfrm>
          </p:grpSpPr>
          <p:sp>
            <p:nvSpPr>
              <p:cNvPr id="621" name="Google Shape;621;p31"/>
              <p:cNvSpPr/>
              <p:nvPr/>
            </p:nvSpPr>
            <p:spPr>
              <a:xfrm>
                <a:off x="4436675" y="3665425"/>
                <a:ext cx="531400" cy="346750"/>
              </a:xfrm>
              <a:custGeom>
                <a:avLst/>
                <a:gdLst/>
                <a:ahLst/>
                <a:cxnLst/>
                <a:rect l="l" t="t" r="r" b="b"/>
                <a:pathLst>
                  <a:path w="21256" h="13870" extrusionOk="0">
                    <a:moveTo>
                      <a:pt x="13611" y="3069"/>
                    </a:moveTo>
                    <a:cubicBezTo>
                      <a:pt x="14071" y="3069"/>
                      <a:pt x="14541" y="3134"/>
                      <a:pt x="15011" y="3275"/>
                    </a:cubicBezTo>
                    <a:cubicBezTo>
                      <a:pt x="16679" y="3776"/>
                      <a:pt x="18847" y="5944"/>
                      <a:pt x="17379" y="8546"/>
                    </a:cubicBezTo>
                    <a:cubicBezTo>
                      <a:pt x="16665" y="9829"/>
                      <a:pt x="15151" y="10440"/>
                      <a:pt x="13577" y="10440"/>
                    </a:cubicBezTo>
                    <a:cubicBezTo>
                      <a:pt x="11920" y="10440"/>
                      <a:pt x="10198" y="9762"/>
                      <a:pt x="9274" y="8479"/>
                    </a:cubicBezTo>
                    <a:cubicBezTo>
                      <a:pt x="7668" y="6260"/>
                      <a:pt x="10382" y="3069"/>
                      <a:pt x="13611" y="3069"/>
                    </a:cubicBezTo>
                    <a:close/>
                    <a:moveTo>
                      <a:pt x="14017" y="1"/>
                    </a:moveTo>
                    <a:cubicBezTo>
                      <a:pt x="13438" y="1"/>
                      <a:pt x="12853" y="68"/>
                      <a:pt x="12276" y="206"/>
                    </a:cubicBezTo>
                    <a:cubicBezTo>
                      <a:pt x="9907" y="807"/>
                      <a:pt x="8573" y="1974"/>
                      <a:pt x="7072" y="2608"/>
                    </a:cubicBezTo>
                    <a:cubicBezTo>
                      <a:pt x="3369" y="6544"/>
                      <a:pt x="1868" y="8946"/>
                      <a:pt x="1001" y="9780"/>
                    </a:cubicBezTo>
                    <a:cubicBezTo>
                      <a:pt x="789" y="9966"/>
                      <a:pt x="513" y="10067"/>
                      <a:pt x="224" y="10067"/>
                    </a:cubicBezTo>
                    <a:cubicBezTo>
                      <a:pt x="150" y="10067"/>
                      <a:pt x="75" y="10060"/>
                      <a:pt x="0" y="10047"/>
                    </a:cubicBezTo>
                    <a:lnTo>
                      <a:pt x="0" y="10047"/>
                    </a:lnTo>
                    <a:cubicBezTo>
                      <a:pt x="201" y="10547"/>
                      <a:pt x="401" y="10781"/>
                      <a:pt x="701" y="10814"/>
                    </a:cubicBezTo>
                    <a:cubicBezTo>
                      <a:pt x="761" y="10824"/>
                      <a:pt x="824" y="10828"/>
                      <a:pt x="889" y="10828"/>
                    </a:cubicBezTo>
                    <a:cubicBezTo>
                      <a:pt x="1528" y="10828"/>
                      <a:pt x="2399" y="10386"/>
                      <a:pt x="3610" y="10386"/>
                    </a:cubicBezTo>
                    <a:cubicBezTo>
                      <a:pt x="3909" y="10386"/>
                      <a:pt x="4228" y="10413"/>
                      <a:pt x="4570" y="10480"/>
                    </a:cubicBezTo>
                    <a:cubicBezTo>
                      <a:pt x="5671" y="10680"/>
                      <a:pt x="7506" y="13549"/>
                      <a:pt x="12076" y="13849"/>
                    </a:cubicBezTo>
                    <a:cubicBezTo>
                      <a:pt x="12306" y="13863"/>
                      <a:pt x="12536" y="13869"/>
                      <a:pt x="12764" y="13869"/>
                    </a:cubicBezTo>
                    <a:cubicBezTo>
                      <a:pt x="17090" y="13869"/>
                      <a:pt x="20892" y="11472"/>
                      <a:pt x="21082" y="6878"/>
                    </a:cubicBezTo>
                    <a:cubicBezTo>
                      <a:pt x="21255" y="2777"/>
                      <a:pt x="17753" y="1"/>
                      <a:pt x="14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1"/>
              <p:cNvSpPr/>
              <p:nvPr/>
            </p:nvSpPr>
            <p:spPr>
              <a:xfrm>
                <a:off x="4017200" y="3816500"/>
                <a:ext cx="415325" cy="464575"/>
              </a:xfrm>
              <a:custGeom>
                <a:avLst/>
                <a:gdLst/>
                <a:ahLst/>
                <a:cxnLst/>
                <a:rect l="l" t="t" r="r" b="b"/>
                <a:pathLst>
                  <a:path w="16613" h="18583" extrusionOk="0">
                    <a:moveTo>
                      <a:pt x="11509" y="1"/>
                    </a:moveTo>
                    <a:cubicBezTo>
                      <a:pt x="11509" y="1"/>
                      <a:pt x="11509" y="68"/>
                      <a:pt x="11476" y="101"/>
                    </a:cubicBezTo>
                    <a:cubicBezTo>
                      <a:pt x="11042" y="635"/>
                      <a:pt x="8373" y="4070"/>
                      <a:pt x="5872" y="7439"/>
                    </a:cubicBezTo>
                    <a:cubicBezTo>
                      <a:pt x="3803" y="10241"/>
                      <a:pt x="1802" y="13010"/>
                      <a:pt x="1268" y="14178"/>
                    </a:cubicBezTo>
                    <a:cubicBezTo>
                      <a:pt x="501" y="15779"/>
                      <a:pt x="1" y="18347"/>
                      <a:pt x="501" y="18581"/>
                    </a:cubicBezTo>
                    <a:cubicBezTo>
                      <a:pt x="505" y="18582"/>
                      <a:pt x="509" y="18583"/>
                      <a:pt x="514" y="18583"/>
                    </a:cubicBezTo>
                    <a:cubicBezTo>
                      <a:pt x="1110" y="18583"/>
                      <a:pt x="11374" y="8910"/>
                      <a:pt x="15178" y="5305"/>
                    </a:cubicBezTo>
                    <a:cubicBezTo>
                      <a:pt x="16046" y="4471"/>
                      <a:pt x="16613" y="3970"/>
                      <a:pt x="16546" y="3970"/>
                    </a:cubicBezTo>
                    <a:cubicBezTo>
                      <a:pt x="14811" y="3603"/>
                      <a:pt x="12209" y="1068"/>
                      <a:pt x="11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1"/>
              <p:cNvSpPr/>
              <p:nvPr/>
            </p:nvSpPr>
            <p:spPr>
              <a:xfrm>
                <a:off x="3849575" y="3816500"/>
                <a:ext cx="454525" cy="195425"/>
              </a:xfrm>
              <a:custGeom>
                <a:avLst/>
                <a:gdLst/>
                <a:ahLst/>
                <a:cxnLst/>
                <a:rect l="l" t="t" r="r" b="b"/>
                <a:pathLst>
                  <a:path w="18181" h="7817" extrusionOk="0">
                    <a:moveTo>
                      <a:pt x="18047" y="1"/>
                    </a:moveTo>
                    <a:cubicBezTo>
                      <a:pt x="12176" y="2503"/>
                      <a:pt x="1" y="6105"/>
                      <a:pt x="1" y="6439"/>
                    </a:cubicBezTo>
                    <a:cubicBezTo>
                      <a:pt x="34" y="6939"/>
                      <a:pt x="2903" y="7740"/>
                      <a:pt x="4871" y="7806"/>
                    </a:cubicBezTo>
                    <a:cubicBezTo>
                      <a:pt x="5079" y="7812"/>
                      <a:pt x="5371" y="7816"/>
                      <a:pt x="5728" y="7816"/>
                    </a:cubicBezTo>
                    <a:cubicBezTo>
                      <a:pt x="7323" y="7816"/>
                      <a:pt x="10206" y="7739"/>
                      <a:pt x="12577" y="7439"/>
                    </a:cubicBezTo>
                    <a:cubicBezTo>
                      <a:pt x="15078" y="4004"/>
                      <a:pt x="17747" y="635"/>
                      <a:pt x="18181" y="101"/>
                    </a:cubicBezTo>
                    <a:lnTo>
                      <a:pt x="180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1"/>
              <p:cNvSpPr/>
              <p:nvPr/>
            </p:nvSpPr>
            <p:spPr>
              <a:xfrm>
                <a:off x="4295750" y="3342525"/>
                <a:ext cx="492025" cy="574575"/>
              </a:xfrm>
              <a:custGeom>
                <a:avLst/>
                <a:gdLst/>
                <a:ahLst/>
                <a:cxnLst/>
                <a:rect l="l" t="t" r="r" b="b"/>
                <a:pathLst>
                  <a:path w="19681" h="22983" extrusionOk="0">
                    <a:moveTo>
                      <a:pt x="11201" y="3249"/>
                    </a:moveTo>
                    <a:cubicBezTo>
                      <a:pt x="14003" y="3249"/>
                      <a:pt x="15203" y="5822"/>
                      <a:pt x="15077" y="7452"/>
                    </a:cubicBezTo>
                    <a:cubicBezTo>
                      <a:pt x="14892" y="10194"/>
                      <a:pt x="12278" y="12078"/>
                      <a:pt x="10066" y="12078"/>
                    </a:cubicBezTo>
                    <a:cubicBezTo>
                      <a:pt x="9103" y="12078"/>
                      <a:pt x="8216" y="11720"/>
                      <a:pt x="7639" y="10921"/>
                    </a:cubicBezTo>
                    <a:cubicBezTo>
                      <a:pt x="5804" y="8285"/>
                      <a:pt x="7405" y="3649"/>
                      <a:pt x="10641" y="3282"/>
                    </a:cubicBezTo>
                    <a:cubicBezTo>
                      <a:pt x="10834" y="3260"/>
                      <a:pt x="11021" y="3249"/>
                      <a:pt x="11201" y="3249"/>
                    </a:cubicBezTo>
                    <a:close/>
                    <a:moveTo>
                      <a:pt x="11176" y="0"/>
                    </a:moveTo>
                    <a:cubicBezTo>
                      <a:pt x="7435" y="0"/>
                      <a:pt x="4494" y="2722"/>
                      <a:pt x="3236" y="6251"/>
                    </a:cubicBezTo>
                    <a:cubicBezTo>
                      <a:pt x="1768" y="10620"/>
                      <a:pt x="3736" y="13423"/>
                      <a:pt x="2935" y="14223"/>
                    </a:cubicBezTo>
                    <a:cubicBezTo>
                      <a:pt x="2168" y="15057"/>
                      <a:pt x="0" y="17859"/>
                      <a:pt x="167" y="18593"/>
                    </a:cubicBezTo>
                    <a:cubicBezTo>
                      <a:pt x="200" y="18693"/>
                      <a:pt x="234" y="18793"/>
                      <a:pt x="367" y="18960"/>
                    </a:cubicBezTo>
                    <a:cubicBezTo>
                      <a:pt x="1067" y="19994"/>
                      <a:pt x="3669" y="22562"/>
                      <a:pt x="5404" y="22929"/>
                    </a:cubicBezTo>
                    <a:cubicBezTo>
                      <a:pt x="5471" y="22963"/>
                      <a:pt x="5537" y="22963"/>
                      <a:pt x="5604" y="22963"/>
                    </a:cubicBezTo>
                    <a:cubicBezTo>
                      <a:pt x="5693" y="22976"/>
                      <a:pt x="5777" y="22983"/>
                      <a:pt x="5857" y="22983"/>
                    </a:cubicBezTo>
                    <a:cubicBezTo>
                      <a:pt x="6170" y="22983"/>
                      <a:pt x="6419" y="22882"/>
                      <a:pt x="6605" y="22696"/>
                    </a:cubicBezTo>
                    <a:cubicBezTo>
                      <a:pt x="7505" y="21862"/>
                      <a:pt x="9006" y="19527"/>
                      <a:pt x="12709" y="15524"/>
                    </a:cubicBezTo>
                    <a:cubicBezTo>
                      <a:pt x="13977" y="14190"/>
                      <a:pt x="15378" y="12722"/>
                      <a:pt x="17146" y="11054"/>
                    </a:cubicBezTo>
                    <a:cubicBezTo>
                      <a:pt x="19681" y="8619"/>
                      <a:pt x="18647" y="1948"/>
                      <a:pt x="13743" y="413"/>
                    </a:cubicBezTo>
                    <a:cubicBezTo>
                      <a:pt x="12855" y="131"/>
                      <a:pt x="11996" y="0"/>
                      <a:pt x="11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31"/>
            <p:cNvGrpSpPr/>
            <p:nvPr/>
          </p:nvGrpSpPr>
          <p:grpSpPr>
            <a:xfrm rot="-3087821">
              <a:off x="7777062" y="948967"/>
              <a:ext cx="174274" cy="139950"/>
              <a:chOff x="2231838" y="3548381"/>
              <a:chExt cx="174277" cy="139952"/>
            </a:xfrm>
          </p:grpSpPr>
          <p:sp>
            <p:nvSpPr>
              <p:cNvPr id="626" name="Google Shape;626;p31"/>
              <p:cNvSpPr/>
              <p:nvPr/>
            </p:nvSpPr>
            <p:spPr>
              <a:xfrm rot="169907">
                <a:off x="2232935" y="3549178"/>
                <a:ext cx="33397" cy="45126"/>
              </a:xfrm>
              <a:custGeom>
                <a:avLst/>
                <a:gdLst/>
                <a:ahLst/>
                <a:cxnLst/>
                <a:rect l="l" t="t" r="r" b="b"/>
                <a:pathLst>
                  <a:path w="1336" h="1805" extrusionOk="0">
                    <a:moveTo>
                      <a:pt x="368" y="0"/>
                    </a:moveTo>
                    <a:cubicBezTo>
                      <a:pt x="301" y="0"/>
                      <a:pt x="201" y="67"/>
                      <a:pt x="168" y="67"/>
                    </a:cubicBezTo>
                    <a:cubicBezTo>
                      <a:pt x="134" y="67"/>
                      <a:pt x="101" y="101"/>
                      <a:pt x="101" y="101"/>
                    </a:cubicBezTo>
                    <a:cubicBezTo>
                      <a:pt x="34" y="101"/>
                      <a:pt x="1" y="167"/>
                      <a:pt x="34" y="234"/>
                    </a:cubicBezTo>
                    <a:cubicBezTo>
                      <a:pt x="34" y="258"/>
                      <a:pt x="68" y="281"/>
                      <a:pt x="111" y="281"/>
                    </a:cubicBezTo>
                    <a:cubicBezTo>
                      <a:pt x="129" y="281"/>
                      <a:pt x="148" y="277"/>
                      <a:pt x="168" y="267"/>
                    </a:cubicBezTo>
                    <a:lnTo>
                      <a:pt x="535" y="267"/>
                    </a:lnTo>
                    <a:cubicBezTo>
                      <a:pt x="601" y="267"/>
                      <a:pt x="635" y="301"/>
                      <a:pt x="668" y="301"/>
                    </a:cubicBezTo>
                    <a:cubicBezTo>
                      <a:pt x="701" y="301"/>
                      <a:pt x="768" y="334"/>
                      <a:pt x="768" y="334"/>
                    </a:cubicBezTo>
                    <a:cubicBezTo>
                      <a:pt x="768" y="334"/>
                      <a:pt x="801" y="334"/>
                      <a:pt x="801" y="401"/>
                    </a:cubicBezTo>
                    <a:cubicBezTo>
                      <a:pt x="501" y="401"/>
                      <a:pt x="201" y="634"/>
                      <a:pt x="168" y="1001"/>
                    </a:cubicBezTo>
                    <a:cubicBezTo>
                      <a:pt x="134" y="1401"/>
                      <a:pt x="334" y="1768"/>
                      <a:pt x="668" y="1802"/>
                    </a:cubicBezTo>
                    <a:cubicBezTo>
                      <a:pt x="689" y="1804"/>
                      <a:pt x="710" y="1805"/>
                      <a:pt x="731" y="1805"/>
                    </a:cubicBezTo>
                    <a:cubicBezTo>
                      <a:pt x="1038" y="1805"/>
                      <a:pt x="1304" y="1574"/>
                      <a:pt x="1335" y="1168"/>
                    </a:cubicBezTo>
                    <a:cubicBezTo>
                      <a:pt x="1335" y="934"/>
                      <a:pt x="1302" y="768"/>
                      <a:pt x="1302" y="701"/>
                    </a:cubicBezTo>
                    <a:cubicBezTo>
                      <a:pt x="1302" y="668"/>
                      <a:pt x="1268" y="634"/>
                      <a:pt x="1268" y="568"/>
                    </a:cubicBezTo>
                    <a:cubicBezTo>
                      <a:pt x="1268" y="501"/>
                      <a:pt x="1235" y="434"/>
                      <a:pt x="1168" y="401"/>
                    </a:cubicBezTo>
                    <a:cubicBezTo>
                      <a:pt x="1135" y="334"/>
                      <a:pt x="1102" y="267"/>
                      <a:pt x="1068" y="234"/>
                    </a:cubicBezTo>
                    <a:cubicBezTo>
                      <a:pt x="1002" y="167"/>
                      <a:pt x="935" y="134"/>
                      <a:pt x="868" y="101"/>
                    </a:cubicBezTo>
                    <a:cubicBezTo>
                      <a:pt x="835" y="67"/>
                      <a:pt x="768" y="67"/>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1"/>
              <p:cNvSpPr/>
              <p:nvPr/>
            </p:nvSpPr>
            <p:spPr>
              <a:xfrm rot="636863">
                <a:off x="2320363" y="3551427"/>
                <a:ext cx="33375" cy="45151"/>
              </a:xfrm>
              <a:custGeom>
                <a:avLst/>
                <a:gdLst/>
                <a:ahLst/>
                <a:cxnLst/>
                <a:rect l="l" t="t" r="r" b="b"/>
                <a:pathLst>
                  <a:path w="1335" h="1806" extrusionOk="0">
                    <a:moveTo>
                      <a:pt x="368" y="1"/>
                    </a:moveTo>
                    <a:cubicBezTo>
                      <a:pt x="301" y="1"/>
                      <a:pt x="201" y="67"/>
                      <a:pt x="167" y="67"/>
                    </a:cubicBezTo>
                    <a:cubicBezTo>
                      <a:pt x="134" y="67"/>
                      <a:pt x="67" y="101"/>
                      <a:pt x="67" y="101"/>
                    </a:cubicBezTo>
                    <a:cubicBezTo>
                      <a:pt x="34" y="101"/>
                      <a:pt x="1" y="167"/>
                      <a:pt x="34" y="234"/>
                    </a:cubicBezTo>
                    <a:cubicBezTo>
                      <a:pt x="34" y="258"/>
                      <a:pt x="51" y="281"/>
                      <a:pt x="96" y="281"/>
                    </a:cubicBezTo>
                    <a:cubicBezTo>
                      <a:pt x="114" y="281"/>
                      <a:pt x="138" y="277"/>
                      <a:pt x="167" y="267"/>
                    </a:cubicBezTo>
                    <a:lnTo>
                      <a:pt x="534" y="267"/>
                    </a:lnTo>
                    <a:cubicBezTo>
                      <a:pt x="568" y="267"/>
                      <a:pt x="634" y="301"/>
                      <a:pt x="668" y="301"/>
                    </a:cubicBezTo>
                    <a:cubicBezTo>
                      <a:pt x="701" y="301"/>
                      <a:pt x="734" y="334"/>
                      <a:pt x="734" y="334"/>
                    </a:cubicBezTo>
                    <a:cubicBezTo>
                      <a:pt x="734" y="334"/>
                      <a:pt x="801" y="334"/>
                      <a:pt x="801" y="401"/>
                    </a:cubicBezTo>
                    <a:cubicBezTo>
                      <a:pt x="501" y="401"/>
                      <a:pt x="201" y="634"/>
                      <a:pt x="167" y="1001"/>
                    </a:cubicBezTo>
                    <a:cubicBezTo>
                      <a:pt x="134" y="1402"/>
                      <a:pt x="334" y="1769"/>
                      <a:pt x="668" y="1802"/>
                    </a:cubicBezTo>
                    <a:cubicBezTo>
                      <a:pt x="689" y="1804"/>
                      <a:pt x="710" y="1805"/>
                      <a:pt x="730" y="1805"/>
                    </a:cubicBezTo>
                    <a:cubicBezTo>
                      <a:pt x="1038" y="1805"/>
                      <a:pt x="1304" y="1574"/>
                      <a:pt x="1335" y="1168"/>
                    </a:cubicBezTo>
                    <a:cubicBezTo>
                      <a:pt x="1335" y="935"/>
                      <a:pt x="1302" y="768"/>
                      <a:pt x="1302" y="734"/>
                    </a:cubicBezTo>
                    <a:cubicBezTo>
                      <a:pt x="1302" y="668"/>
                      <a:pt x="1268" y="634"/>
                      <a:pt x="1268" y="568"/>
                    </a:cubicBezTo>
                    <a:cubicBezTo>
                      <a:pt x="1268" y="501"/>
                      <a:pt x="1201" y="434"/>
                      <a:pt x="1168" y="401"/>
                    </a:cubicBezTo>
                    <a:cubicBezTo>
                      <a:pt x="1135" y="334"/>
                      <a:pt x="1101" y="267"/>
                      <a:pt x="1035" y="234"/>
                    </a:cubicBezTo>
                    <a:cubicBezTo>
                      <a:pt x="1001" y="167"/>
                      <a:pt x="935" y="134"/>
                      <a:pt x="868" y="101"/>
                    </a:cubicBezTo>
                    <a:cubicBezTo>
                      <a:pt x="835" y="67"/>
                      <a:pt x="768" y="67"/>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1"/>
              <p:cNvSpPr/>
              <p:nvPr/>
            </p:nvSpPr>
            <p:spPr>
              <a:xfrm rot="-2918318">
                <a:off x="2333968" y="3617992"/>
                <a:ext cx="61083" cy="57097"/>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1"/>
              <p:cNvSpPr/>
              <p:nvPr/>
            </p:nvSpPr>
            <p:spPr>
              <a:xfrm rot="-210849">
                <a:off x="2256538" y="3621618"/>
                <a:ext cx="74231" cy="38049"/>
              </a:xfrm>
              <a:custGeom>
                <a:avLst/>
                <a:gdLst/>
                <a:ahLst/>
                <a:cxnLst/>
                <a:rect l="l" t="t" r="r" b="b"/>
                <a:pathLst>
                  <a:path w="2969" h="1522" extrusionOk="0">
                    <a:moveTo>
                      <a:pt x="191" y="0"/>
                    </a:moveTo>
                    <a:cubicBezTo>
                      <a:pt x="173" y="0"/>
                      <a:pt x="153" y="4"/>
                      <a:pt x="134" y="14"/>
                    </a:cubicBezTo>
                    <a:cubicBezTo>
                      <a:pt x="33" y="14"/>
                      <a:pt x="0" y="81"/>
                      <a:pt x="0" y="181"/>
                    </a:cubicBezTo>
                    <a:cubicBezTo>
                      <a:pt x="67" y="514"/>
                      <a:pt x="234" y="815"/>
                      <a:pt x="467" y="1048"/>
                    </a:cubicBezTo>
                    <a:cubicBezTo>
                      <a:pt x="667" y="1315"/>
                      <a:pt x="1001" y="1482"/>
                      <a:pt x="1368" y="1515"/>
                    </a:cubicBezTo>
                    <a:cubicBezTo>
                      <a:pt x="1409" y="1519"/>
                      <a:pt x="1453" y="1521"/>
                      <a:pt x="1497" y="1521"/>
                    </a:cubicBezTo>
                    <a:cubicBezTo>
                      <a:pt x="1807" y="1521"/>
                      <a:pt x="2164" y="1419"/>
                      <a:pt x="2368" y="1215"/>
                    </a:cubicBezTo>
                    <a:cubicBezTo>
                      <a:pt x="2669" y="981"/>
                      <a:pt x="2835" y="714"/>
                      <a:pt x="2936" y="381"/>
                    </a:cubicBezTo>
                    <a:cubicBezTo>
                      <a:pt x="2969" y="314"/>
                      <a:pt x="2936" y="281"/>
                      <a:pt x="2869" y="214"/>
                    </a:cubicBezTo>
                    <a:cubicBezTo>
                      <a:pt x="2852" y="181"/>
                      <a:pt x="2810" y="164"/>
                      <a:pt x="2769" y="164"/>
                    </a:cubicBezTo>
                    <a:cubicBezTo>
                      <a:pt x="2727" y="164"/>
                      <a:pt x="2685" y="181"/>
                      <a:pt x="2669" y="214"/>
                    </a:cubicBezTo>
                    <a:cubicBezTo>
                      <a:pt x="2502" y="448"/>
                      <a:pt x="2302" y="614"/>
                      <a:pt x="2102" y="714"/>
                    </a:cubicBezTo>
                    <a:cubicBezTo>
                      <a:pt x="1923" y="816"/>
                      <a:pt x="1764" y="860"/>
                      <a:pt x="1610" y="860"/>
                    </a:cubicBezTo>
                    <a:cubicBezTo>
                      <a:pt x="1562" y="860"/>
                      <a:pt x="1515" y="856"/>
                      <a:pt x="1468" y="848"/>
                    </a:cubicBezTo>
                    <a:cubicBezTo>
                      <a:pt x="1268" y="848"/>
                      <a:pt x="1034" y="748"/>
                      <a:pt x="834" y="614"/>
                    </a:cubicBezTo>
                    <a:cubicBezTo>
                      <a:pt x="634" y="481"/>
                      <a:pt x="467" y="281"/>
                      <a:pt x="300" y="47"/>
                    </a:cubicBezTo>
                    <a:cubicBezTo>
                      <a:pt x="277" y="24"/>
                      <a:pt x="236"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 name="Google Shape;630;p31"/>
            <p:cNvSpPr/>
            <p:nvPr/>
          </p:nvSpPr>
          <p:spPr>
            <a:xfrm rot="-6006351">
              <a:off x="7778412" y="1081027"/>
              <a:ext cx="61085" cy="57102"/>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1" name="Google Shape;631;p31"/>
          <p:cNvSpPr/>
          <p:nvPr/>
        </p:nvSpPr>
        <p:spPr>
          <a:xfrm>
            <a:off x="5560775" y="861775"/>
            <a:ext cx="1886875" cy="635000"/>
          </a:xfrm>
          <a:custGeom>
            <a:avLst/>
            <a:gdLst/>
            <a:ahLst/>
            <a:cxnLst/>
            <a:rect l="l" t="t" r="r" b="b"/>
            <a:pathLst>
              <a:path w="75475" h="25400" extrusionOk="0">
                <a:moveTo>
                  <a:pt x="75475" y="18869"/>
                </a:moveTo>
                <a:cubicBezTo>
                  <a:pt x="72935" y="19958"/>
                  <a:pt x="66404" y="25400"/>
                  <a:pt x="60235" y="25400"/>
                </a:cubicBezTo>
                <a:cubicBezTo>
                  <a:pt x="54066" y="25400"/>
                  <a:pt x="42817" y="22498"/>
                  <a:pt x="38463" y="18869"/>
                </a:cubicBezTo>
                <a:cubicBezTo>
                  <a:pt x="34109" y="15241"/>
                  <a:pt x="33383" y="6774"/>
                  <a:pt x="34109" y="3629"/>
                </a:cubicBezTo>
                <a:cubicBezTo>
                  <a:pt x="34835" y="484"/>
                  <a:pt x="40278" y="0"/>
                  <a:pt x="42818" y="0"/>
                </a:cubicBezTo>
                <a:cubicBezTo>
                  <a:pt x="45358" y="0"/>
                  <a:pt x="48261" y="1391"/>
                  <a:pt x="49349" y="3629"/>
                </a:cubicBezTo>
                <a:cubicBezTo>
                  <a:pt x="50438" y="5867"/>
                  <a:pt x="52131" y="10826"/>
                  <a:pt x="49349" y="13426"/>
                </a:cubicBezTo>
                <a:cubicBezTo>
                  <a:pt x="46567" y="16027"/>
                  <a:pt x="37920" y="21228"/>
                  <a:pt x="32658" y="19232"/>
                </a:cubicBezTo>
                <a:cubicBezTo>
                  <a:pt x="27397" y="17236"/>
                  <a:pt x="23223" y="2359"/>
                  <a:pt x="17780" y="1452"/>
                </a:cubicBezTo>
                <a:cubicBezTo>
                  <a:pt x="12337" y="545"/>
                  <a:pt x="2963" y="11733"/>
                  <a:pt x="0" y="13789"/>
                </a:cubicBezTo>
              </a:path>
            </a:pathLst>
          </a:custGeom>
          <a:noFill/>
          <a:ln w="19050" cap="flat" cmpd="sng">
            <a:solidFill>
              <a:schemeClr val="dk2"/>
            </a:solidFill>
            <a:prstDash val="dash"/>
            <a:round/>
            <a:headEnd type="none" w="med" len="med"/>
            <a:tailEnd type="none" w="med" len="med"/>
          </a:ln>
        </p:spPr>
      </p:sp>
      <p:sp>
        <p:nvSpPr>
          <p:cNvPr id="632" name="Google Shape;632;p31"/>
          <p:cNvSpPr/>
          <p:nvPr/>
        </p:nvSpPr>
        <p:spPr>
          <a:xfrm rot="-5400000">
            <a:off x="932285" y="3007737"/>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3" name="Google Shape;633;p31"/>
          <p:cNvGrpSpPr/>
          <p:nvPr/>
        </p:nvGrpSpPr>
        <p:grpSpPr>
          <a:xfrm rot="-10132663">
            <a:off x="556972" y="4015183"/>
            <a:ext cx="253457" cy="288618"/>
            <a:chOff x="4670703" y="657266"/>
            <a:chExt cx="253461" cy="288623"/>
          </a:xfrm>
        </p:grpSpPr>
        <p:sp>
          <p:nvSpPr>
            <p:cNvPr id="634" name="Google Shape;634;p31"/>
            <p:cNvSpPr/>
            <p:nvPr/>
          </p:nvSpPr>
          <p:spPr>
            <a:xfrm>
              <a:off x="4670703" y="65726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31"/>
          <p:cNvGrpSpPr/>
          <p:nvPr/>
        </p:nvGrpSpPr>
        <p:grpSpPr>
          <a:xfrm rot="4582755">
            <a:off x="8196402" y="4440256"/>
            <a:ext cx="418785" cy="350310"/>
            <a:chOff x="4259550" y="352000"/>
            <a:chExt cx="418775" cy="350302"/>
          </a:xfrm>
        </p:grpSpPr>
        <p:sp>
          <p:nvSpPr>
            <p:cNvPr id="637" name="Google Shape;637;p31"/>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31"/>
          <p:cNvGrpSpPr/>
          <p:nvPr/>
        </p:nvGrpSpPr>
        <p:grpSpPr>
          <a:xfrm rot="9402217">
            <a:off x="7696210" y="1458415"/>
            <a:ext cx="245983" cy="222157"/>
            <a:chOff x="4947100" y="881950"/>
            <a:chExt cx="245975" cy="222150"/>
          </a:xfrm>
        </p:grpSpPr>
        <p:sp>
          <p:nvSpPr>
            <p:cNvPr id="641" name="Google Shape;641;p31"/>
            <p:cNvSpPr/>
            <p:nvPr/>
          </p:nvSpPr>
          <p:spPr>
            <a:xfrm>
              <a:off x="5166350" y="881950"/>
              <a:ext cx="26725" cy="152625"/>
            </a:xfrm>
            <a:custGeom>
              <a:avLst/>
              <a:gdLst/>
              <a:ahLst/>
              <a:cxnLst/>
              <a:rect l="l" t="t" r="r" b="b"/>
              <a:pathLst>
                <a:path w="1069" h="6105" extrusionOk="0">
                  <a:moveTo>
                    <a:pt x="461" y="1"/>
                  </a:moveTo>
                  <a:cubicBezTo>
                    <a:pt x="335" y="1"/>
                    <a:pt x="205" y="69"/>
                    <a:pt x="168" y="199"/>
                  </a:cubicBezTo>
                  <a:cubicBezTo>
                    <a:pt x="1" y="599"/>
                    <a:pt x="68" y="1133"/>
                    <a:pt x="101" y="1600"/>
                  </a:cubicBezTo>
                  <a:lnTo>
                    <a:pt x="234" y="3101"/>
                  </a:lnTo>
                  <a:cubicBezTo>
                    <a:pt x="334" y="4068"/>
                    <a:pt x="535" y="5036"/>
                    <a:pt x="735" y="5970"/>
                  </a:cubicBezTo>
                  <a:cubicBezTo>
                    <a:pt x="750" y="6061"/>
                    <a:pt x="822" y="6104"/>
                    <a:pt x="894" y="6104"/>
                  </a:cubicBezTo>
                  <a:cubicBezTo>
                    <a:pt x="980" y="6104"/>
                    <a:pt x="1068" y="6045"/>
                    <a:pt x="1068" y="5936"/>
                  </a:cubicBezTo>
                  <a:cubicBezTo>
                    <a:pt x="1035" y="4969"/>
                    <a:pt x="1035" y="4035"/>
                    <a:pt x="935" y="3034"/>
                  </a:cubicBezTo>
                  <a:cubicBezTo>
                    <a:pt x="902" y="2534"/>
                    <a:pt x="902" y="2067"/>
                    <a:pt x="868" y="1567"/>
                  </a:cubicBezTo>
                  <a:cubicBezTo>
                    <a:pt x="868" y="1100"/>
                    <a:pt x="902" y="566"/>
                    <a:pt x="701" y="132"/>
                  </a:cubicBezTo>
                  <a:cubicBezTo>
                    <a:pt x="657" y="44"/>
                    <a:pt x="561" y="1"/>
                    <a:pt x="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a:off x="5046275" y="939575"/>
              <a:ext cx="78175" cy="118175"/>
            </a:xfrm>
            <a:custGeom>
              <a:avLst/>
              <a:gdLst/>
              <a:ahLst/>
              <a:cxnLst/>
              <a:rect l="l" t="t" r="r" b="b"/>
              <a:pathLst>
                <a:path w="3127" h="4727" extrusionOk="0">
                  <a:moveTo>
                    <a:pt x="163" y="1"/>
                  </a:moveTo>
                  <a:cubicBezTo>
                    <a:pt x="75" y="1"/>
                    <a:pt x="0" y="73"/>
                    <a:pt x="0" y="196"/>
                  </a:cubicBezTo>
                  <a:cubicBezTo>
                    <a:pt x="0" y="1029"/>
                    <a:pt x="501" y="1797"/>
                    <a:pt x="968" y="2464"/>
                  </a:cubicBezTo>
                  <a:cubicBezTo>
                    <a:pt x="1502" y="3198"/>
                    <a:pt x="2035" y="3965"/>
                    <a:pt x="2636" y="4665"/>
                  </a:cubicBezTo>
                  <a:cubicBezTo>
                    <a:pt x="2687" y="4708"/>
                    <a:pt x="2748" y="4727"/>
                    <a:pt x="2806" y="4727"/>
                  </a:cubicBezTo>
                  <a:cubicBezTo>
                    <a:pt x="2974" y="4727"/>
                    <a:pt x="3126" y="4572"/>
                    <a:pt x="3003" y="4399"/>
                  </a:cubicBezTo>
                  <a:cubicBezTo>
                    <a:pt x="2536" y="3598"/>
                    <a:pt x="2035" y="2831"/>
                    <a:pt x="1568" y="2097"/>
                  </a:cubicBezTo>
                  <a:lnTo>
                    <a:pt x="968" y="1096"/>
                  </a:lnTo>
                  <a:cubicBezTo>
                    <a:pt x="734" y="763"/>
                    <a:pt x="568" y="362"/>
                    <a:pt x="334" y="95"/>
                  </a:cubicBezTo>
                  <a:cubicBezTo>
                    <a:pt x="282" y="30"/>
                    <a:pt x="220"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a:off x="4947100" y="1017725"/>
              <a:ext cx="137100" cy="86375"/>
            </a:xfrm>
            <a:custGeom>
              <a:avLst/>
              <a:gdLst/>
              <a:ahLst/>
              <a:cxnLst/>
              <a:rect l="l" t="t" r="r" b="b"/>
              <a:pathLst>
                <a:path w="5484" h="3455" extrusionOk="0">
                  <a:moveTo>
                    <a:pt x="223" y="1"/>
                  </a:moveTo>
                  <a:cubicBezTo>
                    <a:pt x="82" y="1"/>
                    <a:pt x="1" y="153"/>
                    <a:pt x="31" y="305"/>
                  </a:cubicBezTo>
                  <a:cubicBezTo>
                    <a:pt x="298" y="705"/>
                    <a:pt x="799" y="1006"/>
                    <a:pt x="1199" y="1273"/>
                  </a:cubicBezTo>
                  <a:cubicBezTo>
                    <a:pt x="1632" y="1539"/>
                    <a:pt x="2033" y="1806"/>
                    <a:pt x="2466" y="2040"/>
                  </a:cubicBezTo>
                  <a:cubicBezTo>
                    <a:pt x="3334" y="2607"/>
                    <a:pt x="4268" y="3107"/>
                    <a:pt x="5268" y="3441"/>
                  </a:cubicBezTo>
                  <a:cubicBezTo>
                    <a:pt x="5291" y="3450"/>
                    <a:pt x="5313" y="3454"/>
                    <a:pt x="5332" y="3454"/>
                  </a:cubicBezTo>
                  <a:cubicBezTo>
                    <a:pt x="5450" y="3454"/>
                    <a:pt x="5483" y="3294"/>
                    <a:pt x="5368" y="3207"/>
                  </a:cubicBezTo>
                  <a:cubicBezTo>
                    <a:pt x="4535" y="2640"/>
                    <a:pt x="3667" y="2140"/>
                    <a:pt x="2800" y="1573"/>
                  </a:cubicBezTo>
                  <a:cubicBezTo>
                    <a:pt x="2366" y="1339"/>
                    <a:pt x="1966" y="1039"/>
                    <a:pt x="1532" y="739"/>
                  </a:cubicBezTo>
                  <a:cubicBezTo>
                    <a:pt x="1165" y="505"/>
                    <a:pt x="698" y="138"/>
                    <a:pt x="265" y="5"/>
                  </a:cubicBezTo>
                  <a:cubicBezTo>
                    <a:pt x="250" y="2"/>
                    <a:pt x="236" y="1"/>
                    <a:pt x="2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5">
  <p:cSld name="CUSTOM_8_1">
    <p:bg>
      <p:bgPr>
        <a:blipFill>
          <a:blip r:embed="rId2">
            <a:alphaModFix/>
          </a:blip>
          <a:stretch>
            <a:fillRect/>
          </a:stretch>
        </a:blipFill>
        <a:effectLst/>
      </p:bgPr>
    </p:bg>
    <p:spTree>
      <p:nvGrpSpPr>
        <p:cNvPr id="1" name="Shape 644"/>
        <p:cNvGrpSpPr/>
        <p:nvPr/>
      </p:nvGrpSpPr>
      <p:grpSpPr>
        <a:xfrm>
          <a:off x="0" y="0"/>
          <a:ext cx="0" cy="0"/>
          <a:chOff x="0" y="0"/>
          <a:chExt cx="0" cy="0"/>
        </a:xfrm>
      </p:grpSpPr>
      <p:grpSp>
        <p:nvGrpSpPr>
          <p:cNvPr id="645" name="Google Shape;645;p32"/>
          <p:cNvGrpSpPr/>
          <p:nvPr/>
        </p:nvGrpSpPr>
        <p:grpSpPr>
          <a:xfrm rot="8100000">
            <a:off x="4191193" y="968262"/>
            <a:ext cx="316767" cy="248808"/>
            <a:chOff x="4181197" y="354494"/>
            <a:chExt cx="316771" cy="248811"/>
          </a:xfrm>
        </p:grpSpPr>
        <p:sp>
          <p:nvSpPr>
            <p:cNvPr id="646" name="Google Shape;646;p32"/>
            <p:cNvSpPr/>
            <p:nvPr/>
          </p:nvSpPr>
          <p:spPr>
            <a:xfrm>
              <a:off x="4181197" y="55008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a:off x="4257040" y="354494"/>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a:off x="4367816" y="426006"/>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32"/>
          <p:cNvSpPr/>
          <p:nvPr/>
        </p:nvSpPr>
        <p:spPr>
          <a:xfrm rot="10800000">
            <a:off x="5" y="1440249"/>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a:off x="376249" y="4391820"/>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1" name="Google Shape;651;p32"/>
          <p:cNvGrpSpPr/>
          <p:nvPr/>
        </p:nvGrpSpPr>
        <p:grpSpPr>
          <a:xfrm rot="-3818857">
            <a:off x="8438424" y="4418946"/>
            <a:ext cx="316777" cy="248816"/>
            <a:chOff x="4181197" y="354494"/>
            <a:chExt cx="316771" cy="248811"/>
          </a:xfrm>
        </p:grpSpPr>
        <p:sp>
          <p:nvSpPr>
            <p:cNvPr id="652" name="Google Shape;652;p32"/>
            <p:cNvSpPr/>
            <p:nvPr/>
          </p:nvSpPr>
          <p:spPr>
            <a:xfrm>
              <a:off x="4181197" y="55008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4257040" y="354494"/>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a:off x="4367816" y="426006"/>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5" name="Google Shape;655;p32"/>
          <p:cNvSpPr/>
          <p:nvPr/>
        </p:nvSpPr>
        <p:spPr>
          <a:xfrm>
            <a:off x="8131566" y="-329725"/>
            <a:ext cx="1310812" cy="1222404"/>
          </a:xfrm>
          <a:custGeom>
            <a:avLst/>
            <a:gdLst/>
            <a:ahLst/>
            <a:cxnLst/>
            <a:rect l="l" t="t" r="r" b="b"/>
            <a:pathLst>
              <a:path w="44540" h="41536" extrusionOk="0">
                <a:moveTo>
                  <a:pt x="29810" y="1"/>
                </a:moveTo>
                <a:cubicBezTo>
                  <a:pt x="18468" y="1"/>
                  <a:pt x="0" y="28135"/>
                  <a:pt x="4917" y="37113"/>
                </a:cubicBezTo>
                <a:cubicBezTo>
                  <a:pt x="5593" y="38327"/>
                  <a:pt x="7065" y="39043"/>
                  <a:pt x="8378" y="39520"/>
                </a:cubicBezTo>
                <a:cubicBezTo>
                  <a:pt x="12278" y="40914"/>
                  <a:pt x="15789" y="41536"/>
                  <a:pt x="18924" y="41536"/>
                </a:cubicBezTo>
                <a:cubicBezTo>
                  <a:pt x="41297" y="41536"/>
                  <a:pt x="44539" y="9881"/>
                  <a:pt x="33443" y="1227"/>
                </a:cubicBezTo>
                <a:cubicBezTo>
                  <a:pt x="32361" y="384"/>
                  <a:pt x="31134" y="1"/>
                  <a:pt x="29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txBox="1">
            <a:spLocks noGrp="1"/>
          </p:cNvSpPr>
          <p:nvPr>
            <p:ph type="ctrTitle"/>
          </p:nvPr>
        </p:nvSpPr>
        <p:spPr>
          <a:xfrm flipH="1">
            <a:off x="2506650" y="2522575"/>
            <a:ext cx="1601400" cy="577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300"/>
              <a:buNone/>
              <a:defRPr sz="3300"/>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657" name="Google Shape;657;p32"/>
          <p:cNvSpPr txBox="1">
            <a:spLocks noGrp="1"/>
          </p:cNvSpPr>
          <p:nvPr>
            <p:ph type="subTitle" idx="1"/>
          </p:nvPr>
        </p:nvSpPr>
        <p:spPr>
          <a:xfrm flipH="1">
            <a:off x="1287125" y="2984025"/>
            <a:ext cx="2820900" cy="1107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1400"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Gaegu"/>
              <a:buNone/>
              <a:defRPr sz="2800" b="1">
                <a:solidFill>
                  <a:schemeClr val="dk2"/>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1pPr>
            <a:lvl2pPr marL="914400" lvl="1"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2pPr>
            <a:lvl3pPr marL="1371600" lvl="2"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3pPr>
            <a:lvl4pPr marL="1828800" lvl="3"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4pPr>
            <a:lvl5pPr marL="2286000" lvl="4"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5pPr>
            <a:lvl6pPr marL="2743200" lvl="5"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6pPr>
            <a:lvl7pPr marL="3200400" lvl="6"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7pPr>
            <a:lvl8pPr marL="3657600" lvl="7"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8pPr>
            <a:lvl9pPr marL="4114800" lvl="8"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8" r:id="rId5"/>
    <p:sldLayoutId id="2147483665" r:id="rId6"/>
    <p:sldLayoutId id="2147483674" r:id="rId7"/>
    <p:sldLayoutId id="2147483677" r:id="rId8"/>
    <p:sldLayoutId id="2147483678" r:id="rId9"/>
    <p:sldLayoutId id="2147483679" r:id="rId10"/>
    <p:sldLayoutId id="2147483683" r:id="rId11"/>
    <p:sldLayoutId id="2147483684" r:id="rId12"/>
    <p:sldLayoutId id="2147483690" r:id="rId13"/>
    <p:sldLayoutId id="2147483691" r:id="rId14"/>
    <p:sldLayoutId id="214748369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56"/>
          <p:cNvSpPr txBox="1">
            <a:spLocks noGrp="1"/>
          </p:cNvSpPr>
          <p:nvPr>
            <p:ph type="ctrTitle"/>
          </p:nvPr>
        </p:nvSpPr>
        <p:spPr>
          <a:xfrm>
            <a:off x="1835842" y="1421695"/>
            <a:ext cx="5775013" cy="2355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dirty="0"/>
              <a:t>Doing your </a:t>
            </a:r>
            <a:br>
              <a:rPr lang="en" dirty="0"/>
            </a:br>
            <a:r>
              <a:rPr lang="en" dirty="0">
                <a:solidFill>
                  <a:schemeClr val="accent2"/>
                </a:solidFill>
              </a:rPr>
              <a:t>FSAID</a:t>
            </a:r>
            <a:endParaRPr dirty="0"/>
          </a:p>
        </p:txBody>
      </p:sp>
      <p:grpSp>
        <p:nvGrpSpPr>
          <p:cNvPr id="917" name="Google Shape;917;p56"/>
          <p:cNvGrpSpPr/>
          <p:nvPr/>
        </p:nvGrpSpPr>
        <p:grpSpPr>
          <a:xfrm>
            <a:off x="1864142" y="3399345"/>
            <a:ext cx="1123434" cy="1393873"/>
            <a:chOff x="2197575" y="2352900"/>
            <a:chExt cx="828125" cy="1027475"/>
          </a:xfrm>
        </p:grpSpPr>
        <p:sp>
          <p:nvSpPr>
            <p:cNvPr id="918" name="Google Shape;918;p56"/>
            <p:cNvSpPr/>
            <p:nvPr/>
          </p:nvSpPr>
          <p:spPr>
            <a:xfrm>
              <a:off x="2227600" y="2376300"/>
              <a:ext cx="534575" cy="269175"/>
            </a:xfrm>
            <a:custGeom>
              <a:avLst/>
              <a:gdLst/>
              <a:ahLst/>
              <a:cxnLst/>
              <a:rect l="l" t="t" r="r" b="b"/>
              <a:pathLst>
                <a:path w="21383" h="10767" extrusionOk="0">
                  <a:moveTo>
                    <a:pt x="18914" y="1"/>
                  </a:moveTo>
                  <a:cubicBezTo>
                    <a:pt x="18714" y="1"/>
                    <a:pt x="18580" y="1"/>
                    <a:pt x="18514" y="34"/>
                  </a:cubicBezTo>
                  <a:cubicBezTo>
                    <a:pt x="18180" y="201"/>
                    <a:pt x="367" y="10242"/>
                    <a:pt x="0" y="10475"/>
                  </a:cubicBezTo>
                  <a:cubicBezTo>
                    <a:pt x="467" y="10542"/>
                    <a:pt x="968" y="10709"/>
                    <a:pt x="1301" y="10742"/>
                  </a:cubicBezTo>
                  <a:cubicBezTo>
                    <a:pt x="1351" y="10759"/>
                    <a:pt x="1401" y="10767"/>
                    <a:pt x="1447" y="10767"/>
                  </a:cubicBezTo>
                  <a:cubicBezTo>
                    <a:pt x="1493" y="10767"/>
                    <a:pt x="1535" y="10759"/>
                    <a:pt x="1568" y="10742"/>
                  </a:cubicBezTo>
                  <a:cubicBezTo>
                    <a:pt x="1668" y="10709"/>
                    <a:pt x="2569" y="10208"/>
                    <a:pt x="3970" y="9474"/>
                  </a:cubicBezTo>
                  <a:cubicBezTo>
                    <a:pt x="8506" y="6973"/>
                    <a:pt x="18180" y="1569"/>
                    <a:pt x="21382" y="401"/>
                  </a:cubicBezTo>
                  <a:cubicBezTo>
                    <a:pt x="21382" y="401"/>
                    <a:pt x="19714" y="68"/>
                    <a:pt x="18914" y="1"/>
                  </a:cubicBezTo>
                  <a:close/>
                </a:path>
              </a:pathLst>
            </a:custGeom>
            <a:solidFill>
              <a:srgbClr val="F6F4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6"/>
            <p:cNvSpPr/>
            <p:nvPr/>
          </p:nvSpPr>
          <p:spPr>
            <a:xfrm>
              <a:off x="2204250" y="2352900"/>
              <a:ext cx="496200" cy="286125"/>
            </a:xfrm>
            <a:custGeom>
              <a:avLst/>
              <a:gdLst/>
              <a:ahLst/>
              <a:cxnLst/>
              <a:rect l="l" t="t" r="r" b="b"/>
              <a:pathLst>
                <a:path w="19848" h="11445" extrusionOk="0">
                  <a:moveTo>
                    <a:pt x="19094" y="0"/>
                  </a:moveTo>
                  <a:cubicBezTo>
                    <a:pt x="18262" y="0"/>
                    <a:pt x="1916" y="10122"/>
                    <a:pt x="0" y="11311"/>
                  </a:cubicBezTo>
                  <a:cubicBezTo>
                    <a:pt x="42" y="11305"/>
                    <a:pt x="86" y="11302"/>
                    <a:pt x="133" y="11302"/>
                  </a:cubicBezTo>
                  <a:cubicBezTo>
                    <a:pt x="353" y="11302"/>
                    <a:pt x="632" y="11362"/>
                    <a:pt x="934" y="11444"/>
                  </a:cubicBezTo>
                  <a:cubicBezTo>
                    <a:pt x="1268" y="11244"/>
                    <a:pt x="19114" y="1137"/>
                    <a:pt x="19448" y="1004"/>
                  </a:cubicBezTo>
                  <a:cubicBezTo>
                    <a:pt x="19514" y="970"/>
                    <a:pt x="19648" y="970"/>
                    <a:pt x="19848" y="970"/>
                  </a:cubicBezTo>
                  <a:cubicBezTo>
                    <a:pt x="19848" y="970"/>
                    <a:pt x="19314" y="103"/>
                    <a:pt x="19114" y="3"/>
                  </a:cubicBezTo>
                  <a:cubicBezTo>
                    <a:pt x="19109" y="1"/>
                    <a:pt x="19102" y="0"/>
                    <a:pt x="19094"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6"/>
            <p:cNvSpPr/>
            <p:nvPr/>
          </p:nvSpPr>
          <p:spPr>
            <a:xfrm>
              <a:off x="2197575" y="2634825"/>
              <a:ext cx="290225" cy="744725"/>
            </a:xfrm>
            <a:custGeom>
              <a:avLst/>
              <a:gdLst/>
              <a:ahLst/>
              <a:cxnLst/>
              <a:rect l="l" t="t" r="r" b="b"/>
              <a:pathLst>
                <a:path w="11609" h="29789" extrusionOk="0">
                  <a:moveTo>
                    <a:pt x="267" y="1"/>
                  </a:moveTo>
                  <a:cubicBezTo>
                    <a:pt x="167" y="67"/>
                    <a:pt x="101" y="134"/>
                    <a:pt x="101" y="134"/>
                  </a:cubicBezTo>
                  <a:cubicBezTo>
                    <a:pt x="0" y="634"/>
                    <a:pt x="8206" y="28654"/>
                    <a:pt x="8573" y="29021"/>
                  </a:cubicBezTo>
                  <a:cubicBezTo>
                    <a:pt x="8940" y="29388"/>
                    <a:pt x="11042" y="29755"/>
                    <a:pt x="11609" y="29789"/>
                  </a:cubicBezTo>
                  <a:lnTo>
                    <a:pt x="2502" y="401"/>
                  </a:lnTo>
                  <a:cubicBezTo>
                    <a:pt x="2169" y="368"/>
                    <a:pt x="1668" y="234"/>
                    <a:pt x="1201" y="134"/>
                  </a:cubicBezTo>
                  <a:cubicBezTo>
                    <a:pt x="834" y="34"/>
                    <a:pt x="501" y="1"/>
                    <a:pt x="26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6"/>
            <p:cNvSpPr/>
            <p:nvPr/>
          </p:nvSpPr>
          <p:spPr>
            <a:xfrm>
              <a:off x="2260125" y="2613150"/>
              <a:ext cx="288550" cy="767225"/>
            </a:xfrm>
            <a:custGeom>
              <a:avLst/>
              <a:gdLst/>
              <a:ahLst/>
              <a:cxnLst/>
              <a:rect l="l" t="t" r="r" b="b"/>
              <a:pathLst>
                <a:path w="11542" h="30689" extrusionOk="0">
                  <a:moveTo>
                    <a:pt x="2669" y="0"/>
                  </a:moveTo>
                  <a:cubicBezTo>
                    <a:pt x="1268" y="734"/>
                    <a:pt x="367" y="1235"/>
                    <a:pt x="267" y="1268"/>
                  </a:cubicBezTo>
                  <a:cubicBezTo>
                    <a:pt x="250" y="1301"/>
                    <a:pt x="209" y="1318"/>
                    <a:pt x="159" y="1318"/>
                  </a:cubicBezTo>
                  <a:cubicBezTo>
                    <a:pt x="109" y="1318"/>
                    <a:pt x="50" y="1301"/>
                    <a:pt x="0" y="1268"/>
                  </a:cubicBezTo>
                  <a:lnTo>
                    <a:pt x="0" y="1268"/>
                  </a:lnTo>
                  <a:lnTo>
                    <a:pt x="9107" y="30689"/>
                  </a:lnTo>
                  <a:cubicBezTo>
                    <a:pt x="9240" y="30689"/>
                    <a:pt x="10174" y="30222"/>
                    <a:pt x="11542" y="29521"/>
                  </a:cubicBezTo>
                  <a:lnTo>
                    <a:pt x="2669" y="0"/>
                  </a:ln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6"/>
            <p:cNvSpPr/>
            <p:nvPr/>
          </p:nvSpPr>
          <p:spPr>
            <a:xfrm>
              <a:off x="2326825" y="2381400"/>
              <a:ext cx="698875" cy="970625"/>
            </a:xfrm>
            <a:custGeom>
              <a:avLst/>
              <a:gdLst/>
              <a:ahLst/>
              <a:cxnLst/>
              <a:rect l="l" t="t" r="r" b="b"/>
              <a:pathLst>
                <a:path w="27955" h="38825" extrusionOk="0">
                  <a:moveTo>
                    <a:pt x="18296" y="1"/>
                  </a:moveTo>
                  <a:cubicBezTo>
                    <a:pt x="18112" y="1"/>
                    <a:pt x="17797" y="72"/>
                    <a:pt x="17413" y="264"/>
                  </a:cubicBezTo>
                  <a:cubicBezTo>
                    <a:pt x="14211" y="1398"/>
                    <a:pt x="4537" y="6802"/>
                    <a:pt x="1" y="9304"/>
                  </a:cubicBezTo>
                  <a:lnTo>
                    <a:pt x="8874" y="38825"/>
                  </a:lnTo>
                  <a:cubicBezTo>
                    <a:pt x="14378" y="35956"/>
                    <a:pt x="27387" y="28651"/>
                    <a:pt x="27621" y="27884"/>
                  </a:cubicBezTo>
                  <a:cubicBezTo>
                    <a:pt x="27954" y="26983"/>
                    <a:pt x="19448" y="731"/>
                    <a:pt x="18447" y="30"/>
                  </a:cubicBezTo>
                  <a:cubicBezTo>
                    <a:pt x="18419" y="12"/>
                    <a:pt x="18367" y="1"/>
                    <a:pt x="18296"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6"/>
            <p:cNvSpPr/>
            <p:nvPr/>
          </p:nvSpPr>
          <p:spPr>
            <a:xfrm>
              <a:off x="2596200" y="2942100"/>
              <a:ext cx="44225" cy="40950"/>
            </a:xfrm>
            <a:custGeom>
              <a:avLst/>
              <a:gdLst/>
              <a:ahLst/>
              <a:cxnLst/>
              <a:rect l="l" t="t" r="r" b="b"/>
              <a:pathLst>
                <a:path w="1769" h="1638" extrusionOk="0">
                  <a:moveTo>
                    <a:pt x="845" y="1"/>
                  </a:moveTo>
                  <a:cubicBezTo>
                    <a:pt x="469" y="1"/>
                    <a:pt x="130" y="308"/>
                    <a:pt x="100" y="719"/>
                  </a:cubicBezTo>
                  <a:cubicBezTo>
                    <a:pt x="0" y="1186"/>
                    <a:pt x="334" y="1586"/>
                    <a:pt x="801" y="1620"/>
                  </a:cubicBezTo>
                  <a:cubicBezTo>
                    <a:pt x="857" y="1632"/>
                    <a:pt x="912" y="1637"/>
                    <a:pt x="966" y="1637"/>
                  </a:cubicBezTo>
                  <a:cubicBezTo>
                    <a:pt x="1359" y="1637"/>
                    <a:pt x="1676" y="1330"/>
                    <a:pt x="1735" y="919"/>
                  </a:cubicBezTo>
                  <a:cubicBezTo>
                    <a:pt x="1768" y="452"/>
                    <a:pt x="1435" y="52"/>
                    <a:pt x="1001" y="18"/>
                  </a:cubicBezTo>
                  <a:cubicBezTo>
                    <a:pt x="949" y="6"/>
                    <a:pt x="896"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6"/>
            <p:cNvSpPr/>
            <p:nvPr/>
          </p:nvSpPr>
          <p:spPr>
            <a:xfrm>
              <a:off x="2778000" y="2860600"/>
              <a:ext cx="43375" cy="41325"/>
            </a:xfrm>
            <a:custGeom>
              <a:avLst/>
              <a:gdLst/>
              <a:ahLst/>
              <a:cxnLst/>
              <a:rect l="l" t="t" r="r" b="b"/>
              <a:pathLst>
                <a:path w="1735" h="1653" extrusionOk="0">
                  <a:moveTo>
                    <a:pt x="882" y="1"/>
                  </a:moveTo>
                  <a:cubicBezTo>
                    <a:pt x="467" y="1"/>
                    <a:pt x="128" y="314"/>
                    <a:pt x="67" y="710"/>
                  </a:cubicBezTo>
                  <a:cubicBezTo>
                    <a:pt x="0" y="1177"/>
                    <a:pt x="334" y="1611"/>
                    <a:pt x="801" y="1644"/>
                  </a:cubicBezTo>
                  <a:cubicBezTo>
                    <a:pt x="838" y="1650"/>
                    <a:pt x="875" y="1652"/>
                    <a:pt x="912" y="1652"/>
                  </a:cubicBezTo>
                  <a:cubicBezTo>
                    <a:pt x="1306" y="1652"/>
                    <a:pt x="1671" y="1340"/>
                    <a:pt x="1701" y="943"/>
                  </a:cubicBezTo>
                  <a:cubicBezTo>
                    <a:pt x="1735" y="476"/>
                    <a:pt x="1401" y="43"/>
                    <a:pt x="1001" y="9"/>
                  </a:cubicBezTo>
                  <a:cubicBezTo>
                    <a:pt x="961" y="4"/>
                    <a:pt x="921" y="1"/>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6"/>
            <p:cNvSpPr/>
            <p:nvPr/>
          </p:nvSpPr>
          <p:spPr>
            <a:xfrm>
              <a:off x="2695425" y="2959550"/>
              <a:ext cx="66750" cy="32700"/>
            </a:xfrm>
            <a:custGeom>
              <a:avLst/>
              <a:gdLst/>
              <a:ahLst/>
              <a:cxnLst/>
              <a:rect l="l" t="t" r="r" b="b"/>
              <a:pathLst>
                <a:path w="2670" h="1308" extrusionOk="0">
                  <a:moveTo>
                    <a:pt x="1" y="1222"/>
                  </a:moveTo>
                  <a:cubicBezTo>
                    <a:pt x="1" y="1223"/>
                    <a:pt x="1" y="1223"/>
                    <a:pt x="1" y="1223"/>
                  </a:cubicBezTo>
                  <a:cubicBezTo>
                    <a:pt x="2" y="1223"/>
                    <a:pt x="2" y="1223"/>
                    <a:pt x="3" y="1222"/>
                  </a:cubicBezTo>
                  <a:lnTo>
                    <a:pt x="3" y="1222"/>
                  </a:lnTo>
                  <a:cubicBezTo>
                    <a:pt x="2" y="1222"/>
                    <a:pt x="1" y="1222"/>
                    <a:pt x="1" y="1222"/>
                  </a:cubicBezTo>
                  <a:close/>
                  <a:moveTo>
                    <a:pt x="2157" y="1"/>
                  </a:moveTo>
                  <a:cubicBezTo>
                    <a:pt x="1912" y="1"/>
                    <a:pt x="1588" y="50"/>
                    <a:pt x="1202" y="221"/>
                  </a:cubicBezTo>
                  <a:cubicBezTo>
                    <a:pt x="344" y="634"/>
                    <a:pt x="31" y="1198"/>
                    <a:pt x="3" y="1222"/>
                  </a:cubicBezTo>
                  <a:lnTo>
                    <a:pt x="3" y="1222"/>
                  </a:lnTo>
                  <a:cubicBezTo>
                    <a:pt x="202" y="1275"/>
                    <a:pt x="423" y="1307"/>
                    <a:pt x="648" y="1307"/>
                  </a:cubicBezTo>
                  <a:cubicBezTo>
                    <a:pt x="987" y="1307"/>
                    <a:pt x="1335" y="1235"/>
                    <a:pt x="1635" y="1055"/>
                  </a:cubicBezTo>
                  <a:cubicBezTo>
                    <a:pt x="2102" y="855"/>
                    <a:pt x="2436" y="488"/>
                    <a:pt x="2669" y="88"/>
                  </a:cubicBezTo>
                  <a:cubicBezTo>
                    <a:pt x="2669" y="88"/>
                    <a:pt x="2484" y="1"/>
                    <a:pt x="2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6"/>
            <p:cNvSpPr/>
            <p:nvPr/>
          </p:nvSpPr>
          <p:spPr>
            <a:xfrm>
              <a:off x="2664575" y="2918650"/>
              <a:ext cx="110100" cy="72300"/>
            </a:xfrm>
            <a:custGeom>
              <a:avLst/>
              <a:gdLst/>
              <a:ahLst/>
              <a:cxnLst/>
              <a:rect l="l" t="t" r="r" b="b"/>
              <a:pathLst>
                <a:path w="4404" h="2892" extrusionOk="0">
                  <a:moveTo>
                    <a:pt x="3700" y="1"/>
                  </a:moveTo>
                  <a:cubicBezTo>
                    <a:pt x="3168" y="1"/>
                    <a:pt x="2875" y="1052"/>
                    <a:pt x="2102" y="1190"/>
                  </a:cubicBezTo>
                  <a:cubicBezTo>
                    <a:pt x="1201" y="1357"/>
                    <a:pt x="234" y="1023"/>
                    <a:pt x="67" y="1724"/>
                  </a:cubicBezTo>
                  <a:cubicBezTo>
                    <a:pt x="0" y="2291"/>
                    <a:pt x="534" y="2724"/>
                    <a:pt x="1235" y="2891"/>
                  </a:cubicBezTo>
                  <a:cubicBezTo>
                    <a:pt x="1235" y="2891"/>
                    <a:pt x="1568" y="2291"/>
                    <a:pt x="2436" y="1857"/>
                  </a:cubicBezTo>
                  <a:cubicBezTo>
                    <a:pt x="2806" y="1665"/>
                    <a:pt x="3121" y="1608"/>
                    <a:pt x="3362" y="1608"/>
                  </a:cubicBezTo>
                  <a:cubicBezTo>
                    <a:pt x="3707" y="1608"/>
                    <a:pt x="3903" y="1724"/>
                    <a:pt x="3903" y="1724"/>
                  </a:cubicBezTo>
                  <a:cubicBezTo>
                    <a:pt x="4337" y="1057"/>
                    <a:pt x="4404" y="356"/>
                    <a:pt x="4070" y="156"/>
                  </a:cubicBezTo>
                  <a:cubicBezTo>
                    <a:pt x="3932" y="46"/>
                    <a:pt x="3810" y="1"/>
                    <a:pt x="3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6"/>
            <p:cNvSpPr/>
            <p:nvPr/>
          </p:nvSpPr>
          <p:spPr>
            <a:xfrm>
              <a:off x="2572850" y="2997600"/>
              <a:ext cx="91750" cy="91750"/>
            </a:xfrm>
            <a:custGeom>
              <a:avLst/>
              <a:gdLst/>
              <a:ahLst/>
              <a:cxnLst/>
              <a:rect l="l" t="t" r="r" b="b"/>
              <a:pathLst>
                <a:path w="3670" h="3670" extrusionOk="0">
                  <a:moveTo>
                    <a:pt x="1835" y="0"/>
                  </a:moveTo>
                  <a:cubicBezTo>
                    <a:pt x="834" y="0"/>
                    <a:pt x="0" y="834"/>
                    <a:pt x="0" y="1835"/>
                  </a:cubicBezTo>
                  <a:cubicBezTo>
                    <a:pt x="0" y="2835"/>
                    <a:pt x="834" y="3669"/>
                    <a:pt x="1835" y="3669"/>
                  </a:cubicBezTo>
                  <a:cubicBezTo>
                    <a:pt x="2836" y="3669"/>
                    <a:pt x="3669" y="2835"/>
                    <a:pt x="3669" y="1835"/>
                  </a:cubicBezTo>
                  <a:cubicBezTo>
                    <a:pt x="3669"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6"/>
            <p:cNvSpPr/>
            <p:nvPr/>
          </p:nvSpPr>
          <p:spPr>
            <a:xfrm>
              <a:off x="2807175" y="2895850"/>
              <a:ext cx="91750" cy="91750"/>
            </a:xfrm>
            <a:custGeom>
              <a:avLst/>
              <a:gdLst/>
              <a:ahLst/>
              <a:cxnLst/>
              <a:rect l="l" t="t" r="r" b="b"/>
              <a:pathLst>
                <a:path w="3670" h="3670" extrusionOk="0">
                  <a:moveTo>
                    <a:pt x="1835" y="0"/>
                  </a:moveTo>
                  <a:cubicBezTo>
                    <a:pt x="801" y="0"/>
                    <a:pt x="1" y="834"/>
                    <a:pt x="1" y="1835"/>
                  </a:cubicBezTo>
                  <a:cubicBezTo>
                    <a:pt x="1" y="2869"/>
                    <a:pt x="801" y="3670"/>
                    <a:pt x="1835" y="3670"/>
                  </a:cubicBezTo>
                  <a:cubicBezTo>
                    <a:pt x="2836" y="3670"/>
                    <a:pt x="3670" y="2869"/>
                    <a:pt x="3670" y="1835"/>
                  </a:cubicBezTo>
                  <a:cubicBezTo>
                    <a:pt x="3670"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56"/>
          <p:cNvGrpSpPr/>
          <p:nvPr/>
        </p:nvGrpSpPr>
        <p:grpSpPr>
          <a:xfrm>
            <a:off x="7301415" y="343845"/>
            <a:ext cx="875394" cy="1608910"/>
            <a:chOff x="4773575" y="1104625"/>
            <a:chExt cx="785600" cy="1443875"/>
          </a:xfrm>
        </p:grpSpPr>
        <p:sp>
          <p:nvSpPr>
            <p:cNvPr id="930" name="Google Shape;930;p56"/>
            <p:cNvSpPr/>
            <p:nvPr/>
          </p:nvSpPr>
          <p:spPr>
            <a:xfrm>
              <a:off x="4803600" y="2410500"/>
              <a:ext cx="168475" cy="138000"/>
            </a:xfrm>
            <a:custGeom>
              <a:avLst/>
              <a:gdLst/>
              <a:ahLst/>
              <a:cxnLst/>
              <a:rect l="l" t="t" r="r" b="b"/>
              <a:pathLst>
                <a:path w="6739" h="5520" extrusionOk="0">
                  <a:moveTo>
                    <a:pt x="1" y="1"/>
                  </a:moveTo>
                  <a:cubicBezTo>
                    <a:pt x="501" y="2936"/>
                    <a:pt x="1001" y="5304"/>
                    <a:pt x="1335" y="5471"/>
                  </a:cubicBezTo>
                  <a:cubicBezTo>
                    <a:pt x="1390" y="5504"/>
                    <a:pt x="1463" y="5520"/>
                    <a:pt x="1550" y="5520"/>
                  </a:cubicBezTo>
                  <a:cubicBezTo>
                    <a:pt x="2355" y="5520"/>
                    <a:pt x="4452" y="4187"/>
                    <a:pt x="6739" y="2502"/>
                  </a:cubicBezTo>
                  <a:cubicBezTo>
                    <a:pt x="3036" y="2169"/>
                    <a:pt x="67" y="1"/>
                    <a:pt x="67"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6"/>
            <p:cNvSpPr/>
            <p:nvPr/>
          </p:nvSpPr>
          <p:spPr>
            <a:xfrm>
              <a:off x="5074625" y="1104625"/>
              <a:ext cx="484550" cy="326875"/>
            </a:xfrm>
            <a:custGeom>
              <a:avLst/>
              <a:gdLst/>
              <a:ahLst/>
              <a:cxnLst/>
              <a:rect l="l" t="t" r="r" b="b"/>
              <a:pathLst>
                <a:path w="19382" h="13075" extrusionOk="0">
                  <a:moveTo>
                    <a:pt x="7131" y="0"/>
                  </a:moveTo>
                  <a:cubicBezTo>
                    <a:pt x="5649" y="0"/>
                    <a:pt x="4359" y="267"/>
                    <a:pt x="3503" y="865"/>
                  </a:cubicBezTo>
                  <a:cubicBezTo>
                    <a:pt x="2669" y="1466"/>
                    <a:pt x="1402" y="3901"/>
                    <a:pt x="1" y="7370"/>
                  </a:cubicBezTo>
                  <a:cubicBezTo>
                    <a:pt x="1" y="7370"/>
                    <a:pt x="5204" y="10839"/>
                    <a:pt x="17280" y="13074"/>
                  </a:cubicBezTo>
                  <a:cubicBezTo>
                    <a:pt x="18614" y="9038"/>
                    <a:pt x="19381" y="6169"/>
                    <a:pt x="19114" y="5535"/>
                  </a:cubicBezTo>
                  <a:cubicBezTo>
                    <a:pt x="17812" y="2429"/>
                    <a:pt x="11599" y="0"/>
                    <a:pt x="713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6"/>
            <p:cNvSpPr/>
            <p:nvPr/>
          </p:nvSpPr>
          <p:spPr>
            <a:xfrm>
              <a:off x="5055450" y="1288850"/>
              <a:ext cx="451175" cy="194350"/>
            </a:xfrm>
            <a:custGeom>
              <a:avLst/>
              <a:gdLst/>
              <a:ahLst/>
              <a:cxnLst/>
              <a:rect l="l" t="t" r="r" b="b"/>
              <a:pathLst>
                <a:path w="18047" h="7774" extrusionOk="0">
                  <a:moveTo>
                    <a:pt x="767" y="1"/>
                  </a:moveTo>
                  <a:lnTo>
                    <a:pt x="767" y="1"/>
                  </a:lnTo>
                  <a:cubicBezTo>
                    <a:pt x="767" y="1"/>
                    <a:pt x="767" y="1"/>
                    <a:pt x="768" y="1"/>
                  </a:cubicBezTo>
                  <a:lnTo>
                    <a:pt x="768" y="1"/>
                  </a:lnTo>
                  <a:cubicBezTo>
                    <a:pt x="768" y="1"/>
                    <a:pt x="768" y="1"/>
                    <a:pt x="768" y="1"/>
                  </a:cubicBezTo>
                  <a:cubicBezTo>
                    <a:pt x="767" y="1"/>
                    <a:pt x="767" y="1"/>
                    <a:pt x="767" y="1"/>
                  </a:cubicBezTo>
                  <a:close/>
                  <a:moveTo>
                    <a:pt x="768" y="1"/>
                  </a:moveTo>
                  <a:lnTo>
                    <a:pt x="768" y="1"/>
                  </a:lnTo>
                  <a:cubicBezTo>
                    <a:pt x="501" y="602"/>
                    <a:pt x="267" y="1202"/>
                    <a:pt x="0" y="1836"/>
                  </a:cubicBezTo>
                  <a:cubicBezTo>
                    <a:pt x="0" y="1836"/>
                    <a:pt x="2469" y="3837"/>
                    <a:pt x="8173" y="5705"/>
                  </a:cubicBezTo>
                  <a:cubicBezTo>
                    <a:pt x="13643" y="7506"/>
                    <a:pt x="17379" y="7773"/>
                    <a:pt x="17379" y="7773"/>
                  </a:cubicBezTo>
                  <a:cubicBezTo>
                    <a:pt x="17613" y="7039"/>
                    <a:pt x="17846" y="6372"/>
                    <a:pt x="18047" y="5705"/>
                  </a:cubicBezTo>
                  <a:cubicBezTo>
                    <a:pt x="6114" y="3497"/>
                    <a:pt x="826" y="50"/>
                    <a:pt x="768"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6"/>
            <p:cNvSpPr/>
            <p:nvPr/>
          </p:nvSpPr>
          <p:spPr>
            <a:xfrm>
              <a:off x="5033775" y="1334725"/>
              <a:ext cx="456175" cy="204350"/>
            </a:xfrm>
            <a:custGeom>
              <a:avLst/>
              <a:gdLst/>
              <a:ahLst/>
              <a:cxnLst/>
              <a:rect l="l" t="t" r="r" b="b"/>
              <a:pathLst>
                <a:path w="18247" h="8174" extrusionOk="0">
                  <a:moveTo>
                    <a:pt x="901" y="1"/>
                  </a:moveTo>
                  <a:cubicBezTo>
                    <a:pt x="634" y="768"/>
                    <a:pt x="300" y="1535"/>
                    <a:pt x="0" y="2336"/>
                  </a:cubicBezTo>
                  <a:cubicBezTo>
                    <a:pt x="0" y="2336"/>
                    <a:pt x="3369" y="4637"/>
                    <a:pt x="8406" y="6305"/>
                  </a:cubicBezTo>
                  <a:cubicBezTo>
                    <a:pt x="13009" y="7806"/>
                    <a:pt x="17479" y="8173"/>
                    <a:pt x="17479" y="8173"/>
                  </a:cubicBezTo>
                  <a:cubicBezTo>
                    <a:pt x="17746" y="7373"/>
                    <a:pt x="18013" y="6639"/>
                    <a:pt x="18246" y="5872"/>
                  </a:cubicBezTo>
                  <a:cubicBezTo>
                    <a:pt x="18246" y="5872"/>
                    <a:pt x="14477" y="5638"/>
                    <a:pt x="9073" y="3870"/>
                  </a:cubicBezTo>
                  <a:cubicBezTo>
                    <a:pt x="3369" y="2002"/>
                    <a:pt x="901" y="1"/>
                    <a:pt x="901"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6"/>
            <p:cNvSpPr/>
            <p:nvPr/>
          </p:nvSpPr>
          <p:spPr>
            <a:xfrm>
              <a:off x="4776925" y="1393100"/>
              <a:ext cx="692175" cy="914025"/>
            </a:xfrm>
            <a:custGeom>
              <a:avLst/>
              <a:gdLst/>
              <a:ahLst/>
              <a:cxnLst/>
              <a:rect l="l" t="t" r="r" b="b"/>
              <a:pathLst>
                <a:path w="27687" h="36561" extrusionOk="0">
                  <a:moveTo>
                    <a:pt x="10141" y="1"/>
                  </a:moveTo>
                  <a:cubicBezTo>
                    <a:pt x="5738" y="11709"/>
                    <a:pt x="500" y="28988"/>
                    <a:pt x="100" y="30189"/>
                  </a:cubicBezTo>
                  <a:cubicBezTo>
                    <a:pt x="67" y="30289"/>
                    <a:pt x="0" y="30389"/>
                    <a:pt x="0" y="30523"/>
                  </a:cubicBezTo>
                  <a:cubicBezTo>
                    <a:pt x="247" y="30369"/>
                    <a:pt x="1432" y="29503"/>
                    <a:pt x="2137" y="29503"/>
                  </a:cubicBezTo>
                  <a:cubicBezTo>
                    <a:pt x="2196" y="29503"/>
                    <a:pt x="2251" y="29509"/>
                    <a:pt x="2302" y="29522"/>
                  </a:cubicBezTo>
                  <a:cubicBezTo>
                    <a:pt x="3436" y="29789"/>
                    <a:pt x="3669" y="31457"/>
                    <a:pt x="4103" y="31657"/>
                  </a:cubicBezTo>
                  <a:cubicBezTo>
                    <a:pt x="4152" y="31678"/>
                    <a:pt x="4211" y="31687"/>
                    <a:pt x="4278" y="31687"/>
                  </a:cubicBezTo>
                  <a:cubicBezTo>
                    <a:pt x="4774" y="31687"/>
                    <a:pt x="5723" y="31183"/>
                    <a:pt x="6473" y="31183"/>
                  </a:cubicBezTo>
                  <a:cubicBezTo>
                    <a:pt x="6589" y="31183"/>
                    <a:pt x="6701" y="31195"/>
                    <a:pt x="6805" y="31223"/>
                  </a:cubicBezTo>
                  <a:cubicBezTo>
                    <a:pt x="7806" y="31523"/>
                    <a:pt x="8106" y="33325"/>
                    <a:pt x="8473" y="33491"/>
                  </a:cubicBezTo>
                  <a:cubicBezTo>
                    <a:pt x="8543" y="33517"/>
                    <a:pt x="8619" y="33528"/>
                    <a:pt x="8700" y="33528"/>
                  </a:cubicBezTo>
                  <a:cubicBezTo>
                    <a:pt x="9239" y="33528"/>
                    <a:pt x="10012" y="33040"/>
                    <a:pt x="10698" y="33040"/>
                  </a:cubicBezTo>
                  <a:cubicBezTo>
                    <a:pt x="10851" y="33040"/>
                    <a:pt x="11000" y="33065"/>
                    <a:pt x="11141" y="33124"/>
                  </a:cubicBezTo>
                  <a:cubicBezTo>
                    <a:pt x="12142" y="33491"/>
                    <a:pt x="11842" y="35226"/>
                    <a:pt x="12476" y="35526"/>
                  </a:cubicBezTo>
                  <a:cubicBezTo>
                    <a:pt x="12516" y="35549"/>
                    <a:pt x="12563" y="35559"/>
                    <a:pt x="12617" y="35559"/>
                  </a:cubicBezTo>
                  <a:cubicBezTo>
                    <a:pt x="13055" y="35559"/>
                    <a:pt x="13919" y="34884"/>
                    <a:pt x="14589" y="34884"/>
                  </a:cubicBezTo>
                  <a:cubicBezTo>
                    <a:pt x="14800" y="34884"/>
                    <a:pt x="14991" y="34951"/>
                    <a:pt x="15144" y="35126"/>
                  </a:cubicBezTo>
                  <a:cubicBezTo>
                    <a:pt x="15344" y="35326"/>
                    <a:pt x="15611" y="36494"/>
                    <a:pt x="15511" y="36560"/>
                  </a:cubicBezTo>
                  <a:cubicBezTo>
                    <a:pt x="15611" y="36527"/>
                    <a:pt x="15611" y="36494"/>
                    <a:pt x="15645" y="36460"/>
                  </a:cubicBezTo>
                  <a:cubicBezTo>
                    <a:pt x="16479" y="35193"/>
                    <a:pt x="23417" y="18014"/>
                    <a:pt x="27687" y="5838"/>
                  </a:cubicBezTo>
                  <a:cubicBezTo>
                    <a:pt x="27687" y="5838"/>
                    <a:pt x="23250" y="5471"/>
                    <a:pt x="18647" y="3970"/>
                  </a:cubicBezTo>
                  <a:cubicBezTo>
                    <a:pt x="13610" y="2302"/>
                    <a:pt x="10241" y="1"/>
                    <a:pt x="10141"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6"/>
            <p:cNvSpPr/>
            <p:nvPr/>
          </p:nvSpPr>
          <p:spPr>
            <a:xfrm>
              <a:off x="4773575" y="2129825"/>
              <a:ext cx="394475" cy="342400"/>
            </a:xfrm>
            <a:custGeom>
              <a:avLst/>
              <a:gdLst/>
              <a:ahLst/>
              <a:cxnLst/>
              <a:rect l="l" t="t" r="r" b="b"/>
              <a:pathLst>
                <a:path w="15779" h="13696" extrusionOk="0">
                  <a:moveTo>
                    <a:pt x="2351" y="1"/>
                  </a:moveTo>
                  <a:cubicBezTo>
                    <a:pt x="1690" y="1"/>
                    <a:pt x="450" y="866"/>
                    <a:pt x="234" y="1020"/>
                  </a:cubicBezTo>
                  <a:cubicBezTo>
                    <a:pt x="1" y="2588"/>
                    <a:pt x="568" y="7358"/>
                    <a:pt x="1202" y="11194"/>
                  </a:cubicBezTo>
                  <a:lnTo>
                    <a:pt x="1268" y="11194"/>
                  </a:lnTo>
                  <a:cubicBezTo>
                    <a:pt x="1268" y="11194"/>
                    <a:pt x="4237" y="13362"/>
                    <a:pt x="7940" y="13696"/>
                  </a:cubicBezTo>
                  <a:cubicBezTo>
                    <a:pt x="11209" y="11328"/>
                    <a:pt x="14878" y="8192"/>
                    <a:pt x="15712" y="7091"/>
                  </a:cubicBezTo>
                  <a:cubicBezTo>
                    <a:pt x="15779" y="7025"/>
                    <a:pt x="15545" y="5857"/>
                    <a:pt x="15312" y="5657"/>
                  </a:cubicBezTo>
                  <a:cubicBezTo>
                    <a:pt x="15158" y="5481"/>
                    <a:pt x="14968" y="5415"/>
                    <a:pt x="14759" y="5415"/>
                  </a:cubicBezTo>
                  <a:cubicBezTo>
                    <a:pt x="14106" y="5415"/>
                    <a:pt x="13275" y="6065"/>
                    <a:pt x="12836" y="6065"/>
                  </a:cubicBezTo>
                  <a:cubicBezTo>
                    <a:pt x="12774" y="6065"/>
                    <a:pt x="12721" y="6052"/>
                    <a:pt x="12676" y="6024"/>
                  </a:cubicBezTo>
                  <a:cubicBezTo>
                    <a:pt x="12076" y="5724"/>
                    <a:pt x="12343" y="3989"/>
                    <a:pt x="11342" y="3589"/>
                  </a:cubicBezTo>
                  <a:cubicBezTo>
                    <a:pt x="11212" y="3539"/>
                    <a:pt x="11076" y="3518"/>
                    <a:pt x="10935" y="3518"/>
                  </a:cubicBezTo>
                  <a:cubicBezTo>
                    <a:pt x="10241" y="3518"/>
                    <a:pt x="9453" y="4026"/>
                    <a:pt x="8924" y="4026"/>
                  </a:cubicBezTo>
                  <a:cubicBezTo>
                    <a:pt x="8846" y="4026"/>
                    <a:pt x="8773" y="4015"/>
                    <a:pt x="8707" y="3989"/>
                  </a:cubicBezTo>
                  <a:cubicBezTo>
                    <a:pt x="8273" y="3822"/>
                    <a:pt x="8006" y="2021"/>
                    <a:pt x="7039" y="1721"/>
                  </a:cubicBezTo>
                  <a:cubicBezTo>
                    <a:pt x="6931" y="1693"/>
                    <a:pt x="6816" y="1680"/>
                    <a:pt x="6696" y="1680"/>
                  </a:cubicBezTo>
                  <a:cubicBezTo>
                    <a:pt x="5927" y="1680"/>
                    <a:pt x="4976" y="2185"/>
                    <a:pt x="4479" y="2185"/>
                  </a:cubicBezTo>
                  <a:cubicBezTo>
                    <a:pt x="4412" y="2185"/>
                    <a:pt x="4353" y="2175"/>
                    <a:pt x="4304" y="2154"/>
                  </a:cubicBezTo>
                  <a:cubicBezTo>
                    <a:pt x="3837" y="1921"/>
                    <a:pt x="3603" y="320"/>
                    <a:pt x="2502" y="20"/>
                  </a:cubicBezTo>
                  <a:cubicBezTo>
                    <a:pt x="2457" y="7"/>
                    <a:pt x="2406" y="1"/>
                    <a:pt x="2351"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6"/>
            <p:cNvSpPr/>
            <p:nvPr/>
          </p:nvSpPr>
          <p:spPr>
            <a:xfrm>
              <a:off x="5121650" y="1579550"/>
              <a:ext cx="242975" cy="587625"/>
            </a:xfrm>
            <a:custGeom>
              <a:avLst/>
              <a:gdLst/>
              <a:ahLst/>
              <a:cxnLst/>
              <a:rect l="l" t="t" r="r" b="b"/>
              <a:pathLst>
                <a:path w="9719" h="23505" extrusionOk="0">
                  <a:moveTo>
                    <a:pt x="9397" y="0"/>
                  </a:moveTo>
                  <a:cubicBezTo>
                    <a:pt x="9336" y="0"/>
                    <a:pt x="9275" y="25"/>
                    <a:pt x="9228" y="81"/>
                  </a:cubicBezTo>
                  <a:cubicBezTo>
                    <a:pt x="8794" y="682"/>
                    <a:pt x="8527" y="1382"/>
                    <a:pt x="8227" y="2050"/>
                  </a:cubicBezTo>
                  <a:cubicBezTo>
                    <a:pt x="7960" y="2750"/>
                    <a:pt x="7660" y="3517"/>
                    <a:pt x="7393" y="4218"/>
                  </a:cubicBezTo>
                  <a:cubicBezTo>
                    <a:pt x="6893" y="5719"/>
                    <a:pt x="6492" y="7253"/>
                    <a:pt x="5992" y="8754"/>
                  </a:cubicBezTo>
                  <a:cubicBezTo>
                    <a:pt x="4958" y="11957"/>
                    <a:pt x="3357" y="14892"/>
                    <a:pt x="2022" y="17994"/>
                  </a:cubicBezTo>
                  <a:cubicBezTo>
                    <a:pt x="1289" y="19729"/>
                    <a:pt x="555" y="21497"/>
                    <a:pt x="21" y="23365"/>
                  </a:cubicBezTo>
                  <a:cubicBezTo>
                    <a:pt x="0" y="23447"/>
                    <a:pt x="56" y="23504"/>
                    <a:pt x="118" y="23504"/>
                  </a:cubicBezTo>
                  <a:cubicBezTo>
                    <a:pt x="156" y="23504"/>
                    <a:pt x="196" y="23482"/>
                    <a:pt x="221" y="23432"/>
                  </a:cubicBezTo>
                  <a:cubicBezTo>
                    <a:pt x="1856" y="20496"/>
                    <a:pt x="3056" y="17260"/>
                    <a:pt x="4624" y="14258"/>
                  </a:cubicBezTo>
                  <a:cubicBezTo>
                    <a:pt x="6059" y="11423"/>
                    <a:pt x="6959" y="8421"/>
                    <a:pt x="7860" y="5419"/>
                  </a:cubicBezTo>
                  <a:cubicBezTo>
                    <a:pt x="8127" y="4551"/>
                    <a:pt x="8360" y="3717"/>
                    <a:pt x="8694" y="2850"/>
                  </a:cubicBezTo>
                  <a:cubicBezTo>
                    <a:pt x="8994" y="2016"/>
                    <a:pt x="9461" y="1182"/>
                    <a:pt x="9695" y="348"/>
                  </a:cubicBezTo>
                  <a:cubicBezTo>
                    <a:pt x="9718" y="157"/>
                    <a:pt x="9554" y="0"/>
                    <a:pt x="9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6"/>
            <p:cNvSpPr/>
            <p:nvPr/>
          </p:nvSpPr>
          <p:spPr>
            <a:xfrm>
              <a:off x="4888925" y="1482450"/>
              <a:ext cx="244100" cy="614850"/>
            </a:xfrm>
            <a:custGeom>
              <a:avLst/>
              <a:gdLst/>
              <a:ahLst/>
              <a:cxnLst/>
              <a:rect l="l" t="t" r="r" b="b"/>
              <a:pathLst>
                <a:path w="9764" h="24594" extrusionOk="0">
                  <a:moveTo>
                    <a:pt x="9550" y="1"/>
                  </a:moveTo>
                  <a:cubicBezTo>
                    <a:pt x="9517" y="1"/>
                    <a:pt x="9485" y="20"/>
                    <a:pt x="9463" y="63"/>
                  </a:cubicBezTo>
                  <a:cubicBezTo>
                    <a:pt x="9130" y="430"/>
                    <a:pt x="8996" y="897"/>
                    <a:pt x="8830" y="1364"/>
                  </a:cubicBezTo>
                  <a:lnTo>
                    <a:pt x="8329" y="2831"/>
                  </a:lnTo>
                  <a:cubicBezTo>
                    <a:pt x="7996" y="3865"/>
                    <a:pt x="7629" y="4799"/>
                    <a:pt x="7262" y="5800"/>
                  </a:cubicBezTo>
                  <a:cubicBezTo>
                    <a:pt x="6461" y="7902"/>
                    <a:pt x="5627" y="9970"/>
                    <a:pt x="4793" y="12071"/>
                  </a:cubicBezTo>
                  <a:cubicBezTo>
                    <a:pt x="3959" y="14073"/>
                    <a:pt x="3159" y="16074"/>
                    <a:pt x="2325" y="18109"/>
                  </a:cubicBezTo>
                  <a:cubicBezTo>
                    <a:pt x="1491" y="20210"/>
                    <a:pt x="624" y="22245"/>
                    <a:pt x="23" y="24413"/>
                  </a:cubicBezTo>
                  <a:cubicBezTo>
                    <a:pt x="1" y="24527"/>
                    <a:pt x="86" y="24594"/>
                    <a:pt x="174" y="24594"/>
                  </a:cubicBezTo>
                  <a:cubicBezTo>
                    <a:pt x="216" y="24594"/>
                    <a:pt x="258" y="24579"/>
                    <a:pt x="290" y="24547"/>
                  </a:cubicBezTo>
                  <a:cubicBezTo>
                    <a:pt x="1324" y="22646"/>
                    <a:pt x="2025" y="20611"/>
                    <a:pt x="2825" y="18643"/>
                  </a:cubicBezTo>
                  <a:cubicBezTo>
                    <a:pt x="3659" y="16574"/>
                    <a:pt x="4460" y="14473"/>
                    <a:pt x="5260" y="12405"/>
                  </a:cubicBezTo>
                  <a:cubicBezTo>
                    <a:pt x="6028" y="10337"/>
                    <a:pt x="6862" y="8369"/>
                    <a:pt x="7662" y="6300"/>
                  </a:cubicBezTo>
                  <a:cubicBezTo>
                    <a:pt x="8029" y="5300"/>
                    <a:pt x="8463" y="4266"/>
                    <a:pt x="8796" y="3265"/>
                  </a:cubicBezTo>
                  <a:cubicBezTo>
                    <a:pt x="8963" y="2765"/>
                    <a:pt x="9130" y="2264"/>
                    <a:pt x="9330" y="1764"/>
                  </a:cubicBezTo>
                  <a:cubicBezTo>
                    <a:pt x="9497" y="1264"/>
                    <a:pt x="9764" y="730"/>
                    <a:pt x="9697" y="196"/>
                  </a:cubicBezTo>
                  <a:cubicBezTo>
                    <a:pt x="9697" y="83"/>
                    <a:pt x="9620" y="1"/>
                    <a:pt x="9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6"/>
            <p:cNvSpPr/>
            <p:nvPr/>
          </p:nvSpPr>
          <p:spPr>
            <a:xfrm>
              <a:off x="4996650" y="1539125"/>
              <a:ext cx="255625" cy="613775"/>
            </a:xfrm>
            <a:custGeom>
              <a:avLst/>
              <a:gdLst/>
              <a:ahLst/>
              <a:cxnLst/>
              <a:rect l="l" t="t" r="r" b="b"/>
              <a:pathLst>
                <a:path w="10225" h="24551" extrusionOk="0">
                  <a:moveTo>
                    <a:pt x="10046" y="1"/>
                  </a:moveTo>
                  <a:cubicBezTo>
                    <a:pt x="9982" y="1"/>
                    <a:pt x="9912" y="30"/>
                    <a:pt x="9858" y="97"/>
                  </a:cubicBezTo>
                  <a:cubicBezTo>
                    <a:pt x="9357" y="798"/>
                    <a:pt x="9057" y="1698"/>
                    <a:pt x="8690" y="2499"/>
                  </a:cubicBezTo>
                  <a:cubicBezTo>
                    <a:pt x="8323" y="3366"/>
                    <a:pt x="7890" y="4200"/>
                    <a:pt x="7556" y="5034"/>
                  </a:cubicBezTo>
                  <a:cubicBezTo>
                    <a:pt x="6856" y="6702"/>
                    <a:pt x="6155" y="8337"/>
                    <a:pt x="5488" y="10004"/>
                  </a:cubicBezTo>
                  <a:cubicBezTo>
                    <a:pt x="4821" y="11672"/>
                    <a:pt x="4120" y="13340"/>
                    <a:pt x="3453" y="15008"/>
                  </a:cubicBezTo>
                  <a:cubicBezTo>
                    <a:pt x="2853" y="16509"/>
                    <a:pt x="2452" y="18010"/>
                    <a:pt x="2019" y="19545"/>
                  </a:cubicBezTo>
                  <a:cubicBezTo>
                    <a:pt x="1552" y="21212"/>
                    <a:pt x="1018" y="22947"/>
                    <a:pt x="51" y="24381"/>
                  </a:cubicBezTo>
                  <a:cubicBezTo>
                    <a:pt x="1" y="24456"/>
                    <a:pt x="82" y="24550"/>
                    <a:pt x="154" y="24550"/>
                  </a:cubicBezTo>
                  <a:cubicBezTo>
                    <a:pt x="178" y="24550"/>
                    <a:pt x="201" y="24540"/>
                    <a:pt x="218" y="24515"/>
                  </a:cubicBezTo>
                  <a:cubicBezTo>
                    <a:pt x="2186" y="22113"/>
                    <a:pt x="2553" y="18978"/>
                    <a:pt x="3620" y="16142"/>
                  </a:cubicBezTo>
                  <a:cubicBezTo>
                    <a:pt x="4220" y="14441"/>
                    <a:pt x="5021" y="12773"/>
                    <a:pt x="5788" y="11105"/>
                  </a:cubicBezTo>
                  <a:cubicBezTo>
                    <a:pt x="6522" y="9371"/>
                    <a:pt x="7289" y="7669"/>
                    <a:pt x="7990" y="5968"/>
                  </a:cubicBezTo>
                  <a:cubicBezTo>
                    <a:pt x="8357" y="5034"/>
                    <a:pt x="8724" y="4134"/>
                    <a:pt x="9124" y="3166"/>
                  </a:cubicBezTo>
                  <a:cubicBezTo>
                    <a:pt x="9491" y="2199"/>
                    <a:pt x="10058" y="1198"/>
                    <a:pt x="10225" y="164"/>
                  </a:cubicBezTo>
                  <a:cubicBezTo>
                    <a:pt x="10225" y="65"/>
                    <a:pt x="10142" y="1"/>
                    <a:pt x="10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6"/>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6"/>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6"/>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6"/>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6"/>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6"/>
            <p:cNvSpPr/>
            <p:nvPr/>
          </p:nvSpPr>
          <p:spPr>
            <a:xfrm>
              <a:off x="5051275" y="1329650"/>
              <a:ext cx="444500" cy="158550"/>
            </a:xfrm>
            <a:custGeom>
              <a:avLst/>
              <a:gdLst/>
              <a:ahLst/>
              <a:cxnLst/>
              <a:rect l="l" t="t" r="r" b="b"/>
              <a:pathLst>
                <a:path w="17780" h="6342" extrusionOk="0">
                  <a:moveTo>
                    <a:pt x="173" y="1"/>
                  </a:moveTo>
                  <a:cubicBezTo>
                    <a:pt x="116" y="1"/>
                    <a:pt x="75" y="29"/>
                    <a:pt x="34" y="70"/>
                  </a:cubicBezTo>
                  <a:cubicBezTo>
                    <a:pt x="1" y="170"/>
                    <a:pt x="1" y="304"/>
                    <a:pt x="101" y="371"/>
                  </a:cubicBezTo>
                  <a:cubicBezTo>
                    <a:pt x="1335" y="1338"/>
                    <a:pt x="2669" y="2072"/>
                    <a:pt x="4104" y="2806"/>
                  </a:cubicBezTo>
                  <a:cubicBezTo>
                    <a:pt x="5505" y="3506"/>
                    <a:pt x="6906" y="4073"/>
                    <a:pt x="8440" y="4540"/>
                  </a:cubicBezTo>
                  <a:cubicBezTo>
                    <a:pt x="9874" y="5007"/>
                    <a:pt x="11375" y="5407"/>
                    <a:pt x="12943" y="5741"/>
                  </a:cubicBezTo>
                  <a:cubicBezTo>
                    <a:pt x="14444" y="6075"/>
                    <a:pt x="15979" y="6341"/>
                    <a:pt x="17546" y="6341"/>
                  </a:cubicBezTo>
                  <a:cubicBezTo>
                    <a:pt x="17680" y="6341"/>
                    <a:pt x="17780" y="6241"/>
                    <a:pt x="17780" y="6175"/>
                  </a:cubicBezTo>
                  <a:cubicBezTo>
                    <a:pt x="17780" y="6075"/>
                    <a:pt x="17713" y="5975"/>
                    <a:pt x="17613" y="5975"/>
                  </a:cubicBezTo>
                  <a:cubicBezTo>
                    <a:pt x="16846" y="5874"/>
                    <a:pt x="16112" y="5741"/>
                    <a:pt x="15345" y="5574"/>
                  </a:cubicBezTo>
                  <a:cubicBezTo>
                    <a:pt x="14611" y="5474"/>
                    <a:pt x="13844" y="5307"/>
                    <a:pt x="13110" y="5074"/>
                  </a:cubicBezTo>
                  <a:cubicBezTo>
                    <a:pt x="11609" y="4707"/>
                    <a:pt x="10141" y="4240"/>
                    <a:pt x="8673" y="3806"/>
                  </a:cubicBezTo>
                  <a:cubicBezTo>
                    <a:pt x="7206" y="3339"/>
                    <a:pt x="5805" y="2739"/>
                    <a:pt x="4370" y="2172"/>
                  </a:cubicBezTo>
                  <a:cubicBezTo>
                    <a:pt x="3670" y="1838"/>
                    <a:pt x="2969" y="1505"/>
                    <a:pt x="2302" y="1171"/>
                  </a:cubicBezTo>
                  <a:cubicBezTo>
                    <a:pt x="1635" y="804"/>
                    <a:pt x="935" y="404"/>
                    <a:pt x="301" y="37"/>
                  </a:cubicBezTo>
                  <a:cubicBezTo>
                    <a:pt x="250" y="11"/>
                    <a:pt x="209" y="1"/>
                    <a:pt x="173" y="1"/>
                  </a:cubicBezTo>
                  <a:close/>
                </a:path>
              </a:pathLst>
            </a:custGeom>
            <a:solidFill>
              <a:srgbClr val="897E7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61"/>
          <p:cNvSpPr txBox="1">
            <a:spLocks noGrp="1"/>
          </p:cNvSpPr>
          <p:nvPr>
            <p:ph type="title"/>
          </p:nvPr>
        </p:nvSpPr>
        <p:spPr>
          <a:xfrm>
            <a:off x="1708441" y="1909255"/>
            <a:ext cx="2532600" cy="46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dirty="0"/>
              <a:t>Verify!</a:t>
            </a:r>
            <a:endParaRPr dirty="0"/>
          </a:p>
        </p:txBody>
      </p:sp>
      <p:sp>
        <p:nvSpPr>
          <p:cNvPr id="1031" name="Google Shape;1031;p61"/>
          <p:cNvSpPr txBox="1">
            <a:spLocks noGrp="1"/>
          </p:cNvSpPr>
          <p:nvPr>
            <p:ph type="subTitle" idx="1"/>
          </p:nvPr>
        </p:nvSpPr>
        <p:spPr>
          <a:xfrm>
            <a:off x="1779236" y="3005723"/>
            <a:ext cx="2424656" cy="166488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a:t>Check all the information that you’ve entered. If there are any errors push the “edit” button and fix them, if everything is correct push “continue”</a:t>
            </a:r>
            <a:endParaRPr sz="1800" dirty="0"/>
          </a:p>
        </p:txBody>
      </p:sp>
      <p:sp>
        <p:nvSpPr>
          <p:cNvPr id="1034" name="Google Shape;1034;p61"/>
          <p:cNvSpPr txBox="1">
            <a:spLocks noGrp="1"/>
          </p:cNvSpPr>
          <p:nvPr>
            <p:ph type="title" idx="4"/>
          </p:nvPr>
        </p:nvSpPr>
        <p:spPr>
          <a:xfrm>
            <a:off x="2349589" y="317114"/>
            <a:ext cx="4659699" cy="8734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800" dirty="0"/>
              <a:t>Step 06</a:t>
            </a:r>
            <a:endParaRPr sz="4800" dirty="0"/>
          </a:p>
        </p:txBody>
      </p:sp>
      <p:grpSp>
        <p:nvGrpSpPr>
          <p:cNvPr id="1036" name="Google Shape;1036;p61"/>
          <p:cNvGrpSpPr/>
          <p:nvPr/>
        </p:nvGrpSpPr>
        <p:grpSpPr>
          <a:xfrm>
            <a:off x="2723469" y="1562995"/>
            <a:ext cx="502545" cy="468923"/>
            <a:chOff x="3767250" y="3390125"/>
            <a:chExt cx="1113550" cy="1039050"/>
          </a:xfrm>
        </p:grpSpPr>
        <p:sp>
          <p:nvSpPr>
            <p:cNvPr id="1037" name="Google Shape;1037;p61"/>
            <p:cNvSpPr/>
            <p:nvPr/>
          </p:nvSpPr>
          <p:spPr>
            <a:xfrm>
              <a:off x="3767250" y="3390125"/>
              <a:ext cx="1113550" cy="1039050"/>
            </a:xfrm>
            <a:custGeom>
              <a:avLst/>
              <a:gdLst/>
              <a:ahLst/>
              <a:cxnLst/>
              <a:rect l="l" t="t" r="r" b="b"/>
              <a:pathLst>
                <a:path w="44542" h="41562" extrusionOk="0">
                  <a:moveTo>
                    <a:pt x="13328" y="4209"/>
                  </a:moveTo>
                  <a:cubicBezTo>
                    <a:pt x="14029" y="4297"/>
                    <a:pt x="14818" y="4385"/>
                    <a:pt x="15432" y="4736"/>
                  </a:cubicBezTo>
                  <a:cubicBezTo>
                    <a:pt x="16572" y="5437"/>
                    <a:pt x="17536" y="6051"/>
                    <a:pt x="18501" y="6840"/>
                  </a:cubicBezTo>
                  <a:lnTo>
                    <a:pt x="19991" y="8243"/>
                  </a:lnTo>
                  <a:lnTo>
                    <a:pt x="20254" y="8593"/>
                  </a:lnTo>
                  <a:cubicBezTo>
                    <a:pt x="19991" y="9032"/>
                    <a:pt x="19728" y="9470"/>
                    <a:pt x="19553" y="9996"/>
                  </a:cubicBezTo>
                  <a:cubicBezTo>
                    <a:pt x="19115" y="10698"/>
                    <a:pt x="18852" y="11399"/>
                    <a:pt x="18501" y="12188"/>
                  </a:cubicBezTo>
                  <a:cubicBezTo>
                    <a:pt x="17975" y="12101"/>
                    <a:pt x="17361" y="12101"/>
                    <a:pt x="16747" y="12101"/>
                  </a:cubicBezTo>
                  <a:lnTo>
                    <a:pt x="14731" y="12101"/>
                  </a:lnTo>
                  <a:cubicBezTo>
                    <a:pt x="14117" y="12101"/>
                    <a:pt x="13503" y="12188"/>
                    <a:pt x="12802" y="12188"/>
                  </a:cubicBezTo>
                  <a:lnTo>
                    <a:pt x="12363" y="12188"/>
                  </a:lnTo>
                  <a:lnTo>
                    <a:pt x="12100" y="10873"/>
                  </a:lnTo>
                  <a:cubicBezTo>
                    <a:pt x="11925" y="10435"/>
                    <a:pt x="11837" y="9909"/>
                    <a:pt x="11749" y="9470"/>
                  </a:cubicBezTo>
                  <a:cubicBezTo>
                    <a:pt x="11662" y="9032"/>
                    <a:pt x="11662" y="8506"/>
                    <a:pt x="11486" y="8067"/>
                  </a:cubicBezTo>
                  <a:cubicBezTo>
                    <a:pt x="11486" y="7629"/>
                    <a:pt x="11399" y="7191"/>
                    <a:pt x="11399" y="6752"/>
                  </a:cubicBezTo>
                  <a:cubicBezTo>
                    <a:pt x="11399" y="6314"/>
                    <a:pt x="11399" y="5700"/>
                    <a:pt x="11486" y="5262"/>
                  </a:cubicBezTo>
                  <a:cubicBezTo>
                    <a:pt x="11486" y="5174"/>
                    <a:pt x="11662" y="5086"/>
                    <a:pt x="11662" y="4999"/>
                  </a:cubicBezTo>
                  <a:cubicBezTo>
                    <a:pt x="11662" y="4823"/>
                    <a:pt x="11749" y="4736"/>
                    <a:pt x="11749" y="4736"/>
                  </a:cubicBezTo>
                  <a:lnTo>
                    <a:pt x="11925" y="4560"/>
                  </a:lnTo>
                  <a:cubicBezTo>
                    <a:pt x="12012" y="4560"/>
                    <a:pt x="12012" y="4385"/>
                    <a:pt x="12188" y="4385"/>
                  </a:cubicBezTo>
                  <a:cubicBezTo>
                    <a:pt x="12363" y="4297"/>
                    <a:pt x="12714" y="4209"/>
                    <a:pt x="12889" y="4209"/>
                  </a:cubicBezTo>
                  <a:close/>
                  <a:moveTo>
                    <a:pt x="22008" y="10435"/>
                  </a:moveTo>
                  <a:cubicBezTo>
                    <a:pt x="22359" y="10785"/>
                    <a:pt x="22622" y="11136"/>
                    <a:pt x="22797" y="11399"/>
                  </a:cubicBezTo>
                  <a:cubicBezTo>
                    <a:pt x="22972" y="11750"/>
                    <a:pt x="23236" y="12013"/>
                    <a:pt x="23411" y="12276"/>
                  </a:cubicBezTo>
                  <a:cubicBezTo>
                    <a:pt x="23148" y="12276"/>
                    <a:pt x="22797" y="12276"/>
                    <a:pt x="22446" y="12188"/>
                  </a:cubicBezTo>
                  <a:cubicBezTo>
                    <a:pt x="22008" y="12188"/>
                    <a:pt x="21745" y="12101"/>
                    <a:pt x="21219" y="12101"/>
                  </a:cubicBezTo>
                  <a:cubicBezTo>
                    <a:pt x="21394" y="11750"/>
                    <a:pt x="21570" y="11399"/>
                    <a:pt x="21745" y="11049"/>
                  </a:cubicBezTo>
                  <a:lnTo>
                    <a:pt x="22008" y="10435"/>
                  </a:lnTo>
                  <a:close/>
                  <a:moveTo>
                    <a:pt x="30075" y="2368"/>
                  </a:moveTo>
                  <a:cubicBezTo>
                    <a:pt x="30338" y="2368"/>
                    <a:pt x="30776" y="2456"/>
                    <a:pt x="31127" y="2456"/>
                  </a:cubicBezTo>
                  <a:cubicBezTo>
                    <a:pt x="31390" y="2544"/>
                    <a:pt x="31565" y="2544"/>
                    <a:pt x="31828" y="2631"/>
                  </a:cubicBezTo>
                  <a:cubicBezTo>
                    <a:pt x="32004" y="2807"/>
                    <a:pt x="32091" y="2894"/>
                    <a:pt x="32354" y="2982"/>
                  </a:cubicBezTo>
                  <a:cubicBezTo>
                    <a:pt x="32442" y="3245"/>
                    <a:pt x="32530" y="3333"/>
                    <a:pt x="32705" y="3420"/>
                  </a:cubicBezTo>
                  <a:cubicBezTo>
                    <a:pt x="32793" y="3508"/>
                    <a:pt x="32793" y="3683"/>
                    <a:pt x="32880" y="3771"/>
                  </a:cubicBezTo>
                  <a:cubicBezTo>
                    <a:pt x="32880" y="3946"/>
                    <a:pt x="32968" y="4209"/>
                    <a:pt x="32968" y="4385"/>
                  </a:cubicBezTo>
                  <a:cubicBezTo>
                    <a:pt x="33143" y="5174"/>
                    <a:pt x="32968" y="5963"/>
                    <a:pt x="32880" y="6752"/>
                  </a:cubicBezTo>
                  <a:cubicBezTo>
                    <a:pt x="32880" y="7191"/>
                    <a:pt x="32793" y="7629"/>
                    <a:pt x="32530" y="8067"/>
                  </a:cubicBezTo>
                  <a:cubicBezTo>
                    <a:pt x="32267" y="9821"/>
                    <a:pt x="31653" y="11575"/>
                    <a:pt x="31039" y="13328"/>
                  </a:cubicBezTo>
                  <a:cubicBezTo>
                    <a:pt x="29812" y="13153"/>
                    <a:pt x="28759" y="12977"/>
                    <a:pt x="27620" y="12890"/>
                  </a:cubicBezTo>
                  <a:cubicBezTo>
                    <a:pt x="27269" y="12890"/>
                    <a:pt x="27006" y="12714"/>
                    <a:pt x="26655" y="12714"/>
                  </a:cubicBezTo>
                  <a:cubicBezTo>
                    <a:pt x="26567" y="12539"/>
                    <a:pt x="26392" y="12451"/>
                    <a:pt x="26304" y="12188"/>
                  </a:cubicBezTo>
                  <a:cubicBezTo>
                    <a:pt x="26304" y="12101"/>
                    <a:pt x="26217" y="12101"/>
                    <a:pt x="26217" y="12013"/>
                  </a:cubicBezTo>
                  <a:lnTo>
                    <a:pt x="26129" y="11838"/>
                  </a:lnTo>
                  <a:cubicBezTo>
                    <a:pt x="25778" y="11312"/>
                    <a:pt x="25340" y="10873"/>
                    <a:pt x="24989" y="10347"/>
                  </a:cubicBezTo>
                  <a:cubicBezTo>
                    <a:pt x="24638" y="9821"/>
                    <a:pt x="24200" y="9207"/>
                    <a:pt x="23937" y="8769"/>
                  </a:cubicBezTo>
                  <a:cubicBezTo>
                    <a:pt x="23762" y="8593"/>
                    <a:pt x="23586" y="8506"/>
                    <a:pt x="23499" y="8243"/>
                  </a:cubicBezTo>
                  <a:lnTo>
                    <a:pt x="23499" y="8155"/>
                  </a:lnTo>
                  <a:cubicBezTo>
                    <a:pt x="23937" y="7629"/>
                    <a:pt x="24200" y="6928"/>
                    <a:pt x="24638" y="6401"/>
                  </a:cubicBezTo>
                  <a:cubicBezTo>
                    <a:pt x="24989" y="5875"/>
                    <a:pt x="25340" y="5262"/>
                    <a:pt x="25778" y="4823"/>
                  </a:cubicBezTo>
                  <a:cubicBezTo>
                    <a:pt x="26217" y="4385"/>
                    <a:pt x="26655" y="3946"/>
                    <a:pt x="27181" y="3683"/>
                  </a:cubicBezTo>
                  <a:cubicBezTo>
                    <a:pt x="27269" y="3508"/>
                    <a:pt x="27444" y="3508"/>
                    <a:pt x="27532" y="3420"/>
                  </a:cubicBezTo>
                  <a:cubicBezTo>
                    <a:pt x="28058" y="3070"/>
                    <a:pt x="28759" y="2807"/>
                    <a:pt x="29285" y="2544"/>
                  </a:cubicBezTo>
                  <a:cubicBezTo>
                    <a:pt x="29636" y="2456"/>
                    <a:pt x="29812" y="2368"/>
                    <a:pt x="30075" y="2368"/>
                  </a:cubicBezTo>
                  <a:close/>
                  <a:moveTo>
                    <a:pt x="28584" y="15520"/>
                  </a:moveTo>
                  <a:cubicBezTo>
                    <a:pt x="29198" y="15608"/>
                    <a:pt x="29636" y="15608"/>
                    <a:pt x="30162" y="15696"/>
                  </a:cubicBezTo>
                  <a:cubicBezTo>
                    <a:pt x="30075" y="16046"/>
                    <a:pt x="29812" y="16222"/>
                    <a:pt x="29724" y="16572"/>
                  </a:cubicBezTo>
                  <a:cubicBezTo>
                    <a:pt x="29636" y="16660"/>
                    <a:pt x="29636" y="16923"/>
                    <a:pt x="29461" y="16923"/>
                  </a:cubicBezTo>
                  <a:cubicBezTo>
                    <a:pt x="29373" y="16923"/>
                    <a:pt x="29373" y="16835"/>
                    <a:pt x="29373" y="16835"/>
                  </a:cubicBezTo>
                  <a:cubicBezTo>
                    <a:pt x="29198" y="16397"/>
                    <a:pt x="28847" y="15959"/>
                    <a:pt x="28584" y="15520"/>
                  </a:cubicBezTo>
                  <a:close/>
                  <a:moveTo>
                    <a:pt x="17010" y="14643"/>
                  </a:moveTo>
                  <a:cubicBezTo>
                    <a:pt x="16835" y="14731"/>
                    <a:pt x="16835" y="14819"/>
                    <a:pt x="16747" y="14819"/>
                  </a:cubicBezTo>
                  <a:cubicBezTo>
                    <a:pt x="16484" y="15345"/>
                    <a:pt x="16221" y="15959"/>
                    <a:pt x="15870" y="16485"/>
                  </a:cubicBezTo>
                  <a:cubicBezTo>
                    <a:pt x="15607" y="17098"/>
                    <a:pt x="15257" y="17712"/>
                    <a:pt x="14994" y="18326"/>
                  </a:cubicBezTo>
                  <a:cubicBezTo>
                    <a:pt x="14906" y="17975"/>
                    <a:pt x="14731" y="17537"/>
                    <a:pt x="14555" y="17274"/>
                  </a:cubicBezTo>
                  <a:lnTo>
                    <a:pt x="13941" y="15608"/>
                  </a:lnTo>
                  <a:cubicBezTo>
                    <a:pt x="13678" y="15257"/>
                    <a:pt x="13591" y="14906"/>
                    <a:pt x="13503" y="14643"/>
                  </a:cubicBezTo>
                  <a:close/>
                  <a:moveTo>
                    <a:pt x="10873" y="14819"/>
                  </a:moveTo>
                  <a:lnTo>
                    <a:pt x="11486" y="16485"/>
                  </a:lnTo>
                  <a:cubicBezTo>
                    <a:pt x="11837" y="17537"/>
                    <a:pt x="12275" y="18677"/>
                    <a:pt x="12802" y="19729"/>
                  </a:cubicBezTo>
                  <a:cubicBezTo>
                    <a:pt x="13152" y="20343"/>
                    <a:pt x="13415" y="20869"/>
                    <a:pt x="13678" y="21395"/>
                  </a:cubicBezTo>
                  <a:cubicBezTo>
                    <a:pt x="13240" y="22272"/>
                    <a:pt x="12977" y="23061"/>
                    <a:pt x="12451" y="23938"/>
                  </a:cubicBezTo>
                  <a:cubicBezTo>
                    <a:pt x="12363" y="24025"/>
                    <a:pt x="12363" y="24025"/>
                    <a:pt x="12363" y="24113"/>
                  </a:cubicBezTo>
                  <a:cubicBezTo>
                    <a:pt x="11837" y="24113"/>
                    <a:pt x="11311" y="24025"/>
                    <a:pt x="10785" y="23938"/>
                  </a:cubicBezTo>
                  <a:cubicBezTo>
                    <a:pt x="9996" y="23674"/>
                    <a:pt x="9207" y="23587"/>
                    <a:pt x="8418" y="23236"/>
                  </a:cubicBezTo>
                  <a:cubicBezTo>
                    <a:pt x="7541" y="22973"/>
                    <a:pt x="6664" y="22622"/>
                    <a:pt x="5875" y="22272"/>
                  </a:cubicBezTo>
                  <a:cubicBezTo>
                    <a:pt x="5787" y="22184"/>
                    <a:pt x="5699" y="22184"/>
                    <a:pt x="5612" y="22096"/>
                  </a:cubicBezTo>
                  <a:cubicBezTo>
                    <a:pt x="5173" y="21833"/>
                    <a:pt x="4560" y="21658"/>
                    <a:pt x="4121" y="21307"/>
                  </a:cubicBezTo>
                  <a:lnTo>
                    <a:pt x="3157" y="20606"/>
                  </a:lnTo>
                  <a:lnTo>
                    <a:pt x="3069" y="20518"/>
                  </a:lnTo>
                  <a:cubicBezTo>
                    <a:pt x="2981" y="20430"/>
                    <a:pt x="2981" y="20343"/>
                    <a:pt x="2806" y="20167"/>
                  </a:cubicBezTo>
                  <a:cubicBezTo>
                    <a:pt x="2806" y="19992"/>
                    <a:pt x="2718" y="19641"/>
                    <a:pt x="2718" y="19466"/>
                  </a:cubicBezTo>
                  <a:lnTo>
                    <a:pt x="2718" y="19027"/>
                  </a:lnTo>
                  <a:cubicBezTo>
                    <a:pt x="2806" y="18852"/>
                    <a:pt x="2806" y="18852"/>
                    <a:pt x="2806" y="18764"/>
                  </a:cubicBezTo>
                  <a:cubicBezTo>
                    <a:pt x="2981" y="18589"/>
                    <a:pt x="3157" y="18326"/>
                    <a:pt x="3244" y="18151"/>
                  </a:cubicBezTo>
                  <a:cubicBezTo>
                    <a:pt x="3595" y="17800"/>
                    <a:pt x="3858" y="17537"/>
                    <a:pt x="4209" y="17362"/>
                  </a:cubicBezTo>
                  <a:cubicBezTo>
                    <a:pt x="4472" y="17098"/>
                    <a:pt x="4823" y="16835"/>
                    <a:pt x="5173" y="16572"/>
                  </a:cubicBezTo>
                  <a:cubicBezTo>
                    <a:pt x="5787" y="16134"/>
                    <a:pt x="6489" y="15783"/>
                    <a:pt x="7278" y="15608"/>
                  </a:cubicBezTo>
                  <a:cubicBezTo>
                    <a:pt x="7979" y="15345"/>
                    <a:pt x="8856" y="15169"/>
                    <a:pt x="9733" y="15082"/>
                  </a:cubicBezTo>
                  <a:cubicBezTo>
                    <a:pt x="10083" y="14906"/>
                    <a:pt x="10522" y="14819"/>
                    <a:pt x="10873" y="14819"/>
                  </a:cubicBezTo>
                  <a:close/>
                  <a:moveTo>
                    <a:pt x="15257" y="24288"/>
                  </a:moveTo>
                  <a:cubicBezTo>
                    <a:pt x="15257" y="24376"/>
                    <a:pt x="15344" y="24376"/>
                    <a:pt x="15344" y="24464"/>
                  </a:cubicBezTo>
                  <a:lnTo>
                    <a:pt x="15169" y="24464"/>
                  </a:lnTo>
                  <a:cubicBezTo>
                    <a:pt x="15257" y="24376"/>
                    <a:pt x="15257" y="24376"/>
                    <a:pt x="15257" y="24288"/>
                  </a:cubicBezTo>
                  <a:close/>
                  <a:moveTo>
                    <a:pt x="32705" y="16397"/>
                  </a:moveTo>
                  <a:cubicBezTo>
                    <a:pt x="32968" y="16485"/>
                    <a:pt x="33319" y="16485"/>
                    <a:pt x="33669" y="16485"/>
                  </a:cubicBezTo>
                  <a:cubicBezTo>
                    <a:pt x="34020" y="16485"/>
                    <a:pt x="34283" y="16572"/>
                    <a:pt x="34634" y="16572"/>
                  </a:cubicBezTo>
                  <a:cubicBezTo>
                    <a:pt x="35160" y="16660"/>
                    <a:pt x="35861" y="16835"/>
                    <a:pt x="36388" y="16923"/>
                  </a:cubicBezTo>
                  <a:cubicBezTo>
                    <a:pt x="36738" y="16923"/>
                    <a:pt x="36914" y="17011"/>
                    <a:pt x="37177" y="17011"/>
                  </a:cubicBezTo>
                  <a:cubicBezTo>
                    <a:pt x="37264" y="17011"/>
                    <a:pt x="37527" y="17098"/>
                    <a:pt x="37615" y="17098"/>
                  </a:cubicBezTo>
                  <a:cubicBezTo>
                    <a:pt x="38229" y="17274"/>
                    <a:pt x="38930" y="17537"/>
                    <a:pt x="39369" y="17888"/>
                  </a:cubicBezTo>
                  <a:lnTo>
                    <a:pt x="40333" y="18589"/>
                  </a:lnTo>
                  <a:cubicBezTo>
                    <a:pt x="40596" y="18764"/>
                    <a:pt x="40772" y="19115"/>
                    <a:pt x="41035" y="19290"/>
                  </a:cubicBezTo>
                  <a:cubicBezTo>
                    <a:pt x="41122" y="19466"/>
                    <a:pt x="41122" y="19554"/>
                    <a:pt x="41210" y="19729"/>
                  </a:cubicBezTo>
                  <a:cubicBezTo>
                    <a:pt x="41298" y="19992"/>
                    <a:pt x="41298" y="20080"/>
                    <a:pt x="41473" y="20343"/>
                  </a:cubicBezTo>
                  <a:cubicBezTo>
                    <a:pt x="41561" y="20781"/>
                    <a:pt x="41648" y="21307"/>
                    <a:pt x="41648" y="21746"/>
                  </a:cubicBezTo>
                  <a:lnTo>
                    <a:pt x="41648" y="22272"/>
                  </a:lnTo>
                  <a:cubicBezTo>
                    <a:pt x="41561" y="22535"/>
                    <a:pt x="41385" y="22798"/>
                    <a:pt x="41298" y="23148"/>
                  </a:cubicBezTo>
                  <a:cubicBezTo>
                    <a:pt x="41298" y="23236"/>
                    <a:pt x="41210" y="23411"/>
                    <a:pt x="41122" y="23499"/>
                  </a:cubicBezTo>
                  <a:cubicBezTo>
                    <a:pt x="40859" y="23587"/>
                    <a:pt x="40772" y="23850"/>
                    <a:pt x="40596" y="23938"/>
                  </a:cubicBezTo>
                  <a:cubicBezTo>
                    <a:pt x="40245" y="24288"/>
                    <a:pt x="39807" y="24464"/>
                    <a:pt x="39369" y="24551"/>
                  </a:cubicBezTo>
                  <a:cubicBezTo>
                    <a:pt x="38229" y="24902"/>
                    <a:pt x="37177" y="25253"/>
                    <a:pt x="35949" y="25340"/>
                  </a:cubicBezTo>
                  <a:cubicBezTo>
                    <a:pt x="35423" y="25428"/>
                    <a:pt x="34722" y="25603"/>
                    <a:pt x="34196" y="25603"/>
                  </a:cubicBezTo>
                  <a:cubicBezTo>
                    <a:pt x="34020" y="24990"/>
                    <a:pt x="33669" y="24464"/>
                    <a:pt x="33406" y="23938"/>
                  </a:cubicBezTo>
                  <a:cubicBezTo>
                    <a:pt x="32968" y="23061"/>
                    <a:pt x="32705" y="22096"/>
                    <a:pt x="32267" y="21219"/>
                  </a:cubicBezTo>
                  <a:cubicBezTo>
                    <a:pt x="32004" y="20606"/>
                    <a:pt x="31565" y="20080"/>
                    <a:pt x="31390" y="19554"/>
                  </a:cubicBezTo>
                  <a:cubicBezTo>
                    <a:pt x="31390" y="19466"/>
                    <a:pt x="31214" y="19290"/>
                    <a:pt x="31214" y="19203"/>
                  </a:cubicBezTo>
                  <a:cubicBezTo>
                    <a:pt x="31653" y="18326"/>
                    <a:pt x="32091" y="17537"/>
                    <a:pt x="32442" y="16835"/>
                  </a:cubicBezTo>
                  <a:cubicBezTo>
                    <a:pt x="32530" y="16660"/>
                    <a:pt x="32530" y="16485"/>
                    <a:pt x="32705" y="16397"/>
                  </a:cubicBezTo>
                  <a:close/>
                  <a:moveTo>
                    <a:pt x="20167" y="14819"/>
                  </a:moveTo>
                  <a:cubicBezTo>
                    <a:pt x="20693" y="14819"/>
                    <a:pt x="21394" y="14819"/>
                    <a:pt x="21920" y="14906"/>
                  </a:cubicBezTo>
                  <a:cubicBezTo>
                    <a:pt x="22622" y="15082"/>
                    <a:pt x="23236" y="15082"/>
                    <a:pt x="23762" y="15082"/>
                  </a:cubicBezTo>
                  <a:cubicBezTo>
                    <a:pt x="24200" y="15082"/>
                    <a:pt x="24814" y="15169"/>
                    <a:pt x="25340" y="15169"/>
                  </a:cubicBezTo>
                  <a:cubicBezTo>
                    <a:pt x="25515" y="15608"/>
                    <a:pt x="25866" y="16046"/>
                    <a:pt x="26129" y="16485"/>
                  </a:cubicBezTo>
                  <a:cubicBezTo>
                    <a:pt x="26743" y="17537"/>
                    <a:pt x="27444" y="18677"/>
                    <a:pt x="28146" y="19729"/>
                  </a:cubicBezTo>
                  <a:cubicBezTo>
                    <a:pt x="27970" y="20430"/>
                    <a:pt x="27620" y="21044"/>
                    <a:pt x="27269" y="21746"/>
                  </a:cubicBezTo>
                  <a:cubicBezTo>
                    <a:pt x="26743" y="22710"/>
                    <a:pt x="26304" y="23674"/>
                    <a:pt x="25866" y="24814"/>
                  </a:cubicBezTo>
                  <a:cubicBezTo>
                    <a:pt x="25691" y="25165"/>
                    <a:pt x="25515" y="25428"/>
                    <a:pt x="25340" y="25779"/>
                  </a:cubicBezTo>
                  <a:lnTo>
                    <a:pt x="21745" y="25428"/>
                  </a:lnTo>
                  <a:cubicBezTo>
                    <a:pt x="21131" y="25428"/>
                    <a:pt x="20605" y="25428"/>
                    <a:pt x="20079" y="25340"/>
                  </a:cubicBezTo>
                  <a:cubicBezTo>
                    <a:pt x="19641" y="25253"/>
                    <a:pt x="19115" y="25253"/>
                    <a:pt x="18676" y="25165"/>
                  </a:cubicBezTo>
                  <a:cubicBezTo>
                    <a:pt x="18413" y="24727"/>
                    <a:pt x="18238" y="24376"/>
                    <a:pt x="17975" y="23938"/>
                  </a:cubicBezTo>
                  <a:cubicBezTo>
                    <a:pt x="17624" y="23411"/>
                    <a:pt x="17449" y="22798"/>
                    <a:pt x="17098" y="22272"/>
                  </a:cubicBezTo>
                  <a:cubicBezTo>
                    <a:pt x="17010" y="21921"/>
                    <a:pt x="16747" y="21658"/>
                    <a:pt x="16659" y="21395"/>
                  </a:cubicBezTo>
                  <a:cubicBezTo>
                    <a:pt x="16747" y="21044"/>
                    <a:pt x="16923" y="20869"/>
                    <a:pt x="17010" y="20606"/>
                  </a:cubicBezTo>
                  <a:cubicBezTo>
                    <a:pt x="17361" y="20080"/>
                    <a:pt x="17536" y="19466"/>
                    <a:pt x="17887" y="18764"/>
                  </a:cubicBezTo>
                  <a:lnTo>
                    <a:pt x="18852" y="16835"/>
                  </a:lnTo>
                  <a:cubicBezTo>
                    <a:pt x="19290" y="16134"/>
                    <a:pt x="19641" y="15520"/>
                    <a:pt x="19991" y="14819"/>
                  </a:cubicBezTo>
                  <a:close/>
                  <a:moveTo>
                    <a:pt x="29812" y="22184"/>
                  </a:moveTo>
                  <a:cubicBezTo>
                    <a:pt x="30075" y="22535"/>
                    <a:pt x="30162" y="22798"/>
                    <a:pt x="30250" y="23148"/>
                  </a:cubicBezTo>
                  <a:cubicBezTo>
                    <a:pt x="30601" y="23938"/>
                    <a:pt x="31039" y="24814"/>
                    <a:pt x="31390" y="25603"/>
                  </a:cubicBezTo>
                  <a:cubicBezTo>
                    <a:pt x="31390" y="25691"/>
                    <a:pt x="31477" y="25691"/>
                    <a:pt x="31477" y="25779"/>
                  </a:cubicBezTo>
                  <a:cubicBezTo>
                    <a:pt x="31390" y="25779"/>
                    <a:pt x="31127" y="25779"/>
                    <a:pt x="30951" y="25691"/>
                  </a:cubicBezTo>
                  <a:lnTo>
                    <a:pt x="28146" y="25691"/>
                  </a:lnTo>
                  <a:cubicBezTo>
                    <a:pt x="28759" y="24464"/>
                    <a:pt x="29285" y="23324"/>
                    <a:pt x="29812" y="22184"/>
                  </a:cubicBezTo>
                  <a:close/>
                  <a:moveTo>
                    <a:pt x="20254" y="27795"/>
                  </a:moveTo>
                  <a:cubicBezTo>
                    <a:pt x="20605" y="27883"/>
                    <a:pt x="20780" y="27883"/>
                    <a:pt x="21131" y="27883"/>
                  </a:cubicBezTo>
                  <a:cubicBezTo>
                    <a:pt x="21745" y="27971"/>
                    <a:pt x="22359" y="28058"/>
                    <a:pt x="22885" y="28058"/>
                  </a:cubicBezTo>
                  <a:cubicBezTo>
                    <a:pt x="23236" y="28058"/>
                    <a:pt x="23586" y="28234"/>
                    <a:pt x="23937" y="28234"/>
                  </a:cubicBezTo>
                  <a:cubicBezTo>
                    <a:pt x="23499" y="28935"/>
                    <a:pt x="23060" y="29637"/>
                    <a:pt x="22622" y="30426"/>
                  </a:cubicBezTo>
                  <a:cubicBezTo>
                    <a:pt x="22446" y="30514"/>
                    <a:pt x="22359" y="30601"/>
                    <a:pt x="22359" y="30689"/>
                  </a:cubicBezTo>
                  <a:cubicBezTo>
                    <a:pt x="22183" y="30426"/>
                    <a:pt x="21833" y="30075"/>
                    <a:pt x="21570" y="29724"/>
                  </a:cubicBezTo>
                  <a:cubicBezTo>
                    <a:pt x="21219" y="29286"/>
                    <a:pt x="21044" y="28935"/>
                    <a:pt x="20693" y="28497"/>
                  </a:cubicBezTo>
                  <a:cubicBezTo>
                    <a:pt x="20605" y="28234"/>
                    <a:pt x="20342" y="27971"/>
                    <a:pt x="20254" y="27795"/>
                  </a:cubicBezTo>
                  <a:close/>
                  <a:moveTo>
                    <a:pt x="14380" y="27094"/>
                  </a:moveTo>
                  <a:cubicBezTo>
                    <a:pt x="15169" y="27182"/>
                    <a:pt x="16046" y="27357"/>
                    <a:pt x="16923" y="27445"/>
                  </a:cubicBezTo>
                  <a:cubicBezTo>
                    <a:pt x="17010" y="27620"/>
                    <a:pt x="17186" y="27971"/>
                    <a:pt x="17361" y="28234"/>
                  </a:cubicBezTo>
                  <a:cubicBezTo>
                    <a:pt x="17624" y="28760"/>
                    <a:pt x="18062" y="29286"/>
                    <a:pt x="18413" y="29812"/>
                  </a:cubicBezTo>
                  <a:cubicBezTo>
                    <a:pt x="18852" y="30426"/>
                    <a:pt x="19290" y="31040"/>
                    <a:pt x="19728" y="31566"/>
                  </a:cubicBezTo>
                  <a:cubicBezTo>
                    <a:pt x="20079" y="32179"/>
                    <a:pt x="20517" y="32618"/>
                    <a:pt x="20868" y="33056"/>
                  </a:cubicBezTo>
                  <a:lnTo>
                    <a:pt x="19202" y="34635"/>
                  </a:lnTo>
                  <a:cubicBezTo>
                    <a:pt x="18676" y="35248"/>
                    <a:pt x="17975" y="35774"/>
                    <a:pt x="17361" y="36300"/>
                  </a:cubicBezTo>
                  <a:cubicBezTo>
                    <a:pt x="17186" y="36388"/>
                    <a:pt x="17010" y="36563"/>
                    <a:pt x="16747" y="36651"/>
                  </a:cubicBezTo>
                  <a:cubicBezTo>
                    <a:pt x="16659" y="36739"/>
                    <a:pt x="16572" y="36739"/>
                    <a:pt x="16484" y="36739"/>
                  </a:cubicBezTo>
                  <a:lnTo>
                    <a:pt x="15870" y="36739"/>
                  </a:lnTo>
                  <a:cubicBezTo>
                    <a:pt x="15607" y="36739"/>
                    <a:pt x="15257" y="36651"/>
                    <a:pt x="14906" y="36563"/>
                  </a:cubicBezTo>
                  <a:lnTo>
                    <a:pt x="14818" y="36388"/>
                  </a:lnTo>
                  <a:cubicBezTo>
                    <a:pt x="14818" y="36300"/>
                    <a:pt x="14731" y="36213"/>
                    <a:pt x="14555" y="36125"/>
                  </a:cubicBezTo>
                  <a:cubicBezTo>
                    <a:pt x="14555" y="35950"/>
                    <a:pt x="14467" y="35862"/>
                    <a:pt x="14380" y="35774"/>
                  </a:cubicBezTo>
                  <a:lnTo>
                    <a:pt x="14029" y="35073"/>
                  </a:lnTo>
                  <a:cubicBezTo>
                    <a:pt x="13854" y="34547"/>
                    <a:pt x="13678" y="34021"/>
                    <a:pt x="13591" y="33495"/>
                  </a:cubicBezTo>
                  <a:cubicBezTo>
                    <a:pt x="13503" y="32267"/>
                    <a:pt x="13503" y="31040"/>
                    <a:pt x="13678" y="29987"/>
                  </a:cubicBezTo>
                  <a:cubicBezTo>
                    <a:pt x="13941" y="28935"/>
                    <a:pt x="14117" y="28058"/>
                    <a:pt x="14380" y="27094"/>
                  </a:cubicBezTo>
                  <a:close/>
                  <a:moveTo>
                    <a:pt x="32530" y="28322"/>
                  </a:moveTo>
                  <a:cubicBezTo>
                    <a:pt x="32968" y="29286"/>
                    <a:pt x="33319" y="30338"/>
                    <a:pt x="33582" y="31390"/>
                  </a:cubicBezTo>
                  <a:cubicBezTo>
                    <a:pt x="33757" y="32355"/>
                    <a:pt x="34020" y="33319"/>
                    <a:pt x="34108" y="34459"/>
                  </a:cubicBezTo>
                  <a:cubicBezTo>
                    <a:pt x="34108" y="35248"/>
                    <a:pt x="34108" y="35862"/>
                    <a:pt x="34020" y="36476"/>
                  </a:cubicBezTo>
                  <a:cubicBezTo>
                    <a:pt x="34020" y="36827"/>
                    <a:pt x="33845" y="37177"/>
                    <a:pt x="33669" y="37177"/>
                  </a:cubicBezTo>
                  <a:cubicBezTo>
                    <a:pt x="33582" y="37440"/>
                    <a:pt x="33319" y="37616"/>
                    <a:pt x="33231" y="37879"/>
                  </a:cubicBezTo>
                  <a:cubicBezTo>
                    <a:pt x="32968" y="38142"/>
                    <a:pt x="32793" y="38405"/>
                    <a:pt x="32442" y="38580"/>
                  </a:cubicBezTo>
                  <a:cubicBezTo>
                    <a:pt x="32354" y="38580"/>
                    <a:pt x="32267" y="38755"/>
                    <a:pt x="32091" y="38755"/>
                  </a:cubicBezTo>
                  <a:cubicBezTo>
                    <a:pt x="32004" y="38843"/>
                    <a:pt x="31828" y="38843"/>
                    <a:pt x="31653" y="38843"/>
                  </a:cubicBezTo>
                  <a:lnTo>
                    <a:pt x="31039" y="38843"/>
                  </a:lnTo>
                  <a:cubicBezTo>
                    <a:pt x="30601" y="38843"/>
                    <a:pt x="30162" y="38580"/>
                    <a:pt x="29812" y="38492"/>
                  </a:cubicBezTo>
                  <a:cubicBezTo>
                    <a:pt x="29198" y="38142"/>
                    <a:pt x="28496" y="37703"/>
                    <a:pt x="27970" y="37265"/>
                  </a:cubicBezTo>
                  <a:cubicBezTo>
                    <a:pt x="27620" y="37002"/>
                    <a:pt x="27269" y="36739"/>
                    <a:pt x="27006" y="36388"/>
                  </a:cubicBezTo>
                  <a:cubicBezTo>
                    <a:pt x="26655" y="35950"/>
                    <a:pt x="26304" y="35687"/>
                    <a:pt x="25954" y="35336"/>
                  </a:cubicBezTo>
                  <a:cubicBezTo>
                    <a:pt x="25691" y="34985"/>
                    <a:pt x="25340" y="34547"/>
                    <a:pt x="24989" y="34196"/>
                  </a:cubicBezTo>
                  <a:cubicBezTo>
                    <a:pt x="24814" y="33758"/>
                    <a:pt x="24463" y="33495"/>
                    <a:pt x="24200" y="33144"/>
                  </a:cubicBezTo>
                  <a:lnTo>
                    <a:pt x="23937" y="32793"/>
                  </a:lnTo>
                  <a:cubicBezTo>
                    <a:pt x="24200" y="32267"/>
                    <a:pt x="24551" y="31829"/>
                    <a:pt x="24901" y="31303"/>
                  </a:cubicBezTo>
                  <a:lnTo>
                    <a:pt x="26567" y="28585"/>
                  </a:lnTo>
                  <a:cubicBezTo>
                    <a:pt x="26655" y="28497"/>
                    <a:pt x="26655" y="28409"/>
                    <a:pt x="26743" y="28322"/>
                  </a:cubicBezTo>
                  <a:close/>
                  <a:moveTo>
                    <a:pt x="30162" y="1"/>
                  </a:moveTo>
                  <a:cubicBezTo>
                    <a:pt x="29812" y="1"/>
                    <a:pt x="29461" y="1"/>
                    <a:pt x="29198" y="88"/>
                  </a:cubicBezTo>
                  <a:cubicBezTo>
                    <a:pt x="28847" y="264"/>
                    <a:pt x="28584" y="352"/>
                    <a:pt x="28321" y="439"/>
                  </a:cubicBezTo>
                  <a:cubicBezTo>
                    <a:pt x="27970" y="527"/>
                    <a:pt x="27532" y="790"/>
                    <a:pt x="27181" y="965"/>
                  </a:cubicBezTo>
                  <a:cubicBezTo>
                    <a:pt x="26830" y="1141"/>
                    <a:pt x="26567" y="1316"/>
                    <a:pt x="26217" y="1579"/>
                  </a:cubicBezTo>
                  <a:cubicBezTo>
                    <a:pt x="25515" y="2017"/>
                    <a:pt x="24814" y="2544"/>
                    <a:pt x="24200" y="3157"/>
                  </a:cubicBezTo>
                  <a:cubicBezTo>
                    <a:pt x="23586" y="3946"/>
                    <a:pt x="22885" y="4823"/>
                    <a:pt x="22359" y="5700"/>
                  </a:cubicBezTo>
                  <a:cubicBezTo>
                    <a:pt x="22183" y="5963"/>
                    <a:pt x="22008" y="6226"/>
                    <a:pt x="21833" y="6489"/>
                  </a:cubicBezTo>
                  <a:cubicBezTo>
                    <a:pt x="21745" y="6401"/>
                    <a:pt x="21482" y="6226"/>
                    <a:pt x="21394" y="6051"/>
                  </a:cubicBezTo>
                  <a:cubicBezTo>
                    <a:pt x="20430" y="5086"/>
                    <a:pt x="19290" y="4209"/>
                    <a:pt x="18062" y="3420"/>
                  </a:cubicBezTo>
                  <a:cubicBezTo>
                    <a:pt x="17449" y="2982"/>
                    <a:pt x="16923" y="2631"/>
                    <a:pt x="16221" y="2456"/>
                  </a:cubicBezTo>
                  <a:cubicBezTo>
                    <a:pt x="15695" y="2193"/>
                    <a:pt x="14994" y="2105"/>
                    <a:pt x="14467" y="2017"/>
                  </a:cubicBezTo>
                  <a:cubicBezTo>
                    <a:pt x="14117" y="1842"/>
                    <a:pt x="13854" y="1754"/>
                    <a:pt x="13503" y="1754"/>
                  </a:cubicBezTo>
                  <a:lnTo>
                    <a:pt x="13152" y="1754"/>
                  </a:lnTo>
                  <a:cubicBezTo>
                    <a:pt x="12802" y="1754"/>
                    <a:pt x="12626" y="1842"/>
                    <a:pt x="12363" y="1842"/>
                  </a:cubicBezTo>
                  <a:cubicBezTo>
                    <a:pt x="12188" y="1842"/>
                    <a:pt x="11925" y="1842"/>
                    <a:pt x="11749" y="2017"/>
                  </a:cubicBezTo>
                  <a:cubicBezTo>
                    <a:pt x="11486" y="2017"/>
                    <a:pt x="11311" y="2105"/>
                    <a:pt x="11048" y="2193"/>
                  </a:cubicBezTo>
                  <a:cubicBezTo>
                    <a:pt x="10785" y="2281"/>
                    <a:pt x="10522" y="2544"/>
                    <a:pt x="10347" y="2631"/>
                  </a:cubicBezTo>
                  <a:cubicBezTo>
                    <a:pt x="9996" y="2894"/>
                    <a:pt x="9645" y="3333"/>
                    <a:pt x="9470" y="3596"/>
                  </a:cubicBezTo>
                  <a:cubicBezTo>
                    <a:pt x="9207" y="3946"/>
                    <a:pt x="9119" y="4297"/>
                    <a:pt x="9031" y="4648"/>
                  </a:cubicBezTo>
                  <a:cubicBezTo>
                    <a:pt x="8856" y="5174"/>
                    <a:pt x="8768" y="5788"/>
                    <a:pt x="8768" y="6401"/>
                  </a:cubicBezTo>
                  <a:cubicBezTo>
                    <a:pt x="8768" y="7015"/>
                    <a:pt x="8856" y="7541"/>
                    <a:pt x="9031" y="8243"/>
                  </a:cubicBezTo>
                  <a:cubicBezTo>
                    <a:pt x="9031" y="8769"/>
                    <a:pt x="9119" y="9207"/>
                    <a:pt x="9207" y="9733"/>
                  </a:cubicBezTo>
                  <a:lnTo>
                    <a:pt x="9557" y="11399"/>
                  </a:lnTo>
                  <a:cubicBezTo>
                    <a:pt x="9557" y="11750"/>
                    <a:pt x="9645" y="12188"/>
                    <a:pt x="9733" y="12539"/>
                  </a:cubicBezTo>
                  <a:cubicBezTo>
                    <a:pt x="9470" y="12627"/>
                    <a:pt x="9031" y="12627"/>
                    <a:pt x="8593" y="12714"/>
                  </a:cubicBezTo>
                  <a:cubicBezTo>
                    <a:pt x="7278" y="13065"/>
                    <a:pt x="5787" y="13504"/>
                    <a:pt x="4647" y="14030"/>
                  </a:cubicBezTo>
                  <a:cubicBezTo>
                    <a:pt x="4034" y="14293"/>
                    <a:pt x="3507" y="14556"/>
                    <a:pt x="2981" y="14994"/>
                  </a:cubicBezTo>
                  <a:cubicBezTo>
                    <a:pt x="2543" y="15345"/>
                    <a:pt x="2105" y="15783"/>
                    <a:pt x="1666" y="16134"/>
                  </a:cubicBezTo>
                  <a:cubicBezTo>
                    <a:pt x="965" y="16660"/>
                    <a:pt x="526" y="17449"/>
                    <a:pt x="263" y="18238"/>
                  </a:cubicBezTo>
                  <a:cubicBezTo>
                    <a:pt x="0" y="18852"/>
                    <a:pt x="0" y="19554"/>
                    <a:pt x="88" y="20167"/>
                  </a:cubicBezTo>
                  <a:cubicBezTo>
                    <a:pt x="88" y="20430"/>
                    <a:pt x="88" y="20606"/>
                    <a:pt x="263" y="20869"/>
                  </a:cubicBezTo>
                  <a:cubicBezTo>
                    <a:pt x="351" y="21132"/>
                    <a:pt x="439" y="21482"/>
                    <a:pt x="526" y="21746"/>
                  </a:cubicBezTo>
                  <a:cubicBezTo>
                    <a:pt x="789" y="22009"/>
                    <a:pt x="965" y="22359"/>
                    <a:pt x="1315" y="22710"/>
                  </a:cubicBezTo>
                  <a:cubicBezTo>
                    <a:pt x="1666" y="23061"/>
                    <a:pt x="2017" y="23236"/>
                    <a:pt x="2455" y="23499"/>
                  </a:cubicBezTo>
                  <a:cubicBezTo>
                    <a:pt x="2718" y="23674"/>
                    <a:pt x="2981" y="23762"/>
                    <a:pt x="3332" y="24025"/>
                  </a:cubicBezTo>
                  <a:cubicBezTo>
                    <a:pt x="3770" y="24201"/>
                    <a:pt x="4034" y="24376"/>
                    <a:pt x="4472" y="24551"/>
                  </a:cubicBezTo>
                  <a:cubicBezTo>
                    <a:pt x="4823" y="24814"/>
                    <a:pt x="5086" y="24902"/>
                    <a:pt x="5349" y="24990"/>
                  </a:cubicBezTo>
                  <a:cubicBezTo>
                    <a:pt x="5699" y="25253"/>
                    <a:pt x="6050" y="25340"/>
                    <a:pt x="6401" y="25428"/>
                  </a:cubicBezTo>
                  <a:cubicBezTo>
                    <a:pt x="6927" y="25516"/>
                    <a:pt x="7453" y="25779"/>
                    <a:pt x="7979" y="26042"/>
                  </a:cubicBezTo>
                  <a:cubicBezTo>
                    <a:pt x="9207" y="26393"/>
                    <a:pt x="10434" y="26656"/>
                    <a:pt x="11749" y="26919"/>
                  </a:cubicBezTo>
                  <a:cubicBezTo>
                    <a:pt x="11749" y="27182"/>
                    <a:pt x="11662" y="27532"/>
                    <a:pt x="11486" y="27883"/>
                  </a:cubicBezTo>
                  <a:cubicBezTo>
                    <a:pt x="11311" y="28497"/>
                    <a:pt x="11223" y="29286"/>
                    <a:pt x="11048" y="30075"/>
                  </a:cubicBezTo>
                  <a:cubicBezTo>
                    <a:pt x="11048" y="30689"/>
                    <a:pt x="10960" y="31390"/>
                    <a:pt x="10960" y="32004"/>
                  </a:cubicBezTo>
                  <a:cubicBezTo>
                    <a:pt x="10960" y="32706"/>
                    <a:pt x="10960" y="33495"/>
                    <a:pt x="11048" y="34108"/>
                  </a:cubicBezTo>
                  <a:cubicBezTo>
                    <a:pt x="11048" y="34810"/>
                    <a:pt x="11311" y="35336"/>
                    <a:pt x="11486" y="35862"/>
                  </a:cubicBezTo>
                  <a:cubicBezTo>
                    <a:pt x="11749" y="36300"/>
                    <a:pt x="11837" y="36739"/>
                    <a:pt x="12100" y="37090"/>
                  </a:cubicBezTo>
                  <a:cubicBezTo>
                    <a:pt x="12275" y="37440"/>
                    <a:pt x="12626" y="37703"/>
                    <a:pt x="12802" y="38054"/>
                  </a:cubicBezTo>
                  <a:cubicBezTo>
                    <a:pt x="13591" y="38931"/>
                    <a:pt x="14818" y="39282"/>
                    <a:pt x="15870" y="39369"/>
                  </a:cubicBezTo>
                  <a:cubicBezTo>
                    <a:pt x="16017" y="39384"/>
                    <a:pt x="16163" y="39391"/>
                    <a:pt x="16308" y="39391"/>
                  </a:cubicBezTo>
                  <a:cubicBezTo>
                    <a:pt x="17037" y="39391"/>
                    <a:pt x="17755" y="39209"/>
                    <a:pt x="18413" y="38843"/>
                  </a:cubicBezTo>
                  <a:cubicBezTo>
                    <a:pt x="18939" y="38492"/>
                    <a:pt x="19553" y="37966"/>
                    <a:pt x="20079" y="37528"/>
                  </a:cubicBezTo>
                  <a:cubicBezTo>
                    <a:pt x="20956" y="36739"/>
                    <a:pt x="21745" y="35950"/>
                    <a:pt x="22446" y="35073"/>
                  </a:cubicBezTo>
                  <a:cubicBezTo>
                    <a:pt x="22709" y="35336"/>
                    <a:pt x="22885" y="35687"/>
                    <a:pt x="23148" y="35862"/>
                  </a:cubicBezTo>
                  <a:cubicBezTo>
                    <a:pt x="23499" y="36300"/>
                    <a:pt x="23937" y="36739"/>
                    <a:pt x="24375" y="37177"/>
                  </a:cubicBezTo>
                  <a:lnTo>
                    <a:pt x="25691" y="38492"/>
                  </a:lnTo>
                  <a:cubicBezTo>
                    <a:pt x="26217" y="39019"/>
                    <a:pt x="26743" y="39457"/>
                    <a:pt x="27269" y="39895"/>
                  </a:cubicBezTo>
                  <a:cubicBezTo>
                    <a:pt x="27707" y="40334"/>
                    <a:pt x="28321" y="40684"/>
                    <a:pt x="28847" y="40860"/>
                  </a:cubicBezTo>
                  <a:cubicBezTo>
                    <a:pt x="29461" y="41211"/>
                    <a:pt x="30250" y="41474"/>
                    <a:pt x="31039" y="41561"/>
                  </a:cubicBezTo>
                  <a:lnTo>
                    <a:pt x="31828" y="41561"/>
                  </a:lnTo>
                  <a:cubicBezTo>
                    <a:pt x="32091" y="41561"/>
                    <a:pt x="32442" y="41561"/>
                    <a:pt x="32793" y="41474"/>
                  </a:cubicBezTo>
                  <a:cubicBezTo>
                    <a:pt x="33231" y="41386"/>
                    <a:pt x="33669" y="41211"/>
                    <a:pt x="34020" y="41035"/>
                  </a:cubicBezTo>
                  <a:cubicBezTo>
                    <a:pt x="34283" y="40772"/>
                    <a:pt x="34634" y="40597"/>
                    <a:pt x="34985" y="40246"/>
                  </a:cubicBezTo>
                  <a:cubicBezTo>
                    <a:pt x="35423" y="39808"/>
                    <a:pt x="35774" y="39282"/>
                    <a:pt x="36037" y="38668"/>
                  </a:cubicBezTo>
                  <a:cubicBezTo>
                    <a:pt x="36300" y="38405"/>
                    <a:pt x="36388" y="37966"/>
                    <a:pt x="36475" y="37616"/>
                  </a:cubicBezTo>
                  <a:cubicBezTo>
                    <a:pt x="36651" y="37177"/>
                    <a:pt x="36738" y="36827"/>
                    <a:pt x="36738" y="36388"/>
                  </a:cubicBezTo>
                  <a:cubicBezTo>
                    <a:pt x="36826" y="35862"/>
                    <a:pt x="36826" y="35248"/>
                    <a:pt x="36826" y="34635"/>
                  </a:cubicBezTo>
                  <a:cubicBezTo>
                    <a:pt x="36826" y="33319"/>
                    <a:pt x="36475" y="32092"/>
                    <a:pt x="36300" y="30952"/>
                  </a:cubicBezTo>
                  <a:cubicBezTo>
                    <a:pt x="36037" y="29900"/>
                    <a:pt x="35774" y="28935"/>
                    <a:pt x="35423" y="27971"/>
                  </a:cubicBezTo>
                  <a:cubicBezTo>
                    <a:pt x="35774" y="27883"/>
                    <a:pt x="35949" y="27883"/>
                    <a:pt x="36212" y="27883"/>
                  </a:cubicBezTo>
                  <a:cubicBezTo>
                    <a:pt x="36738" y="27883"/>
                    <a:pt x="37352" y="27708"/>
                    <a:pt x="37966" y="27620"/>
                  </a:cubicBezTo>
                  <a:cubicBezTo>
                    <a:pt x="38492" y="27532"/>
                    <a:pt x="39106" y="27445"/>
                    <a:pt x="39719" y="27182"/>
                  </a:cubicBezTo>
                  <a:cubicBezTo>
                    <a:pt x="40333" y="27094"/>
                    <a:pt x="41035" y="26919"/>
                    <a:pt x="41561" y="26568"/>
                  </a:cubicBezTo>
                  <a:cubicBezTo>
                    <a:pt x="41999" y="26305"/>
                    <a:pt x="42437" y="26130"/>
                    <a:pt x="42788" y="25779"/>
                  </a:cubicBezTo>
                  <a:lnTo>
                    <a:pt x="43051" y="25428"/>
                  </a:lnTo>
                  <a:cubicBezTo>
                    <a:pt x="43314" y="25253"/>
                    <a:pt x="43402" y="24990"/>
                    <a:pt x="43665" y="24814"/>
                  </a:cubicBezTo>
                  <a:cubicBezTo>
                    <a:pt x="43928" y="24376"/>
                    <a:pt x="44191" y="23938"/>
                    <a:pt x="44279" y="23499"/>
                  </a:cubicBezTo>
                  <a:cubicBezTo>
                    <a:pt x="44366" y="23148"/>
                    <a:pt x="44542" y="22798"/>
                    <a:pt x="44542" y="22535"/>
                  </a:cubicBezTo>
                  <a:lnTo>
                    <a:pt x="44542" y="21307"/>
                  </a:lnTo>
                  <a:cubicBezTo>
                    <a:pt x="44542" y="20956"/>
                    <a:pt x="44366" y="20518"/>
                    <a:pt x="44279" y="19817"/>
                  </a:cubicBezTo>
                  <a:cubicBezTo>
                    <a:pt x="44191" y="19378"/>
                    <a:pt x="43928" y="18852"/>
                    <a:pt x="43753" y="18414"/>
                  </a:cubicBezTo>
                  <a:cubicBezTo>
                    <a:pt x="43490" y="17975"/>
                    <a:pt x="43314" y="17625"/>
                    <a:pt x="42964" y="17186"/>
                  </a:cubicBezTo>
                  <a:lnTo>
                    <a:pt x="42350" y="16572"/>
                  </a:lnTo>
                  <a:cubicBezTo>
                    <a:pt x="41561" y="16046"/>
                    <a:pt x="40772" y="15433"/>
                    <a:pt x="39895" y="15169"/>
                  </a:cubicBezTo>
                  <a:cubicBezTo>
                    <a:pt x="39544" y="15082"/>
                    <a:pt x="39369" y="14906"/>
                    <a:pt x="39018" y="14819"/>
                  </a:cubicBezTo>
                  <a:cubicBezTo>
                    <a:pt x="38843" y="14731"/>
                    <a:pt x="38492" y="14731"/>
                    <a:pt x="38141" y="14556"/>
                  </a:cubicBezTo>
                  <a:cubicBezTo>
                    <a:pt x="37966" y="14556"/>
                    <a:pt x="37790" y="14468"/>
                    <a:pt x="37615" y="14468"/>
                  </a:cubicBezTo>
                  <a:cubicBezTo>
                    <a:pt x="36826" y="14380"/>
                    <a:pt x="36037" y="14117"/>
                    <a:pt x="35160" y="14030"/>
                  </a:cubicBezTo>
                  <a:cubicBezTo>
                    <a:pt x="34722" y="14030"/>
                    <a:pt x="34459" y="13942"/>
                    <a:pt x="34020" y="13942"/>
                  </a:cubicBezTo>
                  <a:lnTo>
                    <a:pt x="33669" y="13942"/>
                  </a:lnTo>
                  <a:cubicBezTo>
                    <a:pt x="34283" y="12188"/>
                    <a:pt x="34897" y="10347"/>
                    <a:pt x="35160" y="8506"/>
                  </a:cubicBezTo>
                  <a:cubicBezTo>
                    <a:pt x="35423" y="7278"/>
                    <a:pt x="35774" y="5963"/>
                    <a:pt x="35598" y="4648"/>
                  </a:cubicBezTo>
                  <a:cubicBezTo>
                    <a:pt x="35598" y="3946"/>
                    <a:pt x="35511" y="3333"/>
                    <a:pt x="35160" y="2631"/>
                  </a:cubicBezTo>
                  <a:cubicBezTo>
                    <a:pt x="34985" y="2193"/>
                    <a:pt x="34634" y="1667"/>
                    <a:pt x="34196" y="1316"/>
                  </a:cubicBezTo>
                  <a:cubicBezTo>
                    <a:pt x="34020" y="1141"/>
                    <a:pt x="33669" y="1053"/>
                    <a:pt x="33406" y="790"/>
                  </a:cubicBezTo>
                  <a:cubicBezTo>
                    <a:pt x="33319" y="702"/>
                    <a:pt x="33231" y="615"/>
                    <a:pt x="33143" y="615"/>
                  </a:cubicBezTo>
                  <a:cubicBezTo>
                    <a:pt x="32793" y="439"/>
                    <a:pt x="32530" y="352"/>
                    <a:pt x="32267" y="264"/>
                  </a:cubicBezTo>
                  <a:cubicBezTo>
                    <a:pt x="31828" y="88"/>
                    <a:pt x="31127" y="1"/>
                    <a:pt x="30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038" name="Google Shape;1038;p61"/>
            <p:cNvSpPr/>
            <p:nvPr/>
          </p:nvSpPr>
          <p:spPr>
            <a:xfrm>
              <a:off x="4291125" y="3868000"/>
              <a:ext cx="70175" cy="65775"/>
            </a:xfrm>
            <a:custGeom>
              <a:avLst/>
              <a:gdLst/>
              <a:ahLst/>
              <a:cxnLst/>
              <a:rect l="l" t="t" r="r" b="b"/>
              <a:pathLst>
                <a:path w="2807" h="2631" extrusionOk="0">
                  <a:moveTo>
                    <a:pt x="1491" y="0"/>
                  </a:moveTo>
                  <a:cubicBezTo>
                    <a:pt x="790" y="0"/>
                    <a:pt x="176" y="439"/>
                    <a:pt x="89" y="1315"/>
                  </a:cubicBezTo>
                  <a:cubicBezTo>
                    <a:pt x="1" y="1929"/>
                    <a:pt x="527" y="2631"/>
                    <a:pt x="1316" y="2631"/>
                  </a:cubicBezTo>
                  <a:cubicBezTo>
                    <a:pt x="2105" y="2631"/>
                    <a:pt x="2719" y="2192"/>
                    <a:pt x="2719" y="1403"/>
                  </a:cubicBezTo>
                  <a:cubicBezTo>
                    <a:pt x="2807" y="614"/>
                    <a:pt x="2281" y="0"/>
                    <a:pt x="14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pic>
        <p:nvPicPr>
          <p:cNvPr id="3" name="Picture 2" descr="A screenshot of a phone&#10;&#10;Description automatically generated">
            <a:extLst>
              <a:ext uri="{FF2B5EF4-FFF2-40B4-BE49-F238E27FC236}">
                <a16:creationId xmlns:a16="http://schemas.microsoft.com/office/drawing/2014/main" id="{F6BE4C96-9DC9-F421-D020-25278B9AF51B}"/>
              </a:ext>
            </a:extLst>
          </p:cNvPr>
          <p:cNvPicPr>
            <a:picLocks noChangeAspect="1"/>
          </p:cNvPicPr>
          <p:nvPr/>
        </p:nvPicPr>
        <p:blipFill rotWithShape="1">
          <a:blip r:embed="rId3"/>
          <a:srcRect t="6166" b="26571"/>
          <a:stretch/>
        </p:blipFill>
        <p:spPr>
          <a:xfrm>
            <a:off x="4187070" y="1273560"/>
            <a:ext cx="4462429" cy="289690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53"/>
        <p:cNvGrpSpPr/>
        <p:nvPr/>
      </p:nvGrpSpPr>
      <p:grpSpPr>
        <a:xfrm>
          <a:off x="0" y="0"/>
          <a:ext cx="0" cy="0"/>
          <a:chOff x="0" y="0"/>
          <a:chExt cx="0" cy="0"/>
        </a:xfrm>
      </p:grpSpPr>
      <p:sp>
        <p:nvSpPr>
          <p:cNvPr id="3854" name="Google Shape;3854;p111"/>
          <p:cNvSpPr/>
          <p:nvPr/>
        </p:nvSpPr>
        <p:spPr>
          <a:xfrm rot="-5400000">
            <a:off x="6587009" y="2996222"/>
            <a:ext cx="978543" cy="4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5" name="Google Shape;3855;p111"/>
          <p:cNvGrpSpPr/>
          <p:nvPr/>
        </p:nvGrpSpPr>
        <p:grpSpPr>
          <a:xfrm rot="-10132663">
            <a:off x="7097472" y="3343883"/>
            <a:ext cx="253457" cy="288618"/>
            <a:chOff x="4670703" y="657266"/>
            <a:chExt cx="253461" cy="288623"/>
          </a:xfrm>
        </p:grpSpPr>
        <p:sp>
          <p:nvSpPr>
            <p:cNvPr id="3856" name="Google Shape;3856;p111"/>
            <p:cNvSpPr/>
            <p:nvPr/>
          </p:nvSpPr>
          <p:spPr>
            <a:xfrm>
              <a:off x="4670703" y="65726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11"/>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8" name="Google Shape;3858;p111"/>
          <p:cNvGrpSpPr/>
          <p:nvPr/>
        </p:nvGrpSpPr>
        <p:grpSpPr>
          <a:xfrm>
            <a:off x="3722330" y="433140"/>
            <a:ext cx="2660071" cy="4541811"/>
            <a:chOff x="2326550" y="1540725"/>
            <a:chExt cx="305025" cy="555375"/>
          </a:xfrm>
        </p:grpSpPr>
        <p:sp>
          <p:nvSpPr>
            <p:cNvPr id="3859" name="Google Shape;3859;p111"/>
            <p:cNvSpPr/>
            <p:nvPr/>
          </p:nvSpPr>
          <p:spPr>
            <a:xfrm>
              <a:off x="2326550" y="1540725"/>
              <a:ext cx="305025" cy="555375"/>
            </a:xfrm>
            <a:custGeom>
              <a:avLst/>
              <a:gdLst/>
              <a:ahLst/>
              <a:cxnLst/>
              <a:rect l="l" t="t" r="r" b="b"/>
              <a:pathLst>
                <a:path w="12201" h="22215" extrusionOk="0">
                  <a:moveTo>
                    <a:pt x="9235" y="0"/>
                  </a:moveTo>
                  <a:cubicBezTo>
                    <a:pt x="8647" y="0"/>
                    <a:pt x="8036" y="79"/>
                    <a:pt x="7468" y="136"/>
                  </a:cubicBezTo>
                  <a:cubicBezTo>
                    <a:pt x="7290" y="141"/>
                    <a:pt x="7111" y="143"/>
                    <a:pt x="6932" y="143"/>
                  </a:cubicBezTo>
                  <a:cubicBezTo>
                    <a:pt x="6231" y="143"/>
                    <a:pt x="5521" y="110"/>
                    <a:pt x="4817" y="110"/>
                  </a:cubicBezTo>
                  <a:cubicBezTo>
                    <a:pt x="4503" y="110"/>
                    <a:pt x="4191" y="116"/>
                    <a:pt x="3882" y="136"/>
                  </a:cubicBezTo>
                  <a:cubicBezTo>
                    <a:pt x="3032" y="136"/>
                    <a:pt x="2218" y="173"/>
                    <a:pt x="1516" y="579"/>
                  </a:cubicBezTo>
                  <a:cubicBezTo>
                    <a:pt x="998" y="875"/>
                    <a:pt x="739" y="1356"/>
                    <a:pt x="555" y="1910"/>
                  </a:cubicBezTo>
                  <a:lnTo>
                    <a:pt x="518" y="1910"/>
                  </a:lnTo>
                  <a:cubicBezTo>
                    <a:pt x="0" y="3204"/>
                    <a:pt x="185" y="4794"/>
                    <a:pt x="148" y="6162"/>
                  </a:cubicBezTo>
                  <a:cubicBezTo>
                    <a:pt x="74" y="8084"/>
                    <a:pt x="148" y="9933"/>
                    <a:pt x="222" y="11818"/>
                  </a:cubicBezTo>
                  <a:cubicBezTo>
                    <a:pt x="333" y="13704"/>
                    <a:pt x="370" y="15589"/>
                    <a:pt x="518" y="17512"/>
                  </a:cubicBezTo>
                  <a:cubicBezTo>
                    <a:pt x="555" y="18325"/>
                    <a:pt x="702" y="19176"/>
                    <a:pt x="702" y="20026"/>
                  </a:cubicBezTo>
                  <a:cubicBezTo>
                    <a:pt x="702" y="20580"/>
                    <a:pt x="629" y="21209"/>
                    <a:pt x="1109" y="21579"/>
                  </a:cubicBezTo>
                  <a:cubicBezTo>
                    <a:pt x="1123" y="21592"/>
                    <a:pt x="1146" y="21601"/>
                    <a:pt x="1172" y="21601"/>
                  </a:cubicBezTo>
                  <a:cubicBezTo>
                    <a:pt x="1217" y="21601"/>
                    <a:pt x="1271" y="21575"/>
                    <a:pt x="1294" y="21505"/>
                  </a:cubicBezTo>
                  <a:cubicBezTo>
                    <a:pt x="1479" y="21690"/>
                    <a:pt x="1701" y="21837"/>
                    <a:pt x="1922" y="21948"/>
                  </a:cubicBezTo>
                  <a:cubicBezTo>
                    <a:pt x="3505" y="21971"/>
                    <a:pt x="5337" y="22215"/>
                    <a:pt x="7087" y="22215"/>
                  </a:cubicBezTo>
                  <a:cubicBezTo>
                    <a:pt x="8199" y="22215"/>
                    <a:pt x="9279" y="22116"/>
                    <a:pt x="10241" y="21800"/>
                  </a:cubicBezTo>
                  <a:lnTo>
                    <a:pt x="10241" y="21800"/>
                  </a:lnTo>
                  <a:cubicBezTo>
                    <a:pt x="10118" y="21813"/>
                    <a:pt x="10003" y="21817"/>
                    <a:pt x="9890" y="21817"/>
                  </a:cubicBezTo>
                  <a:cubicBezTo>
                    <a:pt x="9666" y="21817"/>
                    <a:pt x="9452" y="21800"/>
                    <a:pt x="9206" y="21800"/>
                  </a:cubicBezTo>
                  <a:cubicBezTo>
                    <a:pt x="8281" y="21800"/>
                    <a:pt x="7357" y="21800"/>
                    <a:pt x="6359" y="21837"/>
                  </a:cubicBezTo>
                  <a:cubicBezTo>
                    <a:pt x="5878" y="21837"/>
                    <a:pt x="5324" y="21837"/>
                    <a:pt x="4806" y="21874"/>
                  </a:cubicBezTo>
                  <a:lnTo>
                    <a:pt x="3143" y="21874"/>
                  </a:lnTo>
                  <a:cubicBezTo>
                    <a:pt x="3106" y="21948"/>
                    <a:pt x="3032" y="21948"/>
                    <a:pt x="2958" y="21948"/>
                  </a:cubicBezTo>
                  <a:cubicBezTo>
                    <a:pt x="2847" y="21948"/>
                    <a:pt x="2810" y="21948"/>
                    <a:pt x="2736" y="21874"/>
                  </a:cubicBezTo>
                  <a:lnTo>
                    <a:pt x="2477" y="21874"/>
                  </a:lnTo>
                  <a:cubicBezTo>
                    <a:pt x="2366" y="21837"/>
                    <a:pt x="2181" y="21837"/>
                    <a:pt x="2033" y="21763"/>
                  </a:cubicBezTo>
                  <a:lnTo>
                    <a:pt x="2181" y="21763"/>
                  </a:lnTo>
                  <a:cubicBezTo>
                    <a:pt x="1849" y="21653"/>
                    <a:pt x="1553" y="21579"/>
                    <a:pt x="1331" y="21320"/>
                  </a:cubicBezTo>
                  <a:lnTo>
                    <a:pt x="1331" y="21394"/>
                  </a:lnTo>
                  <a:lnTo>
                    <a:pt x="1072" y="21098"/>
                  </a:lnTo>
                  <a:lnTo>
                    <a:pt x="998" y="21061"/>
                  </a:lnTo>
                  <a:cubicBezTo>
                    <a:pt x="924" y="20839"/>
                    <a:pt x="887" y="20543"/>
                    <a:pt x="887" y="20285"/>
                  </a:cubicBezTo>
                  <a:cubicBezTo>
                    <a:pt x="813" y="19952"/>
                    <a:pt x="776" y="19582"/>
                    <a:pt x="776" y="19213"/>
                  </a:cubicBezTo>
                  <a:cubicBezTo>
                    <a:pt x="555" y="17068"/>
                    <a:pt x="518" y="14961"/>
                    <a:pt x="518" y="12817"/>
                  </a:cubicBezTo>
                  <a:cubicBezTo>
                    <a:pt x="518" y="12447"/>
                    <a:pt x="444" y="12077"/>
                    <a:pt x="444" y="11707"/>
                  </a:cubicBezTo>
                  <a:cubicBezTo>
                    <a:pt x="370" y="9970"/>
                    <a:pt x="259" y="8269"/>
                    <a:pt x="333" y="6495"/>
                  </a:cubicBezTo>
                  <a:cubicBezTo>
                    <a:pt x="370" y="5238"/>
                    <a:pt x="185" y="3833"/>
                    <a:pt x="407" y="2539"/>
                  </a:cubicBezTo>
                  <a:cubicBezTo>
                    <a:pt x="592" y="2280"/>
                    <a:pt x="702" y="1984"/>
                    <a:pt x="776" y="1688"/>
                  </a:cubicBezTo>
                  <a:cubicBezTo>
                    <a:pt x="998" y="1171"/>
                    <a:pt x="1331" y="801"/>
                    <a:pt x="1849" y="579"/>
                  </a:cubicBezTo>
                  <a:cubicBezTo>
                    <a:pt x="2551" y="247"/>
                    <a:pt x="3475" y="247"/>
                    <a:pt x="4252" y="247"/>
                  </a:cubicBezTo>
                  <a:lnTo>
                    <a:pt x="5324" y="247"/>
                  </a:lnTo>
                  <a:cubicBezTo>
                    <a:pt x="4473" y="320"/>
                    <a:pt x="3586" y="357"/>
                    <a:pt x="2773" y="505"/>
                  </a:cubicBezTo>
                  <a:cubicBezTo>
                    <a:pt x="1812" y="616"/>
                    <a:pt x="592" y="1282"/>
                    <a:pt x="739" y="2428"/>
                  </a:cubicBezTo>
                  <a:cubicBezTo>
                    <a:pt x="739" y="2446"/>
                    <a:pt x="749" y="2456"/>
                    <a:pt x="758" y="2456"/>
                  </a:cubicBezTo>
                  <a:cubicBezTo>
                    <a:pt x="767" y="2456"/>
                    <a:pt x="776" y="2446"/>
                    <a:pt x="776" y="2428"/>
                  </a:cubicBezTo>
                  <a:cubicBezTo>
                    <a:pt x="961" y="1799"/>
                    <a:pt x="1109" y="1319"/>
                    <a:pt x="1664" y="949"/>
                  </a:cubicBezTo>
                  <a:cubicBezTo>
                    <a:pt x="2181" y="616"/>
                    <a:pt x="2773" y="579"/>
                    <a:pt x="3364" y="542"/>
                  </a:cubicBezTo>
                  <a:cubicBezTo>
                    <a:pt x="4104" y="505"/>
                    <a:pt x="4843" y="431"/>
                    <a:pt x="5620" y="394"/>
                  </a:cubicBezTo>
                  <a:cubicBezTo>
                    <a:pt x="6470" y="357"/>
                    <a:pt x="7283" y="394"/>
                    <a:pt x="8134" y="320"/>
                  </a:cubicBezTo>
                  <a:cubicBezTo>
                    <a:pt x="8171" y="320"/>
                    <a:pt x="8171" y="247"/>
                    <a:pt x="8134" y="210"/>
                  </a:cubicBezTo>
                  <a:cubicBezTo>
                    <a:pt x="8458" y="192"/>
                    <a:pt x="8767" y="167"/>
                    <a:pt x="9072" y="167"/>
                  </a:cubicBezTo>
                  <a:cubicBezTo>
                    <a:pt x="9425" y="167"/>
                    <a:pt x="9772" y="201"/>
                    <a:pt x="10130" y="320"/>
                  </a:cubicBezTo>
                  <a:cubicBezTo>
                    <a:pt x="11609" y="986"/>
                    <a:pt x="11609" y="2871"/>
                    <a:pt x="11609" y="4313"/>
                  </a:cubicBezTo>
                  <a:cubicBezTo>
                    <a:pt x="11646" y="6458"/>
                    <a:pt x="11646" y="8565"/>
                    <a:pt x="11683" y="10709"/>
                  </a:cubicBezTo>
                  <a:lnTo>
                    <a:pt x="11683" y="11227"/>
                  </a:lnTo>
                  <a:lnTo>
                    <a:pt x="11683" y="13741"/>
                  </a:lnTo>
                  <a:lnTo>
                    <a:pt x="11683" y="14961"/>
                  </a:lnTo>
                  <a:lnTo>
                    <a:pt x="11683" y="15515"/>
                  </a:lnTo>
                  <a:lnTo>
                    <a:pt x="11683" y="15552"/>
                  </a:lnTo>
                  <a:cubicBezTo>
                    <a:pt x="11646" y="15811"/>
                    <a:pt x="11646" y="16107"/>
                    <a:pt x="11683" y="16366"/>
                  </a:cubicBezTo>
                  <a:cubicBezTo>
                    <a:pt x="11683" y="16662"/>
                    <a:pt x="11683" y="16994"/>
                    <a:pt x="11720" y="17253"/>
                  </a:cubicBezTo>
                  <a:cubicBezTo>
                    <a:pt x="11794" y="17992"/>
                    <a:pt x="11868" y="18695"/>
                    <a:pt x="11868" y="19434"/>
                  </a:cubicBezTo>
                  <a:lnTo>
                    <a:pt x="11868" y="20063"/>
                  </a:lnTo>
                  <a:cubicBezTo>
                    <a:pt x="11831" y="20322"/>
                    <a:pt x="11720" y="20580"/>
                    <a:pt x="11609" y="20802"/>
                  </a:cubicBezTo>
                  <a:cubicBezTo>
                    <a:pt x="11535" y="20950"/>
                    <a:pt x="11461" y="21098"/>
                    <a:pt x="11350" y="21209"/>
                  </a:cubicBezTo>
                  <a:cubicBezTo>
                    <a:pt x="11424" y="21135"/>
                    <a:pt x="11498" y="21098"/>
                    <a:pt x="11535" y="21098"/>
                  </a:cubicBezTo>
                  <a:cubicBezTo>
                    <a:pt x="12089" y="20174"/>
                    <a:pt x="12200" y="19065"/>
                    <a:pt x="12200" y="17956"/>
                  </a:cubicBezTo>
                  <a:cubicBezTo>
                    <a:pt x="12163" y="15441"/>
                    <a:pt x="11905" y="13001"/>
                    <a:pt x="11979" y="10561"/>
                  </a:cubicBezTo>
                  <a:cubicBezTo>
                    <a:pt x="11979" y="8565"/>
                    <a:pt x="12163" y="6605"/>
                    <a:pt x="12200" y="4572"/>
                  </a:cubicBezTo>
                  <a:cubicBezTo>
                    <a:pt x="12089" y="3944"/>
                    <a:pt x="12089" y="3130"/>
                    <a:pt x="12015" y="2391"/>
                  </a:cubicBezTo>
                  <a:cubicBezTo>
                    <a:pt x="11794" y="1134"/>
                    <a:pt x="11165" y="136"/>
                    <a:pt x="9760" y="25"/>
                  </a:cubicBezTo>
                  <a:cubicBezTo>
                    <a:pt x="9588" y="8"/>
                    <a:pt x="9413" y="0"/>
                    <a:pt x="9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11"/>
            <p:cNvSpPr/>
            <p:nvPr/>
          </p:nvSpPr>
          <p:spPr>
            <a:xfrm>
              <a:off x="2563150" y="1553150"/>
              <a:ext cx="40575" cy="30200"/>
            </a:xfrm>
            <a:custGeom>
              <a:avLst/>
              <a:gdLst/>
              <a:ahLst/>
              <a:cxnLst/>
              <a:rect l="l" t="t" r="r" b="b"/>
              <a:pathLst>
                <a:path w="1623" h="1208" extrusionOk="0">
                  <a:moveTo>
                    <a:pt x="146" y="1"/>
                  </a:moveTo>
                  <a:cubicBezTo>
                    <a:pt x="97" y="1"/>
                    <a:pt x="48" y="3"/>
                    <a:pt x="1" y="8"/>
                  </a:cubicBezTo>
                  <a:cubicBezTo>
                    <a:pt x="703" y="8"/>
                    <a:pt x="1331" y="563"/>
                    <a:pt x="1516" y="1191"/>
                  </a:cubicBezTo>
                  <a:cubicBezTo>
                    <a:pt x="1516" y="1204"/>
                    <a:pt x="1520" y="1208"/>
                    <a:pt x="1526" y="1208"/>
                  </a:cubicBezTo>
                  <a:cubicBezTo>
                    <a:pt x="1537" y="1208"/>
                    <a:pt x="1553" y="1191"/>
                    <a:pt x="1553" y="1191"/>
                  </a:cubicBezTo>
                  <a:cubicBezTo>
                    <a:pt x="1622" y="468"/>
                    <a:pt x="824"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11"/>
            <p:cNvSpPr/>
            <p:nvPr/>
          </p:nvSpPr>
          <p:spPr>
            <a:xfrm>
              <a:off x="2493825" y="2048150"/>
              <a:ext cx="122950" cy="34825"/>
            </a:xfrm>
            <a:custGeom>
              <a:avLst/>
              <a:gdLst/>
              <a:ahLst/>
              <a:cxnLst/>
              <a:rect l="l" t="t" r="r" b="b"/>
              <a:pathLst>
                <a:path w="4918" h="1393" extrusionOk="0">
                  <a:moveTo>
                    <a:pt x="4864" y="0"/>
                  </a:moveTo>
                  <a:cubicBezTo>
                    <a:pt x="4844" y="0"/>
                    <a:pt x="4822" y="9"/>
                    <a:pt x="4807" y="25"/>
                  </a:cubicBezTo>
                  <a:cubicBezTo>
                    <a:pt x="4585" y="431"/>
                    <a:pt x="4400" y="764"/>
                    <a:pt x="3883" y="986"/>
                  </a:cubicBezTo>
                  <a:cubicBezTo>
                    <a:pt x="3439" y="1171"/>
                    <a:pt x="2921" y="1171"/>
                    <a:pt x="2441" y="1208"/>
                  </a:cubicBezTo>
                  <a:cubicBezTo>
                    <a:pt x="2115" y="1208"/>
                    <a:pt x="1784" y="1196"/>
                    <a:pt x="1454" y="1196"/>
                  </a:cubicBezTo>
                  <a:cubicBezTo>
                    <a:pt x="959" y="1196"/>
                    <a:pt x="467" y="1222"/>
                    <a:pt x="1" y="1356"/>
                  </a:cubicBezTo>
                  <a:lnTo>
                    <a:pt x="1" y="1393"/>
                  </a:lnTo>
                  <a:cubicBezTo>
                    <a:pt x="322" y="1335"/>
                    <a:pt x="640" y="1317"/>
                    <a:pt x="957" y="1317"/>
                  </a:cubicBezTo>
                  <a:cubicBezTo>
                    <a:pt x="1504" y="1317"/>
                    <a:pt x="2047" y="1371"/>
                    <a:pt x="2597" y="1371"/>
                  </a:cubicBezTo>
                  <a:cubicBezTo>
                    <a:pt x="2754" y="1371"/>
                    <a:pt x="2911" y="1367"/>
                    <a:pt x="3069" y="1356"/>
                  </a:cubicBezTo>
                  <a:cubicBezTo>
                    <a:pt x="3809" y="1319"/>
                    <a:pt x="4844" y="986"/>
                    <a:pt x="4918" y="62"/>
                  </a:cubicBezTo>
                  <a:cubicBezTo>
                    <a:pt x="4918" y="18"/>
                    <a:pt x="4892" y="0"/>
                    <a:pt x="4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11"/>
            <p:cNvSpPr/>
            <p:nvPr/>
          </p:nvSpPr>
          <p:spPr>
            <a:xfrm>
              <a:off x="2438375" y="1569975"/>
              <a:ext cx="83200" cy="33625"/>
            </a:xfrm>
            <a:custGeom>
              <a:avLst/>
              <a:gdLst/>
              <a:ahLst/>
              <a:cxnLst/>
              <a:rect l="l" t="t" r="r" b="b"/>
              <a:pathLst>
                <a:path w="3328" h="1345" extrusionOk="0">
                  <a:moveTo>
                    <a:pt x="1257" y="371"/>
                  </a:moveTo>
                  <a:cubicBezTo>
                    <a:pt x="1220" y="407"/>
                    <a:pt x="1147" y="481"/>
                    <a:pt x="1110" y="555"/>
                  </a:cubicBezTo>
                  <a:cubicBezTo>
                    <a:pt x="1073" y="518"/>
                    <a:pt x="999" y="518"/>
                    <a:pt x="925" y="481"/>
                  </a:cubicBezTo>
                  <a:cubicBezTo>
                    <a:pt x="925" y="444"/>
                    <a:pt x="925" y="371"/>
                    <a:pt x="962" y="371"/>
                  </a:cubicBezTo>
                  <a:close/>
                  <a:moveTo>
                    <a:pt x="2034" y="334"/>
                  </a:moveTo>
                  <a:cubicBezTo>
                    <a:pt x="1997" y="444"/>
                    <a:pt x="1886" y="481"/>
                    <a:pt x="1849" y="555"/>
                  </a:cubicBezTo>
                  <a:cubicBezTo>
                    <a:pt x="1812" y="555"/>
                    <a:pt x="1812" y="518"/>
                    <a:pt x="1775" y="518"/>
                  </a:cubicBezTo>
                  <a:lnTo>
                    <a:pt x="1960" y="334"/>
                  </a:lnTo>
                  <a:close/>
                  <a:moveTo>
                    <a:pt x="1442" y="334"/>
                  </a:moveTo>
                  <a:lnTo>
                    <a:pt x="1590" y="481"/>
                  </a:lnTo>
                  <a:lnTo>
                    <a:pt x="1368" y="666"/>
                  </a:lnTo>
                  <a:lnTo>
                    <a:pt x="1331" y="666"/>
                  </a:lnTo>
                  <a:cubicBezTo>
                    <a:pt x="1294" y="629"/>
                    <a:pt x="1257" y="629"/>
                    <a:pt x="1147" y="555"/>
                  </a:cubicBezTo>
                  <a:cubicBezTo>
                    <a:pt x="1184" y="481"/>
                    <a:pt x="1257" y="444"/>
                    <a:pt x="1294" y="334"/>
                  </a:cubicBezTo>
                  <a:close/>
                  <a:moveTo>
                    <a:pt x="2145" y="334"/>
                  </a:moveTo>
                  <a:cubicBezTo>
                    <a:pt x="2145" y="444"/>
                    <a:pt x="2182" y="481"/>
                    <a:pt x="2219" y="518"/>
                  </a:cubicBezTo>
                  <a:lnTo>
                    <a:pt x="2071" y="666"/>
                  </a:lnTo>
                  <a:cubicBezTo>
                    <a:pt x="2034" y="629"/>
                    <a:pt x="1997" y="629"/>
                    <a:pt x="1960" y="555"/>
                  </a:cubicBezTo>
                  <a:cubicBezTo>
                    <a:pt x="1997" y="481"/>
                    <a:pt x="2034" y="444"/>
                    <a:pt x="2145" y="334"/>
                  </a:cubicBezTo>
                  <a:close/>
                  <a:moveTo>
                    <a:pt x="888" y="518"/>
                  </a:moveTo>
                  <a:cubicBezTo>
                    <a:pt x="925" y="555"/>
                    <a:pt x="962" y="555"/>
                    <a:pt x="1036" y="629"/>
                  </a:cubicBezTo>
                  <a:cubicBezTo>
                    <a:pt x="1036" y="666"/>
                    <a:pt x="962" y="666"/>
                    <a:pt x="962" y="703"/>
                  </a:cubicBezTo>
                  <a:cubicBezTo>
                    <a:pt x="925" y="703"/>
                    <a:pt x="888" y="666"/>
                    <a:pt x="888" y="666"/>
                  </a:cubicBezTo>
                  <a:cubicBezTo>
                    <a:pt x="851" y="629"/>
                    <a:pt x="888" y="555"/>
                    <a:pt x="888" y="518"/>
                  </a:cubicBezTo>
                  <a:close/>
                  <a:moveTo>
                    <a:pt x="1664" y="555"/>
                  </a:moveTo>
                  <a:lnTo>
                    <a:pt x="1775" y="666"/>
                  </a:lnTo>
                  <a:cubicBezTo>
                    <a:pt x="1701" y="703"/>
                    <a:pt x="1664" y="740"/>
                    <a:pt x="1664" y="814"/>
                  </a:cubicBezTo>
                  <a:cubicBezTo>
                    <a:pt x="1627" y="814"/>
                    <a:pt x="1590" y="740"/>
                    <a:pt x="1516" y="740"/>
                  </a:cubicBezTo>
                  <a:cubicBezTo>
                    <a:pt x="1590" y="703"/>
                    <a:pt x="1627" y="666"/>
                    <a:pt x="1664" y="555"/>
                  </a:cubicBezTo>
                  <a:close/>
                  <a:moveTo>
                    <a:pt x="2699" y="297"/>
                  </a:moveTo>
                  <a:lnTo>
                    <a:pt x="2699" y="666"/>
                  </a:lnTo>
                  <a:lnTo>
                    <a:pt x="2699" y="814"/>
                  </a:lnTo>
                  <a:cubicBezTo>
                    <a:pt x="2588" y="703"/>
                    <a:pt x="2514" y="666"/>
                    <a:pt x="2404" y="555"/>
                  </a:cubicBezTo>
                  <a:lnTo>
                    <a:pt x="2551" y="444"/>
                  </a:lnTo>
                  <a:cubicBezTo>
                    <a:pt x="2582" y="384"/>
                    <a:pt x="2538" y="324"/>
                    <a:pt x="2481" y="324"/>
                  </a:cubicBezTo>
                  <a:cubicBezTo>
                    <a:pt x="2468" y="324"/>
                    <a:pt x="2454" y="327"/>
                    <a:pt x="2441" y="334"/>
                  </a:cubicBezTo>
                  <a:lnTo>
                    <a:pt x="2330" y="481"/>
                  </a:lnTo>
                  <a:lnTo>
                    <a:pt x="2182" y="334"/>
                  </a:lnTo>
                  <a:cubicBezTo>
                    <a:pt x="2367" y="334"/>
                    <a:pt x="2514" y="297"/>
                    <a:pt x="2699" y="297"/>
                  </a:cubicBezTo>
                  <a:close/>
                  <a:moveTo>
                    <a:pt x="1073" y="703"/>
                  </a:moveTo>
                  <a:cubicBezTo>
                    <a:pt x="1147" y="740"/>
                    <a:pt x="1220" y="814"/>
                    <a:pt x="1257" y="814"/>
                  </a:cubicBezTo>
                  <a:lnTo>
                    <a:pt x="1220" y="851"/>
                  </a:lnTo>
                  <a:cubicBezTo>
                    <a:pt x="1147" y="814"/>
                    <a:pt x="1073" y="740"/>
                    <a:pt x="1036" y="740"/>
                  </a:cubicBezTo>
                  <a:lnTo>
                    <a:pt x="1073" y="703"/>
                  </a:lnTo>
                  <a:close/>
                  <a:moveTo>
                    <a:pt x="1812" y="703"/>
                  </a:moveTo>
                  <a:cubicBezTo>
                    <a:pt x="1849" y="740"/>
                    <a:pt x="1886" y="814"/>
                    <a:pt x="1960" y="814"/>
                  </a:cubicBezTo>
                  <a:cubicBezTo>
                    <a:pt x="1886" y="851"/>
                    <a:pt x="1886" y="888"/>
                    <a:pt x="1849" y="888"/>
                  </a:cubicBezTo>
                  <a:cubicBezTo>
                    <a:pt x="1849" y="888"/>
                    <a:pt x="1812" y="888"/>
                    <a:pt x="1701" y="851"/>
                  </a:cubicBezTo>
                  <a:cubicBezTo>
                    <a:pt x="1775" y="814"/>
                    <a:pt x="1812" y="740"/>
                    <a:pt x="1812" y="703"/>
                  </a:cubicBezTo>
                  <a:close/>
                  <a:moveTo>
                    <a:pt x="2330" y="629"/>
                  </a:moveTo>
                  <a:cubicBezTo>
                    <a:pt x="2404" y="703"/>
                    <a:pt x="2514" y="851"/>
                    <a:pt x="2625" y="888"/>
                  </a:cubicBezTo>
                  <a:cubicBezTo>
                    <a:pt x="2556" y="888"/>
                    <a:pt x="2519" y="921"/>
                    <a:pt x="2423" y="925"/>
                  </a:cubicBezTo>
                  <a:lnTo>
                    <a:pt x="2423" y="925"/>
                  </a:lnTo>
                  <a:cubicBezTo>
                    <a:pt x="2441" y="923"/>
                    <a:pt x="2441" y="917"/>
                    <a:pt x="2441" y="888"/>
                  </a:cubicBezTo>
                  <a:cubicBezTo>
                    <a:pt x="2404" y="851"/>
                    <a:pt x="2330" y="814"/>
                    <a:pt x="2219" y="740"/>
                  </a:cubicBezTo>
                  <a:cubicBezTo>
                    <a:pt x="2256" y="703"/>
                    <a:pt x="2330" y="666"/>
                    <a:pt x="2330" y="629"/>
                  </a:cubicBezTo>
                  <a:close/>
                  <a:moveTo>
                    <a:pt x="2071" y="888"/>
                  </a:moveTo>
                  <a:cubicBezTo>
                    <a:pt x="2182" y="925"/>
                    <a:pt x="2256" y="999"/>
                    <a:pt x="2367" y="999"/>
                  </a:cubicBezTo>
                  <a:cubicBezTo>
                    <a:pt x="2219" y="1036"/>
                    <a:pt x="2071" y="1036"/>
                    <a:pt x="1886" y="1073"/>
                  </a:cubicBezTo>
                  <a:cubicBezTo>
                    <a:pt x="1923" y="1036"/>
                    <a:pt x="2034" y="999"/>
                    <a:pt x="2071" y="888"/>
                  </a:cubicBezTo>
                  <a:close/>
                  <a:moveTo>
                    <a:pt x="1368" y="925"/>
                  </a:moveTo>
                  <a:cubicBezTo>
                    <a:pt x="1442" y="999"/>
                    <a:pt x="1479" y="999"/>
                    <a:pt x="1516" y="999"/>
                  </a:cubicBezTo>
                  <a:cubicBezTo>
                    <a:pt x="1516" y="1036"/>
                    <a:pt x="1479" y="1036"/>
                    <a:pt x="1479" y="1073"/>
                  </a:cubicBezTo>
                  <a:cubicBezTo>
                    <a:pt x="1479" y="1073"/>
                    <a:pt x="1479" y="1110"/>
                    <a:pt x="1516" y="1110"/>
                  </a:cubicBezTo>
                  <a:lnTo>
                    <a:pt x="1627" y="1036"/>
                  </a:lnTo>
                  <a:cubicBezTo>
                    <a:pt x="1664" y="1036"/>
                    <a:pt x="1775" y="1036"/>
                    <a:pt x="1812" y="1073"/>
                  </a:cubicBezTo>
                  <a:cubicBezTo>
                    <a:pt x="1775" y="1110"/>
                    <a:pt x="1775" y="1110"/>
                    <a:pt x="1701" y="1110"/>
                  </a:cubicBezTo>
                  <a:cubicBezTo>
                    <a:pt x="1516" y="1147"/>
                    <a:pt x="1331" y="1147"/>
                    <a:pt x="1147" y="1147"/>
                  </a:cubicBezTo>
                  <a:lnTo>
                    <a:pt x="1294" y="1036"/>
                  </a:lnTo>
                  <a:cubicBezTo>
                    <a:pt x="1294" y="1036"/>
                    <a:pt x="1331" y="1036"/>
                    <a:pt x="1331" y="1073"/>
                  </a:cubicBezTo>
                  <a:cubicBezTo>
                    <a:pt x="1368" y="1073"/>
                    <a:pt x="1368" y="1073"/>
                    <a:pt x="1368" y="1036"/>
                  </a:cubicBezTo>
                  <a:cubicBezTo>
                    <a:pt x="1368" y="1036"/>
                    <a:pt x="1331" y="1036"/>
                    <a:pt x="1331" y="999"/>
                  </a:cubicBezTo>
                  <a:lnTo>
                    <a:pt x="1368" y="925"/>
                  </a:lnTo>
                  <a:close/>
                  <a:moveTo>
                    <a:pt x="703" y="371"/>
                  </a:moveTo>
                  <a:cubicBezTo>
                    <a:pt x="740" y="371"/>
                    <a:pt x="740" y="444"/>
                    <a:pt x="777" y="444"/>
                  </a:cubicBezTo>
                  <a:cubicBezTo>
                    <a:pt x="740" y="481"/>
                    <a:pt x="740" y="518"/>
                    <a:pt x="703" y="555"/>
                  </a:cubicBezTo>
                  <a:cubicBezTo>
                    <a:pt x="666" y="555"/>
                    <a:pt x="555" y="518"/>
                    <a:pt x="518" y="518"/>
                  </a:cubicBezTo>
                  <a:cubicBezTo>
                    <a:pt x="481" y="518"/>
                    <a:pt x="481" y="555"/>
                    <a:pt x="518" y="555"/>
                  </a:cubicBezTo>
                  <a:cubicBezTo>
                    <a:pt x="555" y="629"/>
                    <a:pt x="592" y="629"/>
                    <a:pt x="666" y="666"/>
                  </a:cubicBezTo>
                  <a:cubicBezTo>
                    <a:pt x="555" y="814"/>
                    <a:pt x="407" y="925"/>
                    <a:pt x="370" y="1073"/>
                  </a:cubicBezTo>
                  <a:cubicBezTo>
                    <a:pt x="370" y="1098"/>
                    <a:pt x="388" y="1142"/>
                    <a:pt x="399" y="1142"/>
                  </a:cubicBezTo>
                  <a:cubicBezTo>
                    <a:pt x="404" y="1142"/>
                    <a:pt x="407" y="1133"/>
                    <a:pt x="407" y="1110"/>
                  </a:cubicBezTo>
                  <a:cubicBezTo>
                    <a:pt x="555" y="1036"/>
                    <a:pt x="703" y="888"/>
                    <a:pt x="777" y="703"/>
                  </a:cubicBezTo>
                  <a:cubicBezTo>
                    <a:pt x="814" y="703"/>
                    <a:pt x="814" y="740"/>
                    <a:pt x="888" y="740"/>
                  </a:cubicBezTo>
                  <a:cubicBezTo>
                    <a:pt x="777" y="851"/>
                    <a:pt x="740" y="999"/>
                    <a:pt x="666" y="1110"/>
                  </a:cubicBezTo>
                  <a:cubicBezTo>
                    <a:pt x="666" y="1147"/>
                    <a:pt x="703" y="1147"/>
                    <a:pt x="703" y="1147"/>
                  </a:cubicBezTo>
                  <a:cubicBezTo>
                    <a:pt x="777" y="1073"/>
                    <a:pt x="888" y="925"/>
                    <a:pt x="962" y="851"/>
                  </a:cubicBezTo>
                  <a:cubicBezTo>
                    <a:pt x="999" y="888"/>
                    <a:pt x="1110" y="888"/>
                    <a:pt x="1147" y="925"/>
                  </a:cubicBezTo>
                  <a:cubicBezTo>
                    <a:pt x="1110" y="1036"/>
                    <a:pt x="1073" y="1073"/>
                    <a:pt x="1036" y="1184"/>
                  </a:cubicBezTo>
                  <a:cubicBezTo>
                    <a:pt x="740" y="1184"/>
                    <a:pt x="481" y="1221"/>
                    <a:pt x="222" y="1258"/>
                  </a:cubicBezTo>
                  <a:cubicBezTo>
                    <a:pt x="296" y="1110"/>
                    <a:pt x="222" y="999"/>
                    <a:pt x="222" y="814"/>
                  </a:cubicBezTo>
                  <a:cubicBezTo>
                    <a:pt x="222" y="666"/>
                    <a:pt x="222" y="555"/>
                    <a:pt x="185" y="444"/>
                  </a:cubicBezTo>
                  <a:cubicBezTo>
                    <a:pt x="370" y="444"/>
                    <a:pt x="518" y="371"/>
                    <a:pt x="703" y="371"/>
                  </a:cubicBezTo>
                  <a:close/>
                  <a:moveTo>
                    <a:pt x="2681" y="19"/>
                  </a:moveTo>
                  <a:cubicBezTo>
                    <a:pt x="2653" y="19"/>
                    <a:pt x="2625" y="38"/>
                    <a:pt x="2625" y="75"/>
                  </a:cubicBezTo>
                  <a:cubicBezTo>
                    <a:pt x="1849" y="149"/>
                    <a:pt x="888" y="1"/>
                    <a:pt x="148" y="334"/>
                  </a:cubicBezTo>
                  <a:lnTo>
                    <a:pt x="148" y="223"/>
                  </a:lnTo>
                  <a:cubicBezTo>
                    <a:pt x="148" y="204"/>
                    <a:pt x="139" y="195"/>
                    <a:pt x="130" y="195"/>
                  </a:cubicBezTo>
                  <a:cubicBezTo>
                    <a:pt x="121" y="195"/>
                    <a:pt x="111" y="204"/>
                    <a:pt x="111" y="223"/>
                  </a:cubicBezTo>
                  <a:cubicBezTo>
                    <a:pt x="111" y="297"/>
                    <a:pt x="111" y="334"/>
                    <a:pt x="37" y="371"/>
                  </a:cubicBezTo>
                  <a:lnTo>
                    <a:pt x="37" y="407"/>
                  </a:lnTo>
                  <a:cubicBezTo>
                    <a:pt x="0" y="703"/>
                    <a:pt x="0" y="1036"/>
                    <a:pt x="148" y="1258"/>
                  </a:cubicBezTo>
                  <a:lnTo>
                    <a:pt x="148" y="1295"/>
                  </a:lnTo>
                  <a:cubicBezTo>
                    <a:pt x="381" y="1328"/>
                    <a:pt x="637" y="1345"/>
                    <a:pt x="904" y="1345"/>
                  </a:cubicBezTo>
                  <a:cubicBezTo>
                    <a:pt x="1526" y="1345"/>
                    <a:pt x="2204" y="1254"/>
                    <a:pt x="2773" y="1073"/>
                  </a:cubicBezTo>
                  <a:lnTo>
                    <a:pt x="2810" y="1073"/>
                  </a:lnTo>
                  <a:lnTo>
                    <a:pt x="3254" y="925"/>
                  </a:lnTo>
                  <a:cubicBezTo>
                    <a:pt x="3328" y="925"/>
                    <a:pt x="3328" y="814"/>
                    <a:pt x="3254" y="814"/>
                  </a:cubicBezTo>
                  <a:cubicBezTo>
                    <a:pt x="3143" y="814"/>
                    <a:pt x="2995" y="851"/>
                    <a:pt x="2921" y="851"/>
                  </a:cubicBezTo>
                  <a:cubicBezTo>
                    <a:pt x="2921" y="740"/>
                    <a:pt x="2921" y="666"/>
                    <a:pt x="2884" y="629"/>
                  </a:cubicBezTo>
                  <a:cubicBezTo>
                    <a:pt x="2884" y="481"/>
                    <a:pt x="2810" y="297"/>
                    <a:pt x="2773" y="149"/>
                  </a:cubicBezTo>
                  <a:cubicBezTo>
                    <a:pt x="2773" y="112"/>
                    <a:pt x="2773" y="112"/>
                    <a:pt x="2736" y="75"/>
                  </a:cubicBezTo>
                  <a:cubicBezTo>
                    <a:pt x="2736" y="38"/>
                    <a:pt x="2709" y="19"/>
                    <a:pt x="2681" y="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11"/>
            <p:cNvSpPr/>
            <p:nvPr/>
          </p:nvSpPr>
          <p:spPr>
            <a:xfrm>
              <a:off x="2566233" y="1563349"/>
              <a:ext cx="24513" cy="30202"/>
            </a:xfrm>
            <a:custGeom>
              <a:avLst/>
              <a:gdLst/>
              <a:ahLst/>
              <a:cxnLst/>
              <a:rect l="l" t="t" r="r" b="b"/>
              <a:pathLst>
                <a:path w="2028" h="1831" extrusionOk="0">
                  <a:moveTo>
                    <a:pt x="758" y="164"/>
                  </a:moveTo>
                  <a:cubicBezTo>
                    <a:pt x="795" y="164"/>
                    <a:pt x="832" y="173"/>
                    <a:pt x="888" y="192"/>
                  </a:cubicBezTo>
                  <a:lnTo>
                    <a:pt x="925" y="192"/>
                  </a:lnTo>
                  <a:cubicBezTo>
                    <a:pt x="961" y="192"/>
                    <a:pt x="998" y="229"/>
                    <a:pt x="1072" y="229"/>
                  </a:cubicBezTo>
                  <a:lnTo>
                    <a:pt x="1146" y="229"/>
                  </a:lnTo>
                  <a:cubicBezTo>
                    <a:pt x="1331" y="266"/>
                    <a:pt x="1479" y="340"/>
                    <a:pt x="1627" y="488"/>
                  </a:cubicBezTo>
                  <a:cubicBezTo>
                    <a:pt x="1775" y="783"/>
                    <a:pt x="1701" y="1079"/>
                    <a:pt x="1516" y="1301"/>
                  </a:cubicBezTo>
                  <a:cubicBezTo>
                    <a:pt x="1385" y="1453"/>
                    <a:pt x="1101" y="1567"/>
                    <a:pt x="844" y="1567"/>
                  </a:cubicBezTo>
                  <a:cubicBezTo>
                    <a:pt x="664" y="1567"/>
                    <a:pt x="498" y="1512"/>
                    <a:pt x="407" y="1375"/>
                  </a:cubicBezTo>
                  <a:cubicBezTo>
                    <a:pt x="222" y="1153"/>
                    <a:pt x="222" y="783"/>
                    <a:pt x="370" y="525"/>
                  </a:cubicBezTo>
                  <a:cubicBezTo>
                    <a:pt x="407" y="377"/>
                    <a:pt x="518" y="266"/>
                    <a:pt x="629" y="192"/>
                  </a:cubicBezTo>
                  <a:cubicBezTo>
                    <a:pt x="684" y="173"/>
                    <a:pt x="721" y="164"/>
                    <a:pt x="758" y="164"/>
                  </a:cubicBezTo>
                  <a:close/>
                  <a:moveTo>
                    <a:pt x="845" y="1"/>
                  </a:moveTo>
                  <a:cubicBezTo>
                    <a:pt x="586" y="1"/>
                    <a:pt x="303" y="207"/>
                    <a:pt x="185" y="414"/>
                  </a:cubicBezTo>
                  <a:cubicBezTo>
                    <a:pt x="0" y="783"/>
                    <a:pt x="37" y="1338"/>
                    <a:pt x="370" y="1671"/>
                  </a:cubicBezTo>
                  <a:cubicBezTo>
                    <a:pt x="494" y="1783"/>
                    <a:pt x="649" y="1831"/>
                    <a:pt x="811" y="1831"/>
                  </a:cubicBezTo>
                  <a:cubicBezTo>
                    <a:pt x="1183" y="1831"/>
                    <a:pt x="1595" y="1584"/>
                    <a:pt x="1775" y="1301"/>
                  </a:cubicBezTo>
                  <a:cubicBezTo>
                    <a:pt x="2027" y="760"/>
                    <a:pt x="1611" y="43"/>
                    <a:pt x="1075" y="43"/>
                  </a:cubicBezTo>
                  <a:cubicBezTo>
                    <a:pt x="1062" y="43"/>
                    <a:pt x="1049" y="43"/>
                    <a:pt x="1035" y="44"/>
                  </a:cubicBezTo>
                  <a:cubicBezTo>
                    <a:pt x="976" y="14"/>
                    <a:pt x="911" y="1"/>
                    <a:pt x="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11"/>
            <p:cNvSpPr/>
            <p:nvPr/>
          </p:nvSpPr>
          <p:spPr>
            <a:xfrm>
              <a:off x="2574719" y="1572750"/>
              <a:ext cx="5379" cy="8313"/>
            </a:xfrm>
            <a:custGeom>
              <a:avLst/>
              <a:gdLst/>
              <a:ahLst/>
              <a:cxnLst/>
              <a:rect l="l" t="t" r="r" b="b"/>
              <a:pathLst>
                <a:path w="445" h="504" extrusionOk="0">
                  <a:moveTo>
                    <a:pt x="204" y="1"/>
                  </a:moveTo>
                  <a:cubicBezTo>
                    <a:pt x="186" y="1"/>
                    <a:pt x="167" y="10"/>
                    <a:pt x="149" y="29"/>
                  </a:cubicBezTo>
                  <a:lnTo>
                    <a:pt x="75" y="66"/>
                  </a:lnTo>
                  <a:cubicBezTo>
                    <a:pt x="38" y="66"/>
                    <a:pt x="1" y="102"/>
                    <a:pt x="1" y="213"/>
                  </a:cubicBezTo>
                  <a:lnTo>
                    <a:pt x="1" y="324"/>
                  </a:lnTo>
                  <a:cubicBezTo>
                    <a:pt x="1" y="361"/>
                    <a:pt x="1" y="398"/>
                    <a:pt x="38" y="435"/>
                  </a:cubicBezTo>
                  <a:cubicBezTo>
                    <a:pt x="63" y="461"/>
                    <a:pt x="106" y="504"/>
                    <a:pt x="155" y="504"/>
                  </a:cubicBezTo>
                  <a:cubicBezTo>
                    <a:pt x="177" y="504"/>
                    <a:pt x="200" y="495"/>
                    <a:pt x="223" y="472"/>
                  </a:cubicBezTo>
                  <a:cubicBezTo>
                    <a:pt x="233" y="494"/>
                    <a:pt x="251" y="503"/>
                    <a:pt x="270" y="503"/>
                  </a:cubicBezTo>
                  <a:cubicBezTo>
                    <a:pt x="318" y="503"/>
                    <a:pt x="381" y="451"/>
                    <a:pt x="407" y="398"/>
                  </a:cubicBezTo>
                  <a:cubicBezTo>
                    <a:pt x="444" y="361"/>
                    <a:pt x="444" y="250"/>
                    <a:pt x="444" y="176"/>
                  </a:cubicBezTo>
                  <a:cubicBezTo>
                    <a:pt x="407" y="66"/>
                    <a:pt x="370" y="29"/>
                    <a:pt x="259" y="29"/>
                  </a:cubicBezTo>
                  <a:cubicBezTo>
                    <a:pt x="241" y="10"/>
                    <a:pt x="223" y="1"/>
                    <a:pt x="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6" name="Google Shape;3866;p111"/>
          <p:cNvSpPr txBox="1">
            <a:spLocks noGrp="1"/>
          </p:cNvSpPr>
          <p:nvPr>
            <p:ph type="ctrTitle"/>
          </p:nvPr>
        </p:nvSpPr>
        <p:spPr>
          <a:xfrm flipH="1">
            <a:off x="1186404" y="2057414"/>
            <a:ext cx="2313344" cy="963645"/>
          </a:xfrm>
          <a:prstGeom prst="rect">
            <a:avLst/>
          </a:prstGeom>
        </p:spPr>
        <p:txBody>
          <a:bodyPr spcFirstLastPara="1" wrap="square" lIns="91425" tIns="91425" rIns="91425" bIns="91425" anchor="b" anchorCtr="0">
            <a:normAutofit/>
          </a:bodyPr>
          <a:lstStyle/>
          <a:p>
            <a:pPr marL="0" lvl="0" indent="0" algn="r" rtl="0">
              <a:spcBef>
                <a:spcPts val="0"/>
              </a:spcBef>
              <a:spcAft>
                <a:spcPts val="0"/>
              </a:spcAft>
              <a:buNone/>
            </a:pPr>
            <a:r>
              <a:rPr lang="en" sz="4800" dirty="0"/>
              <a:t>Step 07</a:t>
            </a:r>
            <a:endParaRPr sz="4800" dirty="0"/>
          </a:p>
        </p:txBody>
      </p:sp>
      <p:sp>
        <p:nvSpPr>
          <p:cNvPr id="3867" name="Google Shape;3867;p111"/>
          <p:cNvSpPr txBox="1">
            <a:spLocks noGrp="1"/>
          </p:cNvSpPr>
          <p:nvPr>
            <p:ph type="subTitle" idx="1"/>
          </p:nvPr>
        </p:nvSpPr>
        <p:spPr>
          <a:xfrm flipH="1">
            <a:off x="596819" y="2957799"/>
            <a:ext cx="2971668" cy="1757124"/>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 dirty="0"/>
              <a:t>Verify your phone number OR email for Two Factor Verification</a:t>
            </a:r>
          </a:p>
          <a:p>
            <a:pPr marL="0" lvl="0" indent="0" algn="r" rtl="0">
              <a:spcBef>
                <a:spcPts val="0"/>
              </a:spcBef>
              <a:spcAft>
                <a:spcPts val="0"/>
              </a:spcAft>
              <a:buNone/>
            </a:pPr>
            <a:endParaRPr lang="en" dirty="0"/>
          </a:p>
          <a:p>
            <a:pPr marL="0" lvl="0" indent="0" algn="r" rtl="0">
              <a:spcBef>
                <a:spcPts val="0"/>
              </a:spcBef>
              <a:spcAft>
                <a:spcPts val="0"/>
              </a:spcAft>
              <a:buNone/>
            </a:pPr>
            <a:r>
              <a:rPr lang="en" dirty="0"/>
              <a:t>An Authenticator App is NOT necessary, unless you would like to use one that you already have</a:t>
            </a:r>
            <a:endParaRPr dirty="0"/>
          </a:p>
        </p:txBody>
      </p:sp>
      <p:grpSp>
        <p:nvGrpSpPr>
          <p:cNvPr id="3868" name="Google Shape;3868;p111"/>
          <p:cNvGrpSpPr/>
          <p:nvPr/>
        </p:nvGrpSpPr>
        <p:grpSpPr>
          <a:xfrm>
            <a:off x="5611672" y="2634591"/>
            <a:ext cx="804971" cy="1832117"/>
            <a:chOff x="5308459" y="1898846"/>
            <a:chExt cx="804971" cy="1832117"/>
          </a:xfrm>
        </p:grpSpPr>
        <p:sp>
          <p:nvSpPr>
            <p:cNvPr id="3869" name="Google Shape;3869;p111"/>
            <p:cNvSpPr/>
            <p:nvPr/>
          </p:nvSpPr>
          <p:spPr>
            <a:xfrm>
              <a:off x="5509859" y="3633912"/>
              <a:ext cx="284030" cy="97050"/>
            </a:xfrm>
            <a:custGeom>
              <a:avLst/>
              <a:gdLst/>
              <a:ahLst/>
              <a:cxnLst/>
              <a:rect l="l" t="t" r="r" b="b"/>
              <a:pathLst>
                <a:path w="3032" h="1036" extrusionOk="0">
                  <a:moveTo>
                    <a:pt x="998" y="259"/>
                  </a:moveTo>
                  <a:cubicBezTo>
                    <a:pt x="1553" y="296"/>
                    <a:pt x="2144" y="296"/>
                    <a:pt x="2699" y="370"/>
                  </a:cubicBezTo>
                  <a:cubicBezTo>
                    <a:pt x="2699" y="481"/>
                    <a:pt x="2662" y="555"/>
                    <a:pt x="2588" y="703"/>
                  </a:cubicBezTo>
                  <a:lnTo>
                    <a:pt x="518" y="703"/>
                  </a:lnTo>
                  <a:cubicBezTo>
                    <a:pt x="481" y="518"/>
                    <a:pt x="370" y="296"/>
                    <a:pt x="629" y="296"/>
                  </a:cubicBezTo>
                  <a:cubicBezTo>
                    <a:pt x="813" y="296"/>
                    <a:pt x="850" y="296"/>
                    <a:pt x="998" y="259"/>
                  </a:cubicBezTo>
                  <a:close/>
                  <a:moveTo>
                    <a:pt x="924" y="1"/>
                  </a:moveTo>
                  <a:cubicBezTo>
                    <a:pt x="832" y="19"/>
                    <a:pt x="756" y="24"/>
                    <a:pt x="688" y="24"/>
                  </a:cubicBezTo>
                  <a:cubicBezTo>
                    <a:pt x="620" y="24"/>
                    <a:pt x="562" y="19"/>
                    <a:pt x="504" y="19"/>
                  </a:cubicBezTo>
                  <a:cubicBezTo>
                    <a:pt x="388" y="19"/>
                    <a:pt x="277" y="38"/>
                    <a:pt x="111" y="149"/>
                  </a:cubicBezTo>
                  <a:cubicBezTo>
                    <a:pt x="74" y="185"/>
                    <a:pt x="0" y="259"/>
                    <a:pt x="0" y="296"/>
                  </a:cubicBezTo>
                  <a:cubicBezTo>
                    <a:pt x="74" y="481"/>
                    <a:pt x="148" y="666"/>
                    <a:pt x="148" y="888"/>
                  </a:cubicBezTo>
                  <a:cubicBezTo>
                    <a:pt x="148" y="999"/>
                    <a:pt x="259" y="1036"/>
                    <a:pt x="333" y="1036"/>
                  </a:cubicBezTo>
                  <a:lnTo>
                    <a:pt x="2625" y="1036"/>
                  </a:lnTo>
                  <a:cubicBezTo>
                    <a:pt x="2736" y="1036"/>
                    <a:pt x="2773" y="999"/>
                    <a:pt x="2773" y="888"/>
                  </a:cubicBezTo>
                  <a:cubicBezTo>
                    <a:pt x="2810" y="703"/>
                    <a:pt x="2921" y="518"/>
                    <a:pt x="2921" y="296"/>
                  </a:cubicBezTo>
                  <a:cubicBezTo>
                    <a:pt x="3032" y="259"/>
                    <a:pt x="2958" y="149"/>
                    <a:pt x="2884" y="149"/>
                  </a:cubicBezTo>
                  <a:cubicBezTo>
                    <a:pt x="2292" y="75"/>
                    <a:pt x="1627" y="1"/>
                    <a:pt x="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11"/>
            <p:cNvSpPr/>
            <p:nvPr/>
          </p:nvSpPr>
          <p:spPr>
            <a:xfrm>
              <a:off x="5308459" y="1898846"/>
              <a:ext cx="723752" cy="962162"/>
            </a:xfrm>
            <a:custGeom>
              <a:avLst/>
              <a:gdLst/>
              <a:ahLst/>
              <a:cxnLst/>
              <a:rect l="l" t="t" r="r" b="b"/>
              <a:pathLst>
                <a:path w="7726" h="10271" extrusionOk="0">
                  <a:moveTo>
                    <a:pt x="7612" y="1"/>
                  </a:moveTo>
                  <a:cubicBezTo>
                    <a:pt x="7587" y="1"/>
                    <a:pt x="7560" y="5"/>
                    <a:pt x="7532" y="14"/>
                  </a:cubicBezTo>
                  <a:cubicBezTo>
                    <a:pt x="4833" y="3268"/>
                    <a:pt x="2356" y="6706"/>
                    <a:pt x="27" y="10218"/>
                  </a:cubicBezTo>
                  <a:cubicBezTo>
                    <a:pt x="1" y="10244"/>
                    <a:pt x="30" y="10271"/>
                    <a:pt x="63" y="10271"/>
                  </a:cubicBezTo>
                  <a:cubicBezTo>
                    <a:pt x="76" y="10271"/>
                    <a:pt x="90" y="10266"/>
                    <a:pt x="101" y="10255"/>
                  </a:cubicBezTo>
                  <a:cubicBezTo>
                    <a:pt x="2800" y="6965"/>
                    <a:pt x="5018" y="3416"/>
                    <a:pt x="7643" y="125"/>
                  </a:cubicBezTo>
                  <a:cubicBezTo>
                    <a:pt x="7726" y="42"/>
                    <a:pt x="7684" y="1"/>
                    <a:pt x="7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11"/>
            <p:cNvSpPr/>
            <p:nvPr/>
          </p:nvSpPr>
          <p:spPr>
            <a:xfrm>
              <a:off x="5433050" y="2124327"/>
              <a:ext cx="680380" cy="871669"/>
            </a:xfrm>
            <a:custGeom>
              <a:avLst/>
              <a:gdLst/>
              <a:ahLst/>
              <a:cxnLst/>
              <a:rect l="l" t="t" r="r" b="b"/>
              <a:pathLst>
                <a:path w="7263" h="9305" extrusionOk="0">
                  <a:moveTo>
                    <a:pt x="7178" y="1"/>
                  </a:moveTo>
                  <a:cubicBezTo>
                    <a:pt x="7153" y="1"/>
                    <a:pt x="7123" y="14"/>
                    <a:pt x="7089" y="48"/>
                  </a:cubicBezTo>
                  <a:cubicBezTo>
                    <a:pt x="4575" y="2894"/>
                    <a:pt x="1987" y="5889"/>
                    <a:pt x="28" y="9216"/>
                  </a:cubicBezTo>
                  <a:cubicBezTo>
                    <a:pt x="1" y="9270"/>
                    <a:pt x="33" y="9305"/>
                    <a:pt x="81" y="9305"/>
                  </a:cubicBezTo>
                  <a:cubicBezTo>
                    <a:pt x="99" y="9305"/>
                    <a:pt x="119" y="9300"/>
                    <a:pt x="139" y="9290"/>
                  </a:cubicBezTo>
                  <a:cubicBezTo>
                    <a:pt x="2394" y="6148"/>
                    <a:pt x="4649" y="3042"/>
                    <a:pt x="7237" y="121"/>
                  </a:cubicBezTo>
                  <a:cubicBezTo>
                    <a:pt x="7263" y="70"/>
                    <a:pt x="7235" y="1"/>
                    <a:pt x="7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11"/>
            <p:cNvSpPr/>
            <p:nvPr/>
          </p:nvSpPr>
          <p:spPr>
            <a:xfrm>
              <a:off x="5557922" y="2402831"/>
              <a:ext cx="520847" cy="674478"/>
            </a:xfrm>
            <a:custGeom>
              <a:avLst/>
              <a:gdLst/>
              <a:ahLst/>
              <a:cxnLst/>
              <a:rect l="l" t="t" r="r" b="b"/>
              <a:pathLst>
                <a:path w="5560" h="7200" extrusionOk="0">
                  <a:moveTo>
                    <a:pt x="5513" y="1"/>
                  </a:moveTo>
                  <a:cubicBezTo>
                    <a:pt x="5505" y="1"/>
                    <a:pt x="5497" y="9"/>
                    <a:pt x="5497" y="32"/>
                  </a:cubicBezTo>
                  <a:cubicBezTo>
                    <a:pt x="3612" y="2324"/>
                    <a:pt x="1615" y="4580"/>
                    <a:pt x="26" y="7131"/>
                  </a:cubicBezTo>
                  <a:cubicBezTo>
                    <a:pt x="0" y="7156"/>
                    <a:pt x="45" y="7199"/>
                    <a:pt x="88" y="7199"/>
                  </a:cubicBezTo>
                  <a:cubicBezTo>
                    <a:pt x="107" y="7199"/>
                    <a:pt x="125" y="7190"/>
                    <a:pt x="137" y="7168"/>
                  </a:cubicBezTo>
                  <a:cubicBezTo>
                    <a:pt x="1837" y="4764"/>
                    <a:pt x="3686" y="2435"/>
                    <a:pt x="5534" y="69"/>
                  </a:cubicBezTo>
                  <a:cubicBezTo>
                    <a:pt x="5560" y="44"/>
                    <a:pt x="5533" y="1"/>
                    <a:pt x="55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11"/>
            <p:cNvSpPr/>
            <p:nvPr/>
          </p:nvSpPr>
          <p:spPr>
            <a:xfrm>
              <a:off x="5381246" y="2083671"/>
              <a:ext cx="381736" cy="434476"/>
            </a:xfrm>
            <a:custGeom>
              <a:avLst/>
              <a:gdLst/>
              <a:ahLst/>
              <a:cxnLst/>
              <a:rect l="l" t="t" r="r" b="b"/>
              <a:pathLst>
                <a:path w="4075" h="4638" extrusionOk="0">
                  <a:moveTo>
                    <a:pt x="4019" y="1"/>
                  </a:moveTo>
                  <a:cubicBezTo>
                    <a:pt x="3132" y="186"/>
                    <a:pt x="2429" y="1110"/>
                    <a:pt x="1875" y="1739"/>
                  </a:cubicBezTo>
                  <a:cubicBezTo>
                    <a:pt x="1172" y="2626"/>
                    <a:pt x="618" y="3624"/>
                    <a:pt x="26" y="4585"/>
                  </a:cubicBezTo>
                  <a:cubicBezTo>
                    <a:pt x="0" y="4611"/>
                    <a:pt x="29" y="4638"/>
                    <a:pt x="75" y="4638"/>
                  </a:cubicBezTo>
                  <a:cubicBezTo>
                    <a:pt x="94" y="4638"/>
                    <a:pt x="115" y="4633"/>
                    <a:pt x="137" y="4622"/>
                  </a:cubicBezTo>
                  <a:cubicBezTo>
                    <a:pt x="729" y="3772"/>
                    <a:pt x="1246" y="2959"/>
                    <a:pt x="1801" y="2108"/>
                  </a:cubicBezTo>
                  <a:cubicBezTo>
                    <a:pt x="2355" y="1332"/>
                    <a:pt x="3021" y="371"/>
                    <a:pt x="4019" y="38"/>
                  </a:cubicBezTo>
                  <a:cubicBezTo>
                    <a:pt x="4038" y="56"/>
                    <a:pt x="4049" y="63"/>
                    <a:pt x="4055" y="63"/>
                  </a:cubicBezTo>
                  <a:cubicBezTo>
                    <a:pt x="4075" y="63"/>
                    <a:pt x="4047" y="1"/>
                    <a:pt x="4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11"/>
            <p:cNvSpPr/>
            <p:nvPr/>
          </p:nvSpPr>
          <p:spPr>
            <a:xfrm>
              <a:off x="5758392" y="2775854"/>
              <a:ext cx="265295" cy="316724"/>
            </a:xfrm>
            <a:custGeom>
              <a:avLst/>
              <a:gdLst/>
              <a:ahLst/>
              <a:cxnLst/>
              <a:rect l="l" t="t" r="r" b="b"/>
              <a:pathLst>
                <a:path w="2832" h="3381" extrusionOk="0">
                  <a:moveTo>
                    <a:pt x="2681" y="0"/>
                  </a:moveTo>
                  <a:cubicBezTo>
                    <a:pt x="2672" y="0"/>
                    <a:pt x="2663" y="2"/>
                    <a:pt x="2655" y="6"/>
                  </a:cubicBezTo>
                  <a:cubicBezTo>
                    <a:pt x="1546" y="893"/>
                    <a:pt x="954" y="2224"/>
                    <a:pt x="30" y="3296"/>
                  </a:cubicBezTo>
                  <a:cubicBezTo>
                    <a:pt x="0" y="3326"/>
                    <a:pt x="43" y="3380"/>
                    <a:pt x="80" y="3380"/>
                  </a:cubicBezTo>
                  <a:cubicBezTo>
                    <a:pt x="89" y="3380"/>
                    <a:pt x="97" y="3377"/>
                    <a:pt x="104" y="3370"/>
                  </a:cubicBezTo>
                  <a:cubicBezTo>
                    <a:pt x="1176" y="2446"/>
                    <a:pt x="1694" y="1078"/>
                    <a:pt x="2766" y="117"/>
                  </a:cubicBezTo>
                  <a:cubicBezTo>
                    <a:pt x="2832" y="117"/>
                    <a:pt x="2751" y="0"/>
                    <a:pt x="26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1" name="Google Shape;3881;p111"/>
          <p:cNvGrpSpPr/>
          <p:nvPr/>
        </p:nvGrpSpPr>
        <p:grpSpPr>
          <a:xfrm>
            <a:off x="593899" y="359364"/>
            <a:ext cx="1783489" cy="1080846"/>
            <a:chOff x="593899" y="359364"/>
            <a:chExt cx="1783489" cy="1080846"/>
          </a:xfrm>
        </p:grpSpPr>
        <p:grpSp>
          <p:nvGrpSpPr>
            <p:cNvPr id="3882" name="Google Shape;3882;p111"/>
            <p:cNvGrpSpPr/>
            <p:nvPr/>
          </p:nvGrpSpPr>
          <p:grpSpPr>
            <a:xfrm>
              <a:off x="593899" y="359364"/>
              <a:ext cx="1527426" cy="1080846"/>
              <a:chOff x="593898" y="359378"/>
              <a:chExt cx="1382912" cy="978584"/>
            </a:xfrm>
          </p:grpSpPr>
          <p:grpSp>
            <p:nvGrpSpPr>
              <p:cNvPr id="3883" name="Google Shape;3883;p111"/>
              <p:cNvGrpSpPr/>
              <p:nvPr/>
            </p:nvGrpSpPr>
            <p:grpSpPr>
              <a:xfrm flipH="1">
                <a:off x="593898" y="359378"/>
                <a:ext cx="1382912" cy="978584"/>
                <a:chOff x="3134075" y="691300"/>
                <a:chExt cx="1188375" cy="840925"/>
              </a:xfrm>
            </p:grpSpPr>
            <p:sp>
              <p:nvSpPr>
                <p:cNvPr id="3884" name="Google Shape;3884;p111"/>
                <p:cNvSpPr/>
                <p:nvPr/>
              </p:nvSpPr>
              <p:spPr>
                <a:xfrm>
                  <a:off x="3671125" y="907750"/>
                  <a:ext cx="146800" cy="508725"/>
                </a:xfrm>
                <a:custGeom>
                  <a:avLst/>
                  <a:gdLst/>
                  <a:ahLst/>
                  <a:cxnLst/>
                  <a:rect l="l" t="t" r="r" b="b"/>
                  <a:pathLst>
                    <a:path w="5872" h="20349" extrusionOk="0">
                      <a:moveTo>
                        <a:pt x="4837" y="1"/>
                      </a:moveTo>
                      <a:lnTo>
                        <a:pt x="1" y="20049"/>
                      </a:lnTo>
                      <a:cubicBezTo>
                        <a:pt x="1" y="20049"/>
                        <a:pt x="167" y="20215"/>
                        <a:pt x="1101" y="20349"/>
                      </a:cubicBezTo>
                      <a:cubicBezTo>
                        <a:pt x="1101" y="20349"/>
                        <a:pt x="5705" y="568"/>
                        <a:pt x="5871" y="368"/>
                      </a:cubicBezTo>
                      <a:cubicBezTo>
                        <a:pt x="5871" y="368"/>
                        <a:pt x="5438" y="234"/>
                        <a:pt x="48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11"/>
                <p:cNvSpPr/>
                <p:nvPr/>
              </p:nvSpPr>
              <p:spPr>
                <a:xfrm>
                  <a:off x="3697800" y="824625"/>
                  <a:ext cx="587125" cy="673650"/>
                </a:xfrm>
                <a:custGeom>
                  <a:avLst/>
                  <a:gdLst/>
                  <a:ahLst/>
                  <a:cxnLst/>
                  <a:rect l="l" t="t" r="r" b="b"/>
                  <a:pathLst>
                    <a:path w="23485" h="26946" extrusionOk="0">
                      <a:moveTo>
                        <a:pt x="14965" y="1"/>
                      </a:moveTo>
                      <a:cubicBezTo>
                        <a:pt x="11637" y="1"/>
                        <a:pt x="7885" y="860"/>
                        <a:pt x="4804" y="3726"/>
                      </a:cubicBezTo>
                      <a:cubicBezTo>
                        <a:pt x="4671" y="3926"/>
                        <a:pt x="1" y="23707"/>
                        <a:pt x="1" y="23707"/>
                      </a:cubicBezTo>
                      <a:cubicBezTo>
                        <a:pt x="1" y="23707"/>
                        <a:pt x="1115" y="23394"/>
                        <a:pt x="3248" y="23394"/>
                      </a:cubicBezTo>
                      <a:cubicBezTo>
                        <a:pt x="6230" y="23394"/>
                        <a:pt x="11204" y="24006"/>
                        <a:pt x="17914" y="26943"/>
                      </a:cubicBezTo>
                      <a:lnTo>
                        <a:pt x="17947" y="26943"/>
                      </a:lnTo>
                      <a:cubicBezTo>
                        <a:pt x="17951" y="26944"/>
                        <a:pt x="17954" y="26945"/>
                        <a:pt x="17958" y="26945"/>
                      </a:cubicBezTo>
                      <a:cubicBezTo>
                        <a:pt x="18533" y="26945"/>
                        <a:pt x="22423" y="9790"/>
                        <a:pt x="23284" y="3826"/>
                      </a:cubicBezTo>
                      <a:cubicBezTo>
                        <a:pt x="23451" y="2659"/>
                        <a:pt x="23484" y="1891"/>
                        <a:pt x="23418" y="1858"/>
                      </a:cubicBezTo>
                      <a:cubicBezTo>
                        <a:pt x="23056" y="1516"/>
                        <a:pt x="19384" y="1"/>
                        <a:pt x="14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11"/>
                <p:cNvSpPr/>
                <p:nvPr/>
              </p:nvSpPr>
              <p:spPr>
                <a:xfrm>
                  <a:off x="3181600" y="691300"/>
                  <a:ext cx="610475" cy="717675"/>
                </a:xfrm>
                <a:custGeom>
                  <a:avLst/>
                  <a:gdLst/>
                  <a:ahLst/>
                  <a:cxnLst/>
                  <a:rect l="l" t="t" r="r" b="b"/>
                  <a:pathLst>
                    <a:path w="24419" h="28707" extrusionOk="0">
                      <a:moveTo>
                        <a:pt x="9031" y="1"/>
                      </a:moveTo>
                      <a:cubicBezTo>
                        <a:pt x="8557" y="1"/>
                        <a:pt x="8071" y="17"/>
                        <a:pt x="7573" y="53"/>
                      </a:cubicBezTo>
                      <a:cubicBezTo>
                        <a:pt x="7440" y="53"/>
                        <a:pt x="7239" y="420"/>
                        <a:pt x="6939" y="1053"/>
                      </a:cubicBezTo>
                      <a:cubicBezTo>
                        <a:pt x="5004" y="5323"/>
                        <a:pt x="1" y="21535"/>
                        <a:pt x="501" y="22335"/>
                      </a:cubicBezTo>
                      <a:cubicBezTo>
                        <a:pt x="1035" y="23203"/>
                        <a:pt x="14378" y="24437"/>
                        <a:pt x="19548" y="28707"/>
                      </a:cubicBezTo>
                      <a:lnTo>
                        <a:pt x="24418" y="8659"/>
                      </a:lnTo>
                      <a:cubicBezTo>
                        <a:pt x="24418" y="8659"/>
                        <a:pt x="19768" y="1"/>
                        <a:pt x="9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11"/>
                <p:cNvSpPr/>
                <p:nvPr/>
              </p:nvSpPr>
              <p:spPr>
                <a:xfrm>
                  <a:off x="3697800" y="1408625"/>
                  <a:ext cx="447850" cy="113775"/>
                </a:xfrm>
                <a:custGeom>
                  <a:avLst/>
                  <a:gdLst/>
                  <a:ahLst/>
                  <a:cxnLst/>
                  <a:rect l="l" t="t" r="r" b="b"/>
                  <a:pathLst>
                    <a:path w="17914" h="4551" extrusionOk="0">
                      <a:moveTo>
                        <a:pt x="3248" y="1"/>
                      </a:moveTo>
                      <a:cubicBezTo>
                        <a:pt x="1115" y="1"/>
                        <a:pt x="1" y="314"/>
                        <a:pt x="1" y="314"/>
                      </a:cubicBezTo>
                      <a:lnTo>
                        <a:pt x="168" y="747"/>
                      </a:lnTo>
                      <a:cubicBezTo>
                        <a:pt x="168" y="747"/>
                        <a:pt x="5138" y="1515"/>
                        <a:pt x="9941" y="2482"/>
                      </a:cubicBezTo>
                      <a:cubicBezTo>
                        <a:pt x="13077" y="3082"/>
                        <a:pt x="15812" y="4016"/>
                        <a:pt x="17480" y="4550"/>
                      </a:cubicBezTo>
                      <a:lnTo>
                        <a:pt x="17914" y="3549"/>
                      </a:lnTo>
                      <a:cubicBezTo>
                        <a:pt x="11204" y="613"/>
                        <a:pt x="6230"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11"/>
                <p:cNvSpPr/>
                <p:nvPr/>
              </p:nvSpPr>
              <p:spPr>
                <a:xfrm>
                  <a:off x="4133950" y="918600"/>
                  <a:ext cx="188500" cy="613625"/>
                </a:xfrm>
                <a:custGeom>
                  <a:avLst/>
                  <a:gdLst/>
                  <a:ahLst/>
                  <a:cxnLst/>
                  <a:rect l="l" t="t" r="r" b="b"/>
                  <a:pathLst>
                    <a:path w="7540" h="24545" extrusionOk="0">
                      <a:moveTo>
                        <a:pt x="5838" y="0"/>
                      </a:moveTo>
                      <a:cubicBezTo>
                        <a:pt x="4978" y="5959"/>
                        <a:pt x="1094" y="23153"/>
                        <a:pt x="514" y="23153"/>
                      </a:cubicBezTo>
                      <a:cubicBezTo>
                        <a:pt x="509" y="23153"/>
                        <a:pt x="505" y="23152"/>
                        <a:pt x="501" y="23150"/>
                      </a:cubicBezTo>
                      <a:cubicBezTo>
                        <a:pt x="468" y="23150"/>
                        <a:pt x="468" y="23150"/>
                        <a:pt x="434" y="23117"/>
                      </a:cubicBezTo>
                      <a:lnTo>
                        <a:pt x="1" y="24118"/>
                      </a:lnTo>
                      <a:cubicBezTo>
                        <a:pt x="824" y="24365"/>
                        <a:pt x="1377" y="24544"/>
                        <a:pt x="1565" y="24544"/>
                      </a:cubicBezTo>
                      <a:cubicBezTo>
                        <a:pt x="1606" y="24544"/>
                        <a:pt x="1629" y="24536"/>
                        <a:pt x="1635" y="24518"/>
                      </a:cubicBezTo>
                      <a:cubicBezTo>
                        <a:pt x="1969" y="24151"/>
                        <a:pt x="7539" y="1001"/>
                        <a:pt x="7306" y="668"/>
                      </a:cubicBezTo>
                      <a:cubicBezTo>
                        <a:pt x="7106" y="334"/>
                        <a:pt x="5938" y="34"/>
                        <a:pt x="5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11"/>
                <p:cNvSpPr/>
                <p:nvPr/>
              </p:nvSpPr>
              <p:spPr>
                <a:xfrm>
                  <a:off x="3134075" y="707575"/>
                  <a:ext cx="567100" cy="725475"/>
                </a:xfrm>
                <a:custGeom>
                  <a:avLst/>
                  <a:gdLst/>
                  <a:ahLst/>
                  <a:cxnLst/>
                  <a:rect l="l" t="t" r="r" b="b"/>
                  <a:pathLst>
                    <a:path w="22684" h="29019" extrusionOk="0">
                      <a:moveTo>
                        <a:pt x="7087" y="0"/>
                      </a:moveTo>
                      <a:cubicBezTo>
                        <a:pt x="6960" y="0"/>
                        <a:pt x="6860" y="20"/>
                        <a:pt x="6805" y="69"/>
                      </a:cubicBezTo>
                      <a:cubicBezTo>
                        <a:pt x="6505" y="336"/>
                        <a:pt x="1" y="22051"/>
                        <a:pt x="734" y="22752"/>
                      </a:cubicBezTo>
                      <a:cubicBezTo>
                        <a:pt x="1101" y="23119"/>
                        <a:pt x="6172" y="24119"/>
                        <a:pt x="11175" y="25454"/>
                      </a:cubicBezTo>
                      <a:cubicBezTo>
                        <a:pt x="16145" y="26788"/>
                        <a:pt x="20982" y="28456"/>
                        <a:pt x="20982" y="28456"/>
                      </a:cubicBezTo>
                      <a:cubicBezTo>
                        <a:pt x="20982" y="28456"/>
                        <a:pt x="21339" y="29019"/>
                        <a:pt x="21967" y="29019"/>
                      </a:cubicBezTo>
                      <a:cubicBezTo>
                        <a:pt x="22177" y="29019"/>
                        <a:pt x="22417" y="28956"/>
                        <a:pt x="22683" y="28789"/>
                      </a:cubicBezTo>
                      <a:lnTo>
                        <a:pt x="22517" y="28356"/>
                      </a:lnTo>
                      <a:cubicBezTo>
                        <a:pt x="21616" y="28222"/>
                        <a:pt x="21449" y="28056"/>
                        <a:pt x="21449" y="28056"/>
                      </a:cubicBezTo>
                      <a:cubicBezTo>
                        <a:pt x="16279" y="23786"/>
                        <a:pt x="2936" y="22552"/>
                        <a:pt x="2302" y="21684"/>
                      </a:cubicBezTo>
                      <a:cubicBezTo>
                        <a:pt x="1835" y="20884"/>
                        <a:pt x="6805" y="4639"/>
                        <a:pt x="8773" y="402"/>
                      </a:cubicBezTo>
                      <a:cubicBezTo>
                        <a:pt x="8773" y="402"/>
                        <a:pt x="7657" y="0"/>
                        <a:pt x="70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11"/>
                <p:cNvSpPr/>
                <p:nvPr/>
              </p:nvSpPr>
              <p:spPr>
                <a:xfrm>
                  <a:off x="3391750" y="745150"/>
                  <a:ext cx="332775" cy="215400"/>
                </a:xfrm>
                <a:custGeom>
                  <a:avLst/>
                  <a:gdLst/>
                  <a:ahLst/>
                  <a:cxnLst/>
                  <a:rect l="l" t="t" r="r" b="b"/>
                  <a:pathLst>
                    <a:path w="13311" h="8616" extrusionOk="0">
                      <a:moveTo>
                        <a:pt x="4312" y="1150"/>
                      </a:moveTo>
                      <a:cubicBezTo>
                        <a:pt x="4384" y="1150"/>
                        <a:pt x="4443" y="1164"/>
                        <a:pt x="4471" y="1201"/>
                      </a:cubicBezTo>
                      <a:cubicBezTo>
                        <a:pt x="4537" y="1268"/>
                        <a:pt x="3870" y="1935"/>
                        <a:pt x="3837" y="2002"/>
                      </a:cubicBezTo>
                      <a:cubicBezTo>
                        <a:pt x="3670" y="2168"/>
                        <a:pt x="3303" y="2369"/>
                        <a:pt x="2870" y="2535"/>
                      </a:cubicBezTo>
                      <a:lnTo>
                        <a:pt x="2870" y="2435"/>
                      </a:lnTo>
                      <a:cubicBezTo>
                        <a:pt x="2936" y="1935"/>
                        <a:pt x="3303" y="1501"/>
                        <a:pt x="3770" y="1268"/>
                      </a:cubicBezTo>
                      <a:cubicBezTo>
                        <a:pt x="3842" y="1244"/>
                        <a:pt x="4123" y="1150"/>
                        <a:pt x="4312" y="1150"/>
                      </a:cubicBezTo>
                      <a:close/>
                      <a:moveTo>
                        <a:pt x="6968" y="2310"/>
                      </a:moveTo>
                      <a:cubicBezTo>
                        <a:pt x="7064" y="2310"/>
                        <a:pt x="7123" y="2385"/>
                        <a:pt x="7039" y="2669"/>
                      </a:cubicBezTo>
                      <a:cubicBezTo>
                        <a:pt x="7006" y="2735"/>
                        <a:pt x="6839" y="2869"/>
                        <a:pt x="6772" y="2902"/>
                      </a:cubicBezTo>
                      <a:cubicBezTo>
                        <a:pt x="6439" y="3169"/>
                        <a:pt x="6039" y="3436"/>
                        <a:pt x="5672" y="3669"/>
                      </a:cubicBezTo>
                      <a:cubicBezTo>
                        <a:pt x="5672" y="3369"/>
                        <a:pt x="5838" y="3069"/>
                        <a:pt x="6039" y="2869"/>
                      </a:cubicBezTo>
                      <a:cubicBezTo>
                        <a:pt x="6205" y="2702"/>
                        <a:pt x="6472" y="2502"/>
                        <a:pt x="6672" y="2402"/>
                      </a:cubicBezTo>
                      <a:cubicBezTo>
                        <a:pt x="6739" y="2385"/>
                        <a:pt x="6872" y="2310"/>
                        <a:pt x="6968" y="2310"/>
                      </a:cubicBezTo>
                      <a:close/>
                      <a:moveTo>
                        <a:pt x="9163" y="3584"/>
                      </a:moveTo>
                      <a:cubicBezTo>
                        <a:pt x="9183" y="3584"/>
                        <a:pt x="9199" y="3590"/>
                        <a:pt x="9207" y="3603"/>
                      </a:cubicBezTo>
                      <a:cubicBezTo>
                        <a:pt x="9274" y="3703"/>
                        <a:pt x="8707" y="4203"/>
                        <a:pt x="8674" y="4203"/>
                      </a:cubicBezTo>
                      <a:cubicBezTo>
                        <a:pt x="8507" y="4303"/>
                        <a:pt x="8307" y="4437"/>
                        <a:pt x="8140" y="4570"/>
                      </a:cubicBezTo>
                      <a:cubicBezTo>
                        <a:pt x="8207" y="4337"/>
                        <a:pt x="8340" y="4070"/>
                        <a:pt x="8607" y="3870"/>
                      </a:cubicBezTo>
                      <a:cubicBezTo>
                        <a:pt x="8665" y="3841"/>
                        <a:pt x="9026" y="3584"/>
                        <a:pt x="9163" y="3584"/>
                      </a:cubicBezTo>
                      <a:close/>
                      <a:moveTo>
                        <a:pt x="11030" y="4725"/>
                      </a:moveTo>
                      <a:cubicBezTo>
                        <a:pt x="11054" y="4725"/>
                        <a:pt x="11081" y="4729"/>
                        <a:pt x="11109" y="4737"/>
                      </a:cubicBezTo>
                      <a:cubicBezTo>
                        <a:pt x="11109" y="4770"/>
                        <a:pt x="11142" y="4870"/>
                        <a:pt x="11142" y="4904"/>
                      </a:cubicBezTo>
                      <a:cubicBezTo>
                        <a:pt x="11209" y="5037"/>
                        <a:pt x="11209" y="5104"/>
                        <a:pt x="11109" y="5204"/>
                      </a:cubicBezTo>
                      <a:cubicBezTo>
                        <a:pt x="10975" y="5404"/>
                        <a:pt x="10642" y="5604"/>
                        <a:pt x="10442" y="5771"/>
                      </a:cubicBezTo>
                      <a:cubicBezTo>
                        <a:pt x="10342" y="5838"/>
                        <a:pt x="10275" y="5904"/>
                        <a:pt x="10175" y="5938"/>
                      </a:cubicBezTo>
                      <a:cubicBezTo>
                        <a:pt x="10208" y="5604"/>
                        <a:pt x="10375" y="5237"/>
                        <a:pt x="10642" y="5037"/>
                      </a:cubicBezTo>
                      <a:cubicBezTo>
                        <a:pt x="10759" y="4920"/>
                        <a:pt x="10851" y="4725"/>
                        <a:pt x="11030" y="4725"/>
                      </a:cubicBezTo>
                      <a:close/>
                      <a:moveTo>
                        <a:pt x="2836" y="0"/>
                      </a:moveTo>
                      <a:cubicBezTo>
                        <a:pt x="1969" y="0"/>
                        <a:pt x="1002" y="234"/>
                        <a:pt x="468" y="1001"/>
                      </a:cubicBezTo>
                      <a:cubicBezTo>
                        <a:pt x="101" y="1535"/>
                        <a:pt x="1" y="2369"/>
                        <a:pt x="468" y="2902"/>
                      </a:cubicBezTo>
                      <a:cubicBezTo>
                        <a:pt x="754" y="3207"/>
                        <a:pt x="1138" y="3316"/>
                        <a:pt x="1539" y="3316"/>
                      </a:cubicBezTo>
                      <a:cubicBezTo>
                        <a:pt x="1840" y="3316"/>
                        <a:pt x="2150" y="3255"/>
                        <a:pt x="2436" y="3169"/>
                      </a:cubicBezTo>
                      <a:cubicBezTo>
                        <a:pt x="2636" y="3770"/>
                        <a:pt x="3170" y="4203"/>
                        <a:pt x="3837" y="4337"/>
                      </a:cubicBezTo>
                      <a:cubicBezTo>
                        <a:pt x="3953" y="4354"/>
                        <a:pt x="4065" y="4363"/>
                        <a:pt x="4172" y="4363"/>
                      </a:cubicBezTo>
                      <a:cubicBezTo>
                        <a:pt x="4467" y="4363"/>
                        <a:pt x="4736" y="4301"/>
                        <a:pt x="5004" y="4203"/>
                      </a:cubicBezTo>
                      <a:cubicBezTo>
                        <a:pt x="5038" y="4437"/>
                        <a:pt x="5171" y="4704"/>
                        <a:pt x="5371" y="4904"/>
                      </a:cubicBezTo>
                      <a:cubicBezTo>
                        <a:pt x="5781" y="5337"/>
                        <a:pt x="6329" y="5510"/>
                        <a:pt x="6865" y="5510"/>
                      </a:cubicBezTo>
                      <a:cubicBezTo>
                        <a:pt x="7072" y="5510"/>
                        <a:pt x="7278" y="5484"/>
                        <a:pt x="7473" y="5437"/>
                      </a:cubicBezTo>
                      <a:cubicBezTo>
                        <a:pt x="7473" y="5504"/>
                        <a:pt x="7473" y="5537"/>
                        <a:pt x="7506" y="5571"/>
                      </a:cubicBezTo>
                      <a:cubicBezTo>
                        <a:pt x="7776" y="6218"/>
                        <a:pt x="8350" y="6647"/>
                        <a:pt x="9001" y="6647"/>
                      </a:cubicBezTo>
                      <a:cubicBezTo>
                        <a:pt x="9156" y="6647"/>
                        <a:pt x="9314" y="6623"/>
                        <a:pt x="9474" y="6572"/>
                      </a:cubicBezTo>
                      <a:cubicBezTo>
                        <a:pt x="9508" y="6572"/>
                        <a:pt x="9608" y="6538"/>
                        <a:pt x="9641" y="6505"/>
                      </a:cubicBezTo>
                      <a:cubicBezTo>
                        <a:pt x="9708" y="6872"/>
                        <a:pt x="10008" y="7205"/>
                        <a:pt x="10475" y="7372"/>
                      </a:cubicBezTo>
                      <a:cubicBezTo>
                        <a:pt x="10629" y="7418"/>
                        <a:pt x="10776" y="7438"/>
                        <a:pt x="10918" y="7438"/>
                      </a:cubicBezTo>
                      <a:cubicBezTo>
                        <a:pt x="11296" y="7438"/>
                        <a:pt x="11636" y="7290"/>
                        <a:pt x="11976" y="7072"/>
                      </a:cubicBezTo>
                      <a:cubicBezTo>
                        <a:pt x="12009" y="7572"/>
                        <a:pt x="12276" y="8073"/>
                        <a:pt x="12510" y="8506"/>
                      </a:cubicBezTo>
                      <a:cubicBezTo>
                        <a:pt x="12567" y="8583"/>
                        <a:pt x="12654" y="8615"/>
                        <a:pt x="12746" y="8615"/>
                      </a:cubicBezTo>
                      <a:cubicBezTo>
                        <a:pt x="12974" y="8615"/>
                        <a:pt x="13229" y="8411"/>
                        <a:pt x="13110" y="8173"/>
                      </a:cubicBezTo>
                      <a:cubicBezTo>
                        <a:pt x="12843" y="7706"/>
                        <a:pt x="12510" y="6938"/>
                        <a:pt x="12710" y="6438"/>
                      </a:cubicBezTo>
                      <a:lnTo>
                        <a:pt x="13210" y="5938"/>
                      </a:lnTo>
                      <a:cubicBezTo>
                        <a:pt x="13310" y="5871"/>
                        <a:pt x="13310" y="5704"/>
                        <a:pt x="13177" y="5704"/>
                      </a:cubicBezTo>
                      <a:cubicBezTo>
                        <a:pt x="13154" y="5703"/>
                        <a:pt x="13132" y="5702"/>
                        <a:pt x="13110" y="5702"/>
                      </a:cubicBezTo>
                      <a:cubicBezTo>
                        <a:pt x="12613" y="5702"/>
                        <a:pt x="12269" y="6059"/>
                        <a:pt x="12110" y="6538"/>
                      </a:cubicBezTo>
                      <a:cubicBezTo>
                        <a:pt x="12110" y="6572"/>
                        <a:pt x="12110" y="6605"/>
                        <a:pt x="12043" y="6672"/>
                      </a:cubicBezTo>
                      <a:cubicBezTo>
                        <a:pt x="11722" y="6825"/>
                        <a:pt x="11365" y="6920"/>
                        <a:pt x="11050" y="6920"/>
                      </a:cubicBezTo>
                      <a:cubicBezTo>
                        <a:pt x="10612" y="6920"/>
                        <a:pt x="10252" y="6737"/>
                        <a:pt x="10175" y="6271"/>
                      </a:cubicBezTo>
                      <a:cubicBezTo>
                        <a:pt x="10442" y="6105"/>
                        <a:pt x="10675" y="5938"/>
                        <a:pt x="10875" y="5738"/>
                      </a:cubicBezTo>
                      <a:cubicBezTo>
                        <a:pt x="11142" y="5504"/>
                        <a:pt x="11576" y="5104"/>
                        <a:pt x="11542" y="4737"/>
                      </a:cubicBezTo>
                      <a:cubicBezTo>
                        <a:pt x="11509" y="4437"/>
                        <a:pt x="11209" y="4237"/>
                        <a:pt x="10909" y="4237"/>
                      </a:cubicBezTo>
                      <a:cubicBezTo>
                        <a:pt x="10508" y="4270"/>
                        <a:pt x="10141" y="4704"/>
                        <a:pt x="9908" y="5037"/>
                      </a:cubicBezTo>
                      <a:cubicBezTo>
                        <a:pt x="9708" y="5337"/>
                        <a:pt x="9641" y="5738"/>
                        <a:pt x="9641" y="6105"/>
                      </a:cubicBezTo>
                      <a:cubicBezTo>
                        <a:pt x="9541" y="6105"/>
                        <a:pt x="9474" y="6171"/>
                        <a:pt x="9374" y="6171"/>
                      </a:cubicBezTo>
                      <a:cubicBezTo>
                        <a:pt x="9352" y="6172"/>
                        <a:pt x="9329" y="6173"/>
                        <a:pt x="9307" y="6173"/>
                      </a:cubicBezTo>
                      <a:cubicBezTo>
                        <a:pt x="8678" y="6173"/>
                        <a:pt x="8269" y="5721"/>
                        <a:pt x="8140" y="5237"/>
                      </a:cubicBezTo>
                      <a:cubicBezTo>
                        <a:pt x="8474" y="5070"/>
                        <a:pt x="8807" y="4870"/>
                        <a:pt x="9041" y="4603"/>
                      </a:cubicBezTo>
                      <a:cubicBezTo>
                        <a:pt x="9308" y="4370"/>
                        <a:pt x="9708" y="4003"/>
                        <a:pt x="9708" y="3603"/>
                      </a:cubicBezTo>
                      <a:cubicBezTo>
                        <a:pt x="9724" y="3187"/>
                        <a:pt x="9472" y="3047"/>
                        <a:pt x="9161" y="3047"/>
                      </a:cubicBezTo>
                      <a:cubicBezTo>
                        <a:pt x="8823" y="3047"/>
                        <a:pt x="8415" y="3213"/>
                        <a:pt x="8207" y="3369"/>
                      </a:cubicBezTo>
                      <a:cubicBezTo>
                        <a:pt x="7773" y="3703"/>
                        <a:pt x="7406" y="4237"/>
                        <a:pt x="7373" y="4837"/>
                      </a:cubicBezTo>
                      <a:cubicBezTo>
                        <a:pt x="7306" y="4837"/>
                        <a:pt x="7239" y="4870"/>
                        <a:pt x="7173" y="4870"/>
                      </a:cubicBezTo>
                      <a:cubicBezTo>
                        <a:pt x="7076" y="4882"/>
                        <a:pt x="6978" y="4889"/>
                        <a:pt x="6879" y="4889"/>
                      </a:cubicBezTo>
                      <a:cubicBezTo>
                        <a:pt x="6431" y="4889"/>
                        <a:pt x="5978" y="4753"/>
                        <a:pt x="5705" y="4370"/>
                      </a:cubicBezTo>
                      <a:cubicBezTo>
                        <a:pt x="5638" y="4237"/>
                        <a:pt x="5572" y="4070"/>
                        <a:pt x="5538" y="3936"/>
                      </a:cubicBezTo>
                      <a:cubicBezTo>
                        <a:pt x="5805" y="3836"/>
                        <a:pt x="6039" y="3603"/>
                        <a:pt x="6305" y="3436"/>
                      </a:cubicBezTo>
                      <a:cubicBezTo>
                        <a:pt x="6572" y="3202"/>
                        <a:pt x="7673" y="2535"/>
                        <a:pt x="7273" y="2002"/>
                      </a:cubicBezTo>
                      <a:cubicBezTo>
                        <a:pt x="7156" y="1862"/>
                        <a:pt x="7006" y="1805"/>
                        <a:pt x="6839" y="1805"/>
                      </a:cubicBezTo>
                      <a:cubicBezTo>
                        <a:pt x="6290" y="1805"/>
                        <a:pt x="5568" y="2421"/>
                        <a:pt x="5338" y="2702"/>
                      </a:cubicBezTo>
                      <a:cubicBezTo>
                        <a:pt x="5038" y="3069"/>
                        <a:pt x="4938" y="3436"/>
                        <a:pt x="4938" y="3870"/>
                      </a:cubicBezTo>
                      <a:cubicBezTo>
                        <a:pt x="4802" y="3891"/>
                        <a:pt x="4664" y="3902"/>
                        <a:pt x="4527" y="3902"/>
                      </a:cubicBezTo>
                      <a:cubicBezTo>
                        <a:pt x="3819" y="3902"/>
                        <a:pt x="3132" y="3606"/>
                        <a:pt x="2936" y="2936"/>
                      </a:cubicBezTo>
                      <a:cubicBezTo>
                        <a:pt x="3637" y="2669"/>
                        <a:pt x="4638" y="2068"/>
                        <a:pt x="4804" y="1268"/>
                      </a:cubicBezTo>
                      <a:cubicBezTo>
                        <a:pt x="4880" y="929"/>
                        <a:pt x="4551" y="834"/>
                        <a:pt x="4191" y="834"/>
                      </a:cubicBezTo>
                      <a:cubicBezTo>
                        <a:pt x="3912" y="834"/>
                        <a:pt x="3615" y="891"/>
                        <a:pt x="3470" y="934"/>
                      </a:cubicBezTo>
                      <a:cubicBezTo>
                        <a:pt x="2703" y="1234"/>
                        <a:pt x="2269" y="1935"/>
                        <a:pt x="2336" y="2735"/>
                      </a:cubicBezTo>
                      <a:cubicBezTo>
                        <a:pt x="2084" y="2804"/>
                        <a:pt x="1832" y="2849"/>
                        <a:pt x="1606" y="2849"/>
                      </a:cubicBezTo>
                      <a:cubicBezTo>
                        <a:pt x="1173" y="2849"/>
                        <a:pt x="834" y="2684"/>
                        <a:pt x="768" y="2202"/>
                      </a:cubicBezTo>
                      <a:cubicBezTo>
                        <a:pt x="601" y="1001"/>
                        <a:pt x="2036" y="667"/>
                        <a:pt x="2936" y="334"/>
                      </a:cubicBezTo>
                      <a:cubicBezTo>
                        <a:pt x="3136" y="234"/>
                        <a:pt x="3036" y="0"/>
                        <a:pt x="2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11"/>
                <p:cNvSpPr/>
                <p:nvPr/>
              </p:nvSpPr>
              <p:spPr>
                <a:xfrm>
                  <a:off x="3363400" y="879850"/>
                  <a:ext cx="316625" cy="129125"/>
                </a:xfrm>
                <a:custGeom>
                  <a:avLst/>
                  <a:gdLst/>
                  <a:ahLst/>
                  <a:cxnLst/>
                  <a:rect l="l" t="t" r="r" b="b"/>
                  <a:pathLst>
                    <a:path w="12665" h="5165" extrusionOk="0">
                      <a:moveTo>
                        <a:pt x="589" y="1"/>
                      </a:moveTo>
                      <a:cubicBezTo>
                        <a:pt x="494" y="1"/>
                        <a:pt x="398" y="5"/>
                        <a:pt x="301" y="16"/>
                      </a:cubicBezTo>
                      <a:cubicBezTo>
                        <a:pt x="101" y="49"/>
                        <a:pt x="1" y="350"/>
                        <a:pt x="234" y="450"/>
                      </a:cubicBezTo>
                      <a:cubicBezTo>
                        <a:pt x="668" y="616"/>
                        <a:pt x="1235" y="650"/>
                        <a:pt x="1669" y="783"/>
                      </a:cubicBezTo>
                      <a:cubicBezTo>
                        <a:pt x="2236" y="850"/>
                        <a:pt x="2769" y="983"/>
                        <a:pt x="3270" y="1117"/>
                      </a:cubicBezTo>
                      <a:cubicBezTo>
                        <a:pt x="4337" y="1384"/>
                        <a:pt x="5438" y="1717"/>
                        <a:pt x="6472" y="2151"/>
                      </a:cubicBezTo>
                      <a:cubicBezTo>
                        <a:pt x="8507" y="2951"/>
                        <a:pt x="10341" y="4119"/>
                        <a:pt x="12276" y="5153"/>
                      </a:cubicBezTo>
                      <a:cubicBezTo>
                        <a:pt x="12304" y="5161"/>
                        <a:pt x="12332" y="5165"/>
                        <a:pt x="12358" y="5165"/>
                      </a:cubicBezTo>
                      <a:cubicBezTo>
                        <a:pt x="12546" y="5165"/>
                        <a:pt x="12664" y="4970"/>
                        <a:pt x="12576" y="4853"/>
                      </a:cubicBezTo>
                      <a:cubicBezTo>
                        <a:pt x="10909" y="3352"/>
                        <a:pt x="8807" y="2318"/>
                        <a:pt x="6739" y="1517"/>
                      </a:cubicBezTo>
                      <a:cubicBezTo>
                        <a:pt x="5738" y="1150"/>
                        <a:pt x="4671" y="817"/>
                        <a:pt x="3603" y="516"/>
                      </a:cubicBezTo>
                      <a:cubicBezTo>
                        <a:pt x="3070" y="383"/>
                        <a:pt x="2503" y="283"/>
                        <a:pt x="2002" y="183"/>
                      </a:cubicBezTo>
                      <a:cubicBezTo>
                        <a:pt x="1555" y="127"/>
                        <a:pt x="1084" y="1"/>
                        <a:pt x="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11"/>
                <p:cNvSpPr/>
                <p:nvPr/>
              </p:nvSpPr>
              <p:spPr>
                <a:xfrm>
                  <a:off x="3357575" y="972800"/>
                  <a:ext cx="341100" cy="145125"/>
                </a:xfrm>
                <a:custGeom>
                  <a:avLst/>
                  <a:gdLst/>
                  <a:ahLst/>
                  <a:cxnLst/>
                  <a:rect l="l" t="t" r="r" b="b"/>
                  <a:pathLst>
                    <a:path w="13644" h="5805" extrusionOk="0">
                      <a:moveTo>
                        <a:pt x="167" y="1"/>
                      </a:moveTo>
                      <a:cubicBezTo>
                        <a:pt x="34" y="1"/>
                        <a:pt x="0" y="167"/>
                        <a:pt x="134" y="234"/>
                      </a:cubicBezTo>
                      <a:cubicBezTo>
                        <a:pt x="2502" y="801"/>
                        <a:pt x="4837" y="1468"/>
                        <a:pt x="7072" y="2436"/>
                      </a:cubicBezTo>
                      <a:cubicBezTo>
                        <a:pt x="8173" y="2869"/>
                        <a:pt x="9240" y="3370"/>
                        <a:pt x="10308" y="3970"/>
                      </a:cubicBezTo>
                      <a:cubicBezTo>
                        <a:pt x="10808" y="4270"/>
                        <a:pt x="11342" y="4571"/>
                        <a:pt x="11842" y="4838"/>
                      </a:cubicBezTo>
                      <a:cubicBezTo>
                        <a:pt x="12376" y="5171"/>
                        <a:pt x="12876" y="5571"/>
                        <a:pt x="13410" y="5805"/>
                      </a:cubicBezTo>
                      <a:cubicBezTo>
                        <a:pt x="13577" y="5805"/>
                        <a:pt x="13643" y="5671"/>
                        <a:pt x="13543" y="5605"/>
                      </a:cubicBezTo>
                      <a:cubicBezTo>
                        <a:pt x="12743" y="4771"/>
                        <a:pt x="11542" y="4170"/>
                        <a:pt x="10541" y="3603"/>
                      </a:cubicBezTo>
                      <a:cubicBezTo>
                        <a:pt x="9474" y="2969"/>
                        <a:pt x="8340" y="2436"/>
                        <a:pt x="7205" y="1969"/>
                      </a:cubicBezTo>
                      <a:cubicBezTo>
                        <a:pt x="4970" y="1068"/>
                        <a:pt x="2569" y="30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11"/>
                <p:cNvSpPr/>
                <p:nvPr/>
              </p:nvSpPr>
              <p:spPr>
                <a:xfrm>
                  <a:off x="3315875" y="1085925"/>
                  <a:ext cx="354450" cy="137200"/>
                </a:xfrm>
                <a:custGeom>
                  <a:avLst/>
                  <a:gdLst/>
                  <a:ahLst/>
                  <a:cxnLst/>
                  <a:rect l="l" t="t" r="r" b="b"/>
                  <a:pathLst>
                    <a:path w="14178" h="5488" extrusionOk="0">
                      <a:moveTo>
                        <a:pt x="2095" y="1"/>
                      </a:moveTo>
                      <a:cubicBezTo>
                        <a:pt x="1447" y="1"/>
                        <a:pt x="802" y="47"/>
                        <a:pt x="167" y="146"/>
                      </a:cubicBezTo>
                      <a:cubicBezTo>
                        <a:pt x="0" y="212"/>
                        <a:pt x="0" y="446"/>
                        <a:pt x="201" y="446"/>
                      </a:cubicBezTo>
                      <a:cubicBezTo>
                        <a:pt x="2802" y="446"/>
                        <a:pt x="5371" y="746"/>
                        <a:pt x="7806" y="1714"/>
                      </a:cubicBezTo>
                      <a:cubicBezTo>
                        <a:pt x="8973" y="2147"/>
                        <a:pt x="10141" y="2748"/>
                        <a:pt x="11175" y="3448"/>
                      </a:cubicBezTo>
                      <a:cubicBezTo>
                        <a:pt x="11709" y="3815"/>
                        <a:pt x="12209" y="4215"/>
                        <a:pt x="12676" y="4616"/>
                      </a:cubicBezTo>
                      <a:cubicBezTo>
                        <a:pt x="13025" y="4901"/>
                        <a:pt x="13434" y="5488"/>
                        <a:pt x="13875" y="5488"/>
                      </a:cubicBezTo>
                      <a:cubicBezTo>
                        <a:pt x="13898" y="5488"/>
                        <a:pt x="13921" y="5486"/>
                        <a:pt x="13944" y="5483"/>
                      </a:cubicBezTo>
                      <a:cubicBezTo>
                        <a:pt x="14077" y="5450"/>
                        <a:pt x="14177" y="5283"/>
                        <a:pt x="14177" y="5149"/>
                      </a:cubicBezTo>
                      <a:cubicBezTo>
                        <a:pt x="14177" y="4616"/>
                        <a:pt x="13377" y="4149"/>
                        <a:pt x="13010" y="3882"/>
                      </a:cubicBezTo>
                      <a:cubicBezTo>
                        <a:pt x="12509" y="3481"/>
                        <a:pt x="12009" y="3148"/>
                        <a:pt x="11509" y="2814"/>
                      </a:cubicBezTo>
                      <a:cubicBezTo>
                        <a:pt x="10341" y="2114"/>
                        <a:pt x="9140" y="1480"/>
                        <a:pt x="7873" y="1080"/>
                      </a:cubicBezTo>
                      <a:cubicBezTo>
                        <a:pt x="6065" y="427"/>
                        <a:pt x="4068" y="1"/>
                        <a:pt x="20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11"/>
                <p:cNvSpPr/>
                <p:nvPr/>
              </p:nvSpPr>
              <p:spPr>
                <a:xfrm>
                  <a:off x="3440125" y="1197125"/>
                  <a:ext cx="150750" cy="50175"/>
                </a:xfrm>
                <a:custGeom>
                  <a:avLst/>
                  <a:gdLst/>
                  <a:ahLst/>
                  <a:cxnLst/>
                  <a:rect l="l" t="t" r="r" b="b"/>
                  <a:pathLst>
                    <a:path w="6030" h="2007" extrusionOk="0">
                      <a:moveTo>
                        <a:pt x="67" y="1"/>
                      </a:moveTo>
                      <a:cubicBezTo>
                        <a:pt x="1" y="1"/>
                        <a:pt x="1" y="168"/>
                        <a:pt x="67" y="168"/>
                      </a:cubicBezTo>
                      <a:cubicBezTo>
                        <a:pt x="2102" y="334"/>
                        <a:pt x="4037" y="1035"/>
                        <a:pt x="5838" y="2002"/>
                      </a:cubicBezTo>
                      <a:cubicBezTo>
                        <a:pt x="5847" y="2005"/>
                        <a:pt x="5856" y="2007"/>
                        <a:pt x="5865" y="2007"/>
                      </a:cubicBezTo>
                      <a:cubicBezTo>
                        <a:pt x="5955" y="2007"/>
                        <a:pt x="6029" y="1866"/>
                        <a:pt x="5938" y="1835"/>
                      </a:cubicBezTo>
                      <a:cubicBezTo>
                        <a:pt x="4270" y="535"/>
                        <a:pt x="2202" y="1"/>
                        <a:pt x="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5" name="Google Shape;3895;p111"/>
              <p:cNvGrpSpPr/>
              <p:nvPr/>
            </p:nvGrpSpPr>
            <p:grpSpPr>
              <a:xfrm rot="-2700000">
                <a:off x="838948" y="840954"/>
                <a:ext cx="310902" cy="239933"/>
                <a:chOff x="4882422" y="4353914"/>
                <a:chExt cx="235250" cy="181550"/>
              </a:xfrm>
            </p:grpSpPr>
            <p:sp>
              <p:nvSpPr>
                <p:cNvPr id="3896" name="Google Shape;3896;p111"/>
                <p:cNvSpPr/>
                <p:nvPr/>
              </p:nvSpPr>
              <p:spPr>
                <a:xfrm>
                  <a:off x="4990847" y="4415089"/>
                  <a:ext cx="39300" cy="35825"/>
                </a:xfrm>
                <a:custGeom>
                  <a:avLst/>
                  <a:gdLst/>
                  <a:ahLst/>
                  <a:cxnLst/>
                  <a:rect l="l" t="t" r="r" b="b"/>
                  <a:pathLst>
                    <a:path w="1572" h="1433" fill="none" extrusionOk="0">
                      <a:moveTo>
                        <a:pt x="219" y="0"/>
                      </a:moveTo>
                      <a:cubicBezTo>
                        <a:pt x="0" y="796"/>
                        <a:pt x="856" y="1433"/>
                        <a:pt x="1572" y="1075"/>
                      </a:cubicBezTo>
                    </a:path>
                  </a:pathLst>
                </a:custGeom>
                <a:solidFill>
                  <a:schemeClr val="lt2"/>
                </a:solidFill>
                <a:ln w="17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11"/>
                <p:cNvSpPr/>
                <p:nvPr/>
              </p:nvSpPr>
              <p:spPr>
                <a:xfrm>
                  <a:off x="4976422" y="4364364"/>
                  <a:ext cx="31850" cy="29000"/>
                </a:xfrm>
                <a:custGeom>
                  <a:avLst/>
                  <a:gdLst/>
                  <a:ahLst/>
                  <a:cxnLst/>
                  <a:rect l="l" t="t" r="r" b="b"/>
                  <a:pathLst>
                    <a:path w="1274" h="1160" extrusionOk="0">
                      <a:moveTo>
                        <a:pt x="647" y="0"/>
                      </a:moveTo>
                      <a:cubicBezTo>
                        <a:pt x="498" y="0"/>
                        <a:pt x="348" y="60"/>
                        <a:pt x="239" y="179"/>
                      </a:cubicBezTo>
                      <a:cubicBezTo>
                        <a:pt x="0" y="398"/>
                        <a:pt x="0" y="776"/>
                        <a:pt x="239" y="995"/>
                      </a:cubicBezTo>
                      <a:cubicBezTo>
                        <a:pt x="348" y="1104"/>
                        <a:pt x="498" y="1159"/>
                        <a:pt x="647" y="1159"/>
                      </a:cubicBezTo>
                      <a:cubicBezTo>
                        <a:pt x="796" y="1159"/>
                        <a:pt x="945" y="1104"/>
                        <a:pt x="1055" y="995"/>
                      </a:cubicBezTo>
                      <a:cubicBezTo>
                        <a:pt x="1273" y="776"/>
                        <a:pt x="1273" y="398"/>
                        <a:pt x="1055" y="179"/>
                      </a:cubicBezTo>
                      <a:cubicBezTo>
                        <a:pt x="945" y="60"/>
                        <a:pt x="796"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11"/>
                <p:cNvSpPr/>
                <p:nvPr/>
              </p:nvSpPr>
              <p:spPr>
                <a:xfrm>
                  <a:off x="5050022" y="4414089"/>
                  <a:ext cx="31850" cy="29000"/>
                </a:xfrm>
                <a:custGeom>
                  <a:avLst/>
                  <a:gdLst/>
                  <a:ahLst/>
                  <a:cxnLst/>
                  <a:rect l="l" t="t" r="r" b="b"/>
                  <a:pathLst>
                    <a:path w="1274" h="1160" extrusionOk="0">
                      <a:moveTo>
                        <a:pt x="627" y="1"/>
                      </a:moveTo>
                      <a:cubicBezTo>
                        <a:pt x="478" y="1"/>
                        <a:pt x="329" y="60"/>
                        <a:pt x="219" y="180"/>
                      </a:cubicBezTo>
                      <a:cubicBezTo>
                        <a:pt x="0" y="398"/>
                        <a:pt x="0" y="776"/>
                        <a:pt x="219" y="995"/>
                      </a:cubicBezTo>
                      <a:cubicBezTo>
                        <a:pt x="329" y="1105"/>
                        <a:pt x="478" y="1159"/>
                        <a:pt x="627" y="1159"/>
                      </a:cubicBezTo>
                      <a:cubicBezTo>
                        <a:pt x="776" y="1159"/>
                        <a:pt x="925" y="1105"/>
                        <a:pt x="1035" y="995"/>
                      </a:cubicBezTo>
                      <a:cubicBezTo>
                        <a:pt x="1273" y="776"/>
                        <a:pt x="1273" y="398"/>
                        <a:pt x="1035" y="180"/>
                      </a:cubicBezTo>
                      <a:cubicBezTo>
                        <a:pt x="925" y="60"/>
                        <a:pt x="776"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111"/>
                <p:cNvSpPr/>
                <p:nvPr/>
              </p:nvSpPr>
              <p:spPr>
                <a:xfrm>
                  <a:off x="5041572" y="4459339"/>
                  <a:ext cx="76100" cy="76125"/>
                </a:xfrm>
                <a:custGeom>
                  <a:avLst/>
                  <a:gdLst/>
                  <a:ahLst/>
                  <a:cxnLst/>
                  <a:rect l="l" t="t" r="r" b="b"/>
                  <a:pathLst>
                    <a:path w="3044" h="3045" extrusionOk="0">
                      <a:moveTo>
                        <a:pt x="1532" y="1"/>
                      </a:moveTo>
                      <a:cubicBezTo>
                        <a:pt x="677" y="1"/>
                        <a:pt x="0" y="677"/>
                        <a:pt x="0" y="1513"/>
                      </a:cubicBezTo>
                      <a:cubicBezTo>
                        <a:pt x="0" y="2368"/>
                        <a:pt x="677" y="3044"/>
                        <a:pt x="1532" y="3044"/>
                      </a:cubicBezTo>
                      <a:cubicBezTo>
                        <a:pt x="2367" y="3044"/>
                        <a:pt x="3044" y="2368"/>
                        <a:pt x="3044" y="1513"/>
                      </a:cubicBezTo>
                      <a:cubicBezTo>
                        <a:pt x="3044" y="697"/>
                        <a:pt x="2367"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111"/>
                <p:cNvSpPr/>
                <p:nvPr/>
              </p:nvSpPr>
              <p:spPr>
                <a:xfrm>
                  <a:off x="4882422" y="4353914"/>
                  <a:ext cx="76125" cy="75625"/>
                </a:xfrm>
                <a:custGeom>
                  <a:avLst/>
                  <a:gdLst/>
                  <a:ahLst/>
                  <a:cxnLst/>
                  <a:rect l="l" t="t" r="r" b="b"/>
                  <a:pathLst>
                    <a:path w="3045" h="3025" extrusionOk="0">
                      <a:moveTo>
                        <a:pt x="1532" y="1"/>
                      </a:moveTo>
                      <a:cubicBezTo>
                        <a:pt x="677" y="1"/>
                        <a:pt x="1" y="657"/>
                        <a:pt x="1" y="1512"/>
                      </a:cubicBezTo>
                      <a:cubicBezTo>
                        <a:pt x="1" y="2348"/>
                        <a:pt x="677" y="3024"/>
                        <a:pt x="1532" y="3024"/>
                      </a:cubicBezTo>
                      <a:cubicBezTo>
                        <a:pt x="2368" y="3024"/>
                        <a:pt x="3044" y="2348"/>
                        <a:pt x="3044" y="1512"/>
                      </a:cubicBezTo>
                      <a:cubicBezTo>
                        <a:pt x="3044" y="697"/>
                        <a:pt x="2368"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01" name="Google Shape;3901;p111"/>
            <p:cNvGrpSpPr/>
            <p:nvPr/>
          </p:nvGrpSpPr>
          <p:grpSpPr>
            <a:xfrm>
              <a:off x="2121325" y="1000564"/>
              <a:ext cx="256063" cy="319186"/>
              <a:chOff x="2121325" y="1000564"/>
              <a:chExt cx="256063" cy="319186"/>
            </a:xfrm>
          </p:grpSpPr>
          <p:sp>
            <p:nvSpPr>
              <p:cNvPr id="3902" name="Google Shape;3902;p111"/>
              <p:cNvSpPr/>
              <p:nvPr/>
            </p:nvSpPr>
            <p:spPr>
              <a:xfrm rot="-5400000">
                <a:off x="2283888" y="964664"/>
                <a:ext cx="57600" cy="129400"/>
              </a:xfrm>
              <a:custGeom>
                <a:avLst/>
                <a:gdLst/>
                <a:ahLst/>
                <a:cxnLst/>
                <a:rect l="l" t="t" r="r" b="b"/>
                <a:pathLst>
                  <a:path w="2304" h="5176" extrusionOk="0">
                    <a:moveTo>
                      <a:pt x="1107" y="1"/>
                    </a:moveTo>
                    <a:cubicBezTo>
                      <a:pt x="725" y="1"/>
                      <a:pt x="361" y="211"/>
                      <a:pt x="254" y="700"/>
                    </a:cubicBezTo>
                    <a:cubicBezTo>
                      <a:pt x="0" y="1969"/>
                      <a:pt x="0" y="3209"/>
                      <a:pt x="224" y="4478"/>
                    </a:cubicBezTo>
                    <a:cubicBezTo>
                      <a:pt x="313" y="4965"/>
                      <a:pt x="663" y="5175"/>
                      <a:pt x="1039" y="5175"/>
                    </a:cubicBezTo>
                    <a:cubicBezTo>
                      <a:pt x="1610" y="5175"/>
                      <a:pt x="2241" y="4688"/>
                      <a:pt x="2106" y="3941"/>
                    </a:cubicBezTo>
                    <a:cubicBezTo>
                      <a:pt x="1942" y="3030"/>
                      <a:pt x="1957" y="2119"/>
                      <a:pt x="2151" y="1208"/>
                    </a:cubicBezTo>
                    <a:cubicBezTo>
                      <a:pt x="2304" y="480"/>
                      <a:pt x="1684" y="1"/>
                      <a:pt x="1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111"/>
              <p:cNvSpPr/>
              <p:nvPr/>
            </p:nvSpPr>
            <p:spPr>
              <a:xfrm rot="-3370778">
                <a:off x="2225550" y="1076627"/>
                <a:ext cx="63151" cy="149252"/>
              </a:xfrm>
              <a:custGeom>
                <a:avLst/>
                <a:gdLst/>
                <a:ahLst/>
                <a:cxnLst/>
                <a:rect l="l" t="t" r="r" b="b"/>
                <a:pathLst>
                  <a:path w="2526" h="5970" extrusionOk="0">
                    <a:moveTo>
                      <a:pt x="1338" y="0"/>
                    </a:moveTo>
                    <a:cubicBezTo>
                      <a:pt x="954" y="0"/>
                      <a:pt x="583" y="214"/>
                      <a:pt x="464" y="709"/>
                    </a:cubicBezTo>
                    <a:cubicBezTo>
                      <a:pt x="106" y="2128"/>
                      <a:pt x="1" y="3576"/>
                      <a:pt x="150" y="5040"/>
                    </a:cubicBezTo>
                    <a:cubicBezTo>
                      <a:pt x="218" y="5656"/>
                      <a:pt x="747" y="5970"/>
                      <a:pt x="1238" y="5970"/>
                    </a:cubicBezTo>
                    <a:cubicBezTo>
                      <a:pt x="1724" y="5970"/>
                      <a:pt x="2174" y="5664"/>
                      <a:pt x="2107" y="5040"/>
                    </a:cubicBezTo>
                    <a:cubicBezTo>
                      <a:pt x="1972" y="3756"/>
                      <a:pt x="2047" y="2486"/>
                      <a:pt x="2346" y="1231"/>
                    </a:cubicBezTo>
                    <a:cubicBezTo>
                      <a:pt x="2525" y="486"/>
                      <a:pt x="1917"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111"/>
              <p:cNvSpPr/>
              <p:nvPr/>
            </p:nvSpPr>
            <p:spPr>
              <a:xfrm>
                <a:off x="2121325" y="1162150"/>
                <a:ext cx="65825" cy="157600"/>
              </a:xfrm>
              <a:custGeom>
                <a:avLst/>
                <a:gdLst/>
                <a:ahLst/>
                <a:cxnLst/>
                <a:rect l="l" t="t" r="r" b="b"/>
                <a:pathLst>
                  <a:path w="2633" h="6304" extrusionOk="0">
                    <a:moveTo>
                      <a:pt x="1092" y="0"/>
                    </a:moveTo>
                    <a:cubicBezTo>
                      <a:pt x="601" y="0"/>
                      <a:pt x="97" y="314"/>
                      <a:pt x="75" y="941"/>
                    </a:cubicBezTo>
                    <a:cubicBezTo>
                      <a:pt x="0" y="2510"/>
                      <a:pt x="164" y="4078"/>
                      <a:pt x="553" y="5616"/>
                    </a:cubicBezTo>
                    <a:cubicBezTo>
                      <a:pt x="677" y="6096"/>
                      <a:pt x="1051" y="6303"/>
                      <a:pt x="1435" y="6303"/>
                    </a:cubicBezTo>
                    <a:cubicBezTo>
                      <a:pt x="2021" y="6303"/>
                      <a:pt x="2633" y="5823"/>
                      <a:pt x="2435" y="5093"/>
                    </a:cubicBezTo>
                    <a:cubicBezTo>
                      <a:pt x="2106" y="3719"/>
                      <a:pt x="1972" y="2360"/>
                      <a:pt x="2031" y="941"/>
                    </a:cubicBezTo>
                    <a:cubicBezTo>
                      <a:pt x="2061" y="314"/>
                      <a:pt x="1583" y="0"/>
                      <a:pt x="10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 name="Picture 4" descr="A screenshot of a phone&#10;&#10;Description automatically generated">
            <a:extLst>
              <a:ext uri="{FF2B5EF4-FFF2-40B4-BE49-F238E27FC236}">
                <a16:creationId xmlns:a16="http://schemas.microsoft.com/office/drawing/2014/main" id="{532316AF-D7AC-3515-387E-967600F96B7E}"/>
              </a:ext>
            </a:extLst>
          </p:cNvPr>
          <p:cNvPicPr>
            <a:picLocks noChangeAspect="1"/>
          </p:cNvPicPr>
          <p:nvPr/>
        </p:nvPicPr>
        <p:blipFill rotWithShape="1">
          <a:blip r:embed="rId3"/>
          <a:srcRect t="5169" r="4004" b="8717"/>
          <a:stretch/>
        </p:blipFill>
        <p:spPr>
          <a:xfrm>
            <a:off x="4043330" y="1073994"/>
            <a:ext cx="2084948" cy="3560020"/>
          </a:xfrm>
          <a:prstGeom prst="rect">
            <a:avLst/>
          </a:prstGeom>
        </p:spPr>
      </p:pic>
      <p:pic>
        <p:nvPicPr>
          <p:cNvPr id="7" name="Picture 6" descr="A screenshot of a phone&#10;&#10;Description automatically generated">
            <a:extLst>
              <a:ext uri="{FF2B5EF4-FFF2-40B4-BE49-F238E27FC236}">
                <a16:creationId xmlns:a16="http://schemas.microsoft.com/office/drawing/2014/main" id="{80104A1D-D6B9-90AC-FDB0-1BBEC9B3AE12}"/>
              </a:ext>
            </a:extLst>
          </p:cNvPr>
          <p:cNvPicPr>
            <a:picLocks noChangeAspect="1"/>
          </p:cNvPicPr>
          <p:nvPr/>
        </p:nvPicPr>
        <p:blipFill rotWithShape="1">
          <a:blip r:embed="rId4"/>
          <a:srcRect l="5897" t="3972" r="2095" b="29476"/>
          <a:stretch/>
        </p:blipFill>
        <p:spPr>
          <a:xfrm>
            <a:off x="6701236" y="1109655"/>
            <a:ext cx="2117135" cy="3488698"/>
          </a:xfrm>
          <a:prstGeom prst="rect">
            <a:avLst/>
          </a:prstGeom>
        </p:spPr>
      </p:pic>
      <p:grpSp>
        <p:nvGrpSpPr>
          <p:cNvPr id="8" name="Google Shape;3858;p111">
            <a:extLst>
              <a:ext uri="{FF2B5EF4-FFF2-40B4-BE49-F238E27FC236}">
                <a16:creationId xmlns:a16="http://schemas.microsoft.com/office/drawing/2014/main" id="{87E85188-DE8E-F880-F49E-D6A6E3E62205}"/>
              </a:ext>
            </a:extLst>
          </p:cNvPr>
          <p:cNvGrpSpPr/>
          <p:nvPr/>
        </p:nvGrpSpPr>
        <p:grpSpPr>
          <a:xfrm>
            <a:off x="6385899" y="445601"/>
            <a:ext cx="2694753" cy="4539348"/>
            <a:chOff x="2326550" y="1540725"/>
            <a:chExt cx="305025" cy="555375"/>
          </a:xfrm>
        </p:grpSpPr>
        <p:sp>
          <p:nvSpPr>
            <p:cNvPr id="9" name="Google Shape;3859;p111">
              <a:extLst>
                <a:ext uri="{FF2B5EF4-FFF2-40B4-BE49-F238E27FC236}">
                  <a16:creationId xmlns:a16="http://schemas.microsoft.com/office/drawing/2014/main" id="{AAC8840F-A92A-8FB9-1E9A-1940365E3817}"/>
                </a:ext>
              </a:extLst>
            </p:cNvPr>
            <p:cNvSpPr/>
            <p:nvPr/>
          </p:nvSpPr>
          <p:spPr>
            <a:xfrm>
              <a:off x="2326550" y="1540725"/>
              <a:ext cx="305025" cy="555375"/>
            </a:xfrm>
            <a:custGeom>
              <a:avLst/>
              <a:gdLst/>
              <a:ahLst/>
              <a:cxnLst/>
              <a:rect l="l" t="t" r="r" b="b"/>
              <a:pathLst>
                <a:path w="12201" h="22215" extrusionOk="0">
                  <a:moveTo>
                    <a:pt x="9235" y="0"/>
                  </a:moveTo>
                  <a:cubicBezTo>
                    <a:pt x="8647" y="0"/>
                    <a:pt x="8036" y="79"/>
                    <a:pt x="7468" y="136"/>
                  </a:cubicBezTo>
                  <a:cubicBezTo>
                    <a:pt x="7290" y="141"/>
                    <a:pt x="7111" y="143"/>
                    <a:pt x="6932" y="143"/>
                  </a:cubicBezTo>
                  <a:cubicBezTo>
                    <a:pt x="6231" y="143"/>
                    <a:pt x="5521" y="110"/>
                    <a:pt x="4817" y="110"/>
                  </a:cubicBezTo>
                  <a:cubicBezTo>
                    <a:pt x="4503" y="110"/>
                    <a:pt x="4191" y="116"/>
                    <a:pt x="3882" y="136"/>
                  </a:cubicBezTo>
                  <a:cubicBezTo>
                    <a:pt x="3032" y="136"/>
                    <a:pt x="2218" y="173"/>
                    <a:pt x="1516" y="579"/>
                  </a:cubicBezTo>
                  <a:cubicBezTo>
                    <a:pt x="998" y="875"/>
                    <a:pt x="739" y="1356"/>
                    <a:pt x="555" y="1910"/>
                  </a:cubicBezTo>
                  <a:lnTo>
                    <a:pt x="518" y="1910"/>
                  </a:lnTo>
                  <a:cubicBezTo>
                    <a:pt x="0" y="3204"/>
                    <a:pt x="185" y="4794"/>
                    <a:pt x="148" y="6162"/>
                  </a:cubicBezTo>
                  <a:cubicBezTo>
                    <a:pt x="74" y="8084"/>
                    <a:pt x="148" y="9933"/>
                    <a:pt x="222" y="11818"/>
                  </a:cubicBezTo>
                  <a:cubicBezTo>
                    <a:pt x="333" y="13704"/>
                    <a:pt x="370" y="15589"/>
                    <a:pt x="518" y="17512"/>
                  </a:cubicBezTo>
                  <a:cubicBezTo>
                    <a:pt x="555" y="18325"/>
                    <a:pt x="702" y="19176"/>
                    <a:pt x="702" y="20026"/>
                  </a:cubicBezTo>
                  <a:cubicBezTo>
                    <a:pt x="702" y="20580"/>
                    <a:pt x="629" y="21209"/>
                    <a:pt x="1109" y="21579"/>
                  </a:cubicBezTo>
                  <a:cubicBezTo>
                    <a:pt x="1123" y="21592"/>
                    <a:pt x="1146" y="21601"/>
                    <a:pt x="1172" y="21601"/>
                  </a:cubicBezTo>
                  <a:cubicBezTo>
                    <a:pt x="1217" y="21601"/>
                    <a:pt x="1271" y="21575"/>
                    <a:pt x="1294" y="21505"/>
                  </a:cubicBezTo>
                  <a:cubicBezTo>
                    <a:pt x="1479" y="21690"/>
                    <a:pt x="1701" y="21837"/>
                    <a:pt x="1922" y="21948"/>
                  </a:cubicBezTo>
                  <a:cubicBezTo>
                    <a:pt x="3505" y="21971"/>
                    <a:pt x="5337" y="22215"/>
                    <a:pt x="7087" y="22215"/>
                  </a:cubicBezTo>
                  <a:cubicBezTo>
                    <a:pt x="8199" y="22215"/>
                    <a:pt x="9279" y="22116"/>
                    <a:pt x="10241" y="21800"/>
                  </a:cubicBezTo>
                  <a:lnTo>
                    <a:pt x="10241" y="21800"/>
                  </a:lnTo>
                  <a:cubicBezTo>
                    <a:pt x="10118" y="21813"/>
                    <a:pt x="10003" y="21817"/>
                    <a:pt x="9890" y="21817"/>
                  </a:cubicBezTo>
                  <a:cubicBezTo>
                    <a:pt x="9666" y="21817"/>
                    <a:pt x="9452" y="21800"/>
                    <a:pt x="9206" y="21800"/>
                  </a:cubicBezTo>
                  <a:cubicBezTo>
                    <a:pt x="8281" y="21800"/>
                    <a:pt x="7357" y="21800"/>
                    <a:pt x="6359" y="21837"/>
                  </a:cubicBezTo>
                  <a:cubicBezTo>
                    <a:pt x="5878" y="21837"/>
                    <a:pt x="5324" y="21837"/>
                    <a:pt x="4806" y="21874"/>
                  </a:cubicBezTo>
                  <a:lnTo>
                    <a:pt x="3143" y="21874"/>
                  </a:lnTo>
                  <a:cubicBezTo>
                    <a:pt x="3106" y="21948"/>
                    <a:pt x="3032" y="21948"/>
                    <a:pt x="2958" y="21948"/>
                  </a:cubicBezTo>
                  <a:cubicBezTo>
                    <a:pt x="2847" y="21948"/>
                    <a:pt x="2810" y="21948"/>
                    <a:pt x="2736" y="21874"/>
                  </a:cubicBezTo>
                  <a:lnTo>
                    <a:pt x="2477" y="21874"/>
                  </a:lnTo>
                  <a:cubicBezTo>
                    <a:pt x="2366" y="21837"/>
                    <a:pt x="2181" y="21837"/>
                    <a:pt x="2033" y="21763"/>
                  </a:cubicBezTo>
                  <a:lnTo>
                    <a:pt x="2181" y="21763"/>
                  </a:lnTo>
                  <a:cubicBezTo>
                    <a:pt x="1849" y="21653"/>
                    <a:pt x="1553" y="21579"/>
                    <a:pt x="1331" y="21320"/>
                  </a:cubicBezTo>
                  <a:lnTo>
                    <a:pt x="1331" y="21394"/>
                  </a:lnTo>
                  <a:lnTo>
                    <a:pt x="1072" y="21098"/>
                  </a:lnTo>
                  <a:lnTo>
                    <a:pt x="998" y="21061"/>
                  </a:lnTo>
                  <a:cubicBezTo>
                    <a:pt x="924" y="20839"/>
                    <a:pt x="887" y="20543"/>
                    <a:pt x="887" y="20285"/>
                  </a:cubicBezTo>
                  <a:cubicBezTo>
                    <a:pt x="813" y="19952"/>
                    <a:pt x="776" y="19582"/>
                    <a:pt x="776" y="19213"/>
                  </a:cubicBezTo>
                  <a:cubicBezTo>
                    <a:pt x="555" y="17068"/>
                    <a:pt x="518" y="14961"/>
                    <a:pt x="518" y="12817"/>
                  </a:cubicBezTo>
                  <a:cubicBezTo>
                    <a:pt x="518" y="12447"/>
                    <a:pt x="444" y="12077"/>
                    <a:pt x="444" y="11707"/>
                  </a:cubicBezTo>
                  <a:cubicBezTo>
                    <a:pt x="370" y="9970"/>
                    <a:pt x="259" y="8269"/>
                    <a:pt x="333" y="6495"/>
                  </a:cubicBezTo>
                  <a:cubicBezTo>
                    <a:pt x="370" y="5238"/>
                    <a:pt x="185" y="3833"/>
                    <a:pt x="407" y="2539"/>
                  </a:cubicBezTo>
                  <a:cubicBezTo>
                    <a:pt x="592" y="2280"/>
                    <a:pt x="702" y="1984"/>
                    <a:pt x="776" y="1688"/>
                  </a:cubicBezTo>
                  <a:cubicBezTo>
                    <a:pt x="998" y="1171"/>
                    <a:pt x="1331" y="801"/>
                    <a:pt x="1849" y="579"/>
                  </a:cubicBezTo>
                  <a:cubicBezTo>
                    <a:pt x="2551" y="247"/>
                    <a:pt x="3475" y="247"/>
                    <a:pt x="4252" y="247"/>
                  </a:cubicBezTo>
                  <a:lnTo>
                    <a:pt x="5324" y="247"/>
                  </a:lnTo>
                  <a:cubicBezTo>
                    <a:pt x="4473" y="320"/>
                    <a:pt x="3586" y="357"/>
                    <a:pt x="2773" y="505"/>
                  </a:cubicBezTo>
                  <a:cubicBezTo>
                    <a:pt x="1812" y="616"/>
                    <a:pt x="592" y="1282"/>
                    <a:pt x="739" y="2428"/>
                  </a:cubicBezTo>
                  <a:cubicBezTo>
                    <a:pt x="739" y="2446"/>
                    <a:pt x="749" y="2456"/>
                    <a:pt x="758" y="2456"/>
                  </a:cubicBezTo>
                  <a:cubicBezTo>
                    <a:pt x="767" y="2456"/>
                    <a:pt x="776" y="2446"/>
                    <a:pt x="776" y="2428"/>
                  </a:cubicBezTo>
                  <a:cubicBezTo>
                    <a:pt x="961" y="1799"/>
                    <a:pt x="1109" y="1319"/>
                    <a:pt x="1664" y="949"/>
                  </a:cubicBezTo>
                  <a:cubicBezTo>
                    <a:pt x="2181" y="616"/>
                    <a:pt x="2773" y="579"/>
                    <a:pt x="3364" y="542"/>
                  </a:cubicBezTo>
                  <a:cubicBezTo>
                    <a:pt x="4104" y="505"/>
                    <a:pt x="4843" y="431"/>
                    <a:pt x="5620" y="394"/>
                  </a:cubicBezTo>
                  <a:cubicBezTo>
                    <a:pt x="6470" y="357"/>
                    <a:pt x="7283" y="394"/>
                    <a:pt x="8134" y="320"/>
                  </a:cubicBezTo>
                  <a:cubicBezTo>
                    <a:pt x="8171" y="320"/>
                    <a:pt x="8171" y="247"/>
                    <a:pt x="8134" y="210"/>
                  </a:cubicBezTo>
                  <a:cubicBezTo>
                    <a:pt x="8458" y="192"/>
                    <a:pt x="8767" y="167"/>
                    <a:pt x="9072" y="167"/>
                  </a:cubicBezTo>
                  <a:cubicBezTo>
                    <a:pt x="9425" y="167"/>
                    <a:pt x="9772" y="201"/>
                    <a:pt x="10130" y="320"/>
                  </a:cubicBezTo>
                  <a:cubicBezTo>
                    <a:pt x="11609" y="986"/>
                    <a:pt x="11609" y="2871"/>
                    <a:pt x="11609" y="4313"/>
                  </a:cubicBezTo>
                  <a:cubicBezTo>
                    <a:pt x="11646" y="6458"/>
                    <a:pt x="11646" y="8565"/>
                    <a:pt x="11683" y="10709"/>
                  </a:cubicBezTo>
                  <a:lnTo>
                    <a:pt x="11683" y="11227"/>
                  </a:lnTo>
                  <a:lnTo>
                    <a:pt x="11683" y="13741"/>
                  </a:lnTo>
                  <a:lnTo>
                    <a:pt x="11683" y="14961"/>
                  </a:lnTo>
                  <a:lnTo>
                    <a:pt x="11683" y="15515"/>
                  </a:lnTo>
                  <a:lnTo>
                    <a:pt x="11683" y="15552"/>
                  </a:lnTo>
                  <a:cubicBezTo>
                    <a:pt x="11646" y="15811"/>
                    <a:pt x="11646" y="16107"/>
                    <a:pt x="11683" y="16366"/>
                  </a:cubicBezTo>
                  <a:cubicBezTo>
                    <a:pt x="11683" y="16662"/>
                    <a:pt x="11683" y="16994"/>
                    <a:pt x="11720" y="17253"/>
                  </a:cubicBezTo>
                  <a:cubicBezTo>
                    <a:pt x="11794" y="17992"/>
                    <a:pt x="11868" y="18695"/>
                    <a:pt x="11868" y="19434"/>
                  </a:cubicBezTo>
                  <a:lnTo>
                    <a:pt x="11868" y="20063"/>
                  </a:lnTo>
                  <a:cubicBezTo>
                    <a:pt x="11831" y="20322"/>
                    <a:pt x="11720" y="20580"/>
                    <a:pt x="11609" y="20802"/>
                  </a:cubicBezTo>
                  <a:cubicBezTo>
                    <a:pt x="11535" y="20950"/>
                    <a:pt x="11461" y="21098"/>
                    <a:pt x="11350" y="21209"/>
                  </a:cubicBezTo>
                  <a:cubicBezTo>
                    <a:pt x="11424" y="21135"/>
                    <a:pt x="11498" y="21098"/>
                    <a:pt x="11535" y="21098"/>
                  </a:cubicBezTo>
                  <a:cubicBezTo>
                    <a:pt x="12089" y="20174"/>
                    <a:pt x="12200" y="19065"/>
                    <a:pt x="12200" y="17956"/>
                  </a:cubicBezTo>
                  <a:cubicBezTo>
                    <a:pt x="12163" y="15441"/>
                    <a:pt x="11905" y="13001"/>
                    <a:pt x="11979" y="10561"/>
                  </a:cubicBezTo>
                  <a:cubicBezTo>
                    <a:pt x="11979" y="8565"/>
                    <a:pt x="12163" y="6605"/>
                    <a:pt x="12200" y="4572"/>
                  </a:cubicBezTo>
                  <a:cubicBezTo>
                    <a:pt x="12089" y="3944"/>
                    <a:pt x="12089" y="3130"/>
                    <a:pt x="12015" y="2391"/>
                  </a:cubicBezTo>
                  <a:cubicBezTo>
                    <a:pt x="11794" y="1134"/>
                    <a:pt x="11165" y="136"/>
                    <a:pt x="9760" y="25"/>
                  </a:cubicBezTo>
                  <a:cubicBezTo>
                    <a:pt x="9588" y="8"/>
                    <a:pt x="9413" y="0"/>
                    <a:pt x="9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860;p111">
              <a:extLst>
                <a:ext uri="{FF2B5EF4-FFF2-40B4-BE49-F238E27FC236}">
                  <a16:creationId xmlns:a16="http://schemas.microsoft.com/office/drawing/2014/main" id="{49C4CF9B-2223-6822-C64B-0BB92B17B28A}"/>
                </a:ext>
              </a:extLst>
            </p:cNvPr>
            <p:cNvSpPr/>
            <p:nvPr/>
          </p:nvSpPr>
          <p:spPr>
            <a:xfrm>
              <a:off x="2563150" y="1553150"/>
              <a:ext cx="40575" cy="30200"/>
            </a:xfrm>
            <a:custGeom>
              <a:avLst/>
              <a:gdLst/>
              <a:ahLst/>
              <a:cxnLst/>
              <a:rect l="l" t="t" r="r" b="b"/>
              <a:pathLst>
                <a:path w="1623" h="1208" extrusionOk="0">
                  <a:moveTo>
                    <a:pt x="146" y="1"/>
                  </a:moveTo>
                  <a:cubicBezTo>
                    <a:pt x="97" y="1"/>
                    <a:pt x="48" y="3"/>
                    <a:pt x="1" y="8"/>
                  </a:cubicBezTo>
                  <a:cubicBezTo>
                    <a:pt x="703" y="8"/>
                    <a:pt x="1331" y="563"/>
                    <a:pt x="1516" y="1191"/>
                  </a:cubicBezTo>
                  <a:cubicBezTo>
                    <a:pt x="1516" y="1204"/>
                    <a:pt x="1520" y="1208"/>
                    <a:pt x="1526" y="1208"/>
                  </a:cubicBezTo>
                  <a:cubicBezTo>
                    <a:pt x="1537" y="1208"/>
                    <a:pt x="1553" y="1191"/>
                    <a:pt x="1553" y="1191"/>
                  </a:cubicBezTo>
                  <a:cubicBezTo>
                    <a:pt x="1622" y="468"/>
                    <a:pt x="824"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61;p111">
              <a:extLst>
                <a:ext uri="{FF2B5EF4-FFF2-40B4-BE49-F238E27FC236}">
                  <a16:creationId xmlns:a16="http://schemas.microsoft.com/office/drawing/2014/main" id="{11403CDB-D9EE-7EF5-786D-3B8EF0B6EDF0}"/>
                </a:ext>
              </a:extLst>
            </p:cNvPr>
            <p:cNvSpPr/>
            <p:nvPr/>
          </p:nvSpPr>
          <p:spPr>
            <a:xfrm>
              <a:off x="2493825" y="2048150"/>
              <a:ext cx="122950" cy="34825"/>
            </a:xfrm>
            <a:custGeom>
              <a:avLst/>
              <a:gdLst/>
              <a:ahLst/>
              <a:cxnLst/>
              <a:rect l="l" t="t" r="r" b="b"/>
              <a:pathLst>
                <a:path w="4918" h="1393" extrusionOk="0">
                  <a:moveTo>
                    <a:pt x="4864" y="0"/>
                  </a:moveTo>
                  <a:cubicBezTo>
                    <a:pt x="4844" y="0"/>
                    <a:pt x="4822" y="9"/>
                    <a:pt x="4807" y="25"/>
                  </a:cubicBezTo>
                  <a:cubicBezTo>
                    <a:pt x="4585" y="431"/>
                    <a:pt x="4400" y="764"/>
                    <a:pt x="3883" y="986"/>
                  </a:cubicBezTo>
                  <a:cubicBezTo>
                    <a:pt x="3439" y="1171"/>
                    <a:pt x="2921" y="1171"/>
                    <a:pt x="2441" y="1208"/>
                  </a:cubicBezTo>
                  <a:cubicBezTo>
                    <a:pt x="2115" y="1208"/>
                    <a:pt x="1784" y="1196"/>
                    <a:pt x="1454" y="1196"/>
                  </a:cubicBezTo>
                  <a:cubicBezTo>
                    <a:pt x="959" y="1196"/>
                    <a:pt x="467" y="1222"/>
                    <a:pt x="1" y="1356"/>
                  </a:cubicBezTo>
                  <a:lnTo>
                    <a:pt x="1" y="1393"/>
                  </a:lnTo>
                  <a:cubicBezTo>
                    <a:pt x="322" y="1335"/>
                    <a:pt x="640" y="1317"/>
                    <a:pt x="957" y="1317"/>
                  </a:cubicBezTo>
                  <a:cubicBezTo>
                    <a:pt x="1504" y="1317"/>
                    <a:pt x="2047" y="1371"/>
                    <a:pt x="2597" y="1371"/>
                  </a:cubicBezTo>
                  <a:cubicBezTo>
                    <a:pt x="2754" y="1371"/>
                    <a:pt x="2911" y="1367"/>
                    <a:pt x="3069" y="1356"/>
                  </a:cubicBezTo>
                  <a:cubicBezTo>
                    <a:pt x="3809" y="1319"/>
                    <a:pt x="4844" y="986"/>
                    <a:pt x="4918" y="62"/>
                  </a:cubicBezTo>
                  <a:cubicBezTo>
                    <a:pt x="4918" y="18"/>
                    <a:pt x="4892" y="0"/>
                    <a:pt x="4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862;p111">
              <a:extLst>
                <a:ext uri="{FF2B5EF4-FFF2-40B4-BE49-F238E27FC236}">
                  <a16:creationId xmlns:a16="http://schemas.microsoft.com/office/drawing/2014/main" id="{3D62E945-A2DD-8059-28FF-3C98E093C126}"/>
                </a:ext>
              </a:extLst>
            </p:cNvPr>
            <p:cNvSpPr/>
            <p:nvPr/>
          </p:nvSpPr>
          <p:spPr>
            <a:xfrm>
              <a:off x="2438375" y="1569975"/>
              <a:ext cx="83200" cy="33625"/>
            </a:xfrm>
            <a:custGeom>
              <a:avLst/>
              <a:gdLst/>
              <a:ahLst/>
              <a:cxnLst/>
              <a:rect l="l" t="t" r="r" b="b"/>
              <a:pathLst>
                <a:path w="3328" h="1345" extrusionOk="0">
                  <a:moveTo>
                    <a:pt x="1257" y="371"/>
                  </a:moveTo>
                  <a:cubicBezTo>
                    <a:pt x="1220" y="407"/>
                    <a:pt x="1147" y="481"/>
                    <a:pt x="1110" y="555"/>
                  </a:cubicBezTo>
                  <a:cubicBezTo>
                    <a:pt x="1073" y="518"/>
                    <a:pt x="999" y="518"/>
                    <a:pt x="925" y="481"/>
                  </a:cubicBezTo>
                  <a:cubicBezTo>
                    <a:pt x="925" y="444"/>
                    <a:pt x="925" y="371"/>
                    <a:pt x="962" y="371"/>
                  </a:cubicBezTo>
                  <a:close/>
                  <a:moveTo>
                    <a:pt x="2034" y="334"/>
                  </a:moveTo>
                  <a:cubicBezTo>
                    <a:pt x="1997" y="444"/>
                    <a:pt x="1886" y="481"/>
                    <a:pt x="1849" y="555"/>
                  </a:cubicBezTo>
                  <a:cubicBezTo>
                    <a:pt x="1812" y="555"/>
                    <a:pt x="1812" y="518"/>
                    <a:pt x="1775" y="518"/>
                  </a:cubicBezTo>
                  <a:lnTo>
                    <a:pt x="1960" y="334"/>
                  </a:lnTo>
                  <a:close/>
                  <a:moveTo>
                    <a:pt x="1442" y="334"/>
                  </a:moveTo>
                  <a:lnTo>
                    <a:pt x="1590" y="481"/>
                  </a:lnTo>
                  <a:lnTo>
                    <a:pt x="1368" y="666"/>
                  </a:lnTo>
                  <a:lnTo>
                    <a:pt x="1331" y="666"/>
                  </a:lnTo>
                  <a:cubicBezTo>
                    <a:pt x="1294" y="629"/>
                    <a:pt x="1257" y="629"/>
                    <a:pt x="1147" y="555"/>
                  </a:cubicBezTo>
                  <a:cubicBezTo>
                    <a:pt x="1184" y="481"/>
                    <a:pt x="1257" y="444"/>
                    <a:pt x="1294" y="334"/>
                  </a:cubicBezTo>
                  <a:close/>
                  <a:moveTo>
                    <a:pt x="2145" y="334"/>
                  </a:moveTo>
                  <a:cubicBezTo>
                    <a:pt x="2145" y="444"/>
                    <a:pt x="2182" y="481"/>
                    <a:pt x="2219" y="518"/>
                  </a:cubicBezTo>
                  <a:lnTo>
                    <a:pt x="2071" y="666"/>
                  </a:lnTo>
                  <a:cubicBezTo>
                    <a:pt x="2034" y="629"/>
                    <a:pt x="1997" y="629"/>
                    <a:pt x="1960" y="555"/>
                  </a:cubicBezTo>
                  <a:cubicBezTo>
                    <a:pt x="1997" y="481"/>
                    <a:pt x="2034" y="444"/>
                    <a:pt x="2145" y="334"/>
                  </a:cubicBezTo>
                  <a:close/>
                  <a:moveTo>
                    <a:pt x="888" y="518"/>
                  </a:moveTo>
                  <a:cubicBezTo>
                    <a:pt x="925" y="555"/>
                    <a:pt x="962" y="555"/>
                    <a:pt x="1036" y="629"/>
                  </a:cubicBezTo>
                  <a:cubicBezTo>
                    <a:pt x="1036" y="666"/>
                    <a:pt x="962" y="666"/>
                    <a:pt x="962" y="703"/>
                  </a:cubicBezTo>
                  <a:cubicBezTo>
                    <a:pt x="925" y="703"/>
                    <a:pt x="888" y="666"/>
                    <a:pt x="888" y="666"/>
                  </a:cubicBezTo>
                  <a:cubicBezTo>
                    <a:pt x="851" y="629"/>
                    <a:pt x="888" y="555"/>
                    <a:pt x="888" y="518"/>
                  </a:cubicBezTo>
                  <a:close/>
                  <a:moveTo>
                    <a:pt x="1664" y="555"/>
                  </a:moveTo>
                  <a:lnTo>
                    <a:pt x="1775" y="666"/>
                  </a:lnTo>
                  <a:cubicBezTo>
                    <a:pt x="1701" y="703"/>
                    <a:pt x="1664" y="740"/>
                    <a:pt x="1664" y="814"/>
                  </a:cubicBezTo>
                  <a:cubicBezTo>
                    <a:pt x="1627" y="814"/>
                    <a:pt x="1590" y="740"/>
                    <a:pt x="1516" y="740"/>
                  </a:cubicBezTo>
                  <a:cubicBezTo>
                    <a:pt x="1590" y="703"/>
                    <a:pt x="1627" y="666"/>
                    <a:pt x="1664" y="555"/>
                  </a:cubicBezTo>
                  <a:close/>
                  <a:moveTo>
                    <a:pt x="2699" y="297"/>
                  </a:moveTo>
                  <a:lnTo>
                    <a:pt x="2699" y="666"/>
                  </a:lnTo>
                  <a:lnTo>
                    <a:pt x="2699" y="814"/>
                  </a:lnTo>
                  <a:cubicBezTo>
                    <a:pt x="2588" y="703"/>
                    <a:pt x="2514" y="666"/>
                    <a:pt x="2404" y="555"/>
                  </a:cubicBezTo>
                  <a:lnTo>
                    <a:pt x="2551" y="444"/>
                  </a:lnTo>
                  <a:cubicBezTo>
                    <a:pt x="2582" y="384"/>
                    <a:pt x="2538" y="324"/>
                    <a:pt x="2481" y="324"/>
                  </a:cubicBezTo>
                  <a:cubicBezTo>
                    <a:pt x="2468" y="324"/>
                    <a:pt x="2454" y="327"/>
                    <a:pt x="2441" y="334"/>
                  </a:cubicBezTo>
                  <a:lnTo>
                    <a:pt x="2330" y="481"/>
                  </a:lnTo>
                  <a:lnTo>
                    <a:pt x="2182" y="334"/>
                  </a:lnTo>
                  <a:cubicBezTo>
                    <a:pt x="2367" y="334"/>
                    <a:pt x="2514" y="297"/>
                    <a:pt x="2699" y="297"/>
                  </a:cubicBezTo>
                  <a:close/>
                  <a:moveTo>
                    <a:pt x="1073" y="703"/>
                  </a:moveTo>
                  <a:cubicBezTo>
                    <a:pt x="1147" y="740"/>
                    <a:pt x="1220" y="814"/>
                    <a:pt x="1257" y="814"/>
                  </a:cubicBezTo>
                  <a:lnTo>
                    <a:pt x="1220" y="851"/>
                  </a:lnTo>
                  <a:cubicBezTo>
                    <a:pt x="1147" y="814"/>
                    <a:pt x="1073" y="740"/>
                    <a:pt x="1036" y="740"/>
                  </a:cubicBezTo>
                  <a:lnTo>
                    <a:pt x="1073" y="703"/>
                  </a:lnTo>
                  <a:close/>
                  <a:moveTo>
                    <a:pt x="1812" y="703"/>
                  </a:moveTo>
                  <a:cubicBezTo>
                    <a:pt x="1849" y="740"/>
                    <a:pt x="1886" y="814"/>
                    <a:pt x="1960" y="814"/>
                  </a:cubicBezTo>
                  <a:cubicBezTo>
                    <a:pt x="1886" y="851"/>
                    <a:pt x="1886" y="888"/>
                    <a:pt x="1849" y="888"/>
                  </a:cubicBezTo>
                  <a:cubicBezTo>
                    <a:pt x="1849" y="888"/>
                    <a:pt x="1812" y="888"/>
                    <a:pt x="1701" y="851"/>
                  </a:cubicBezTo>
                  <a:cubicBezTo>
                    <a:pt x="1775" y="814"/>
                    <a:pt x="1812" y="740"/>
                    <a:pt x="1812" y="703"/>
                  </a:cubicBezTo>
                  <a:close/>
                  <a:moveTo>
                    <a:pt x="2330" y="629"/>
                  </a:moveTo>
                  <a:cubicBezTo>
                    <a:pt x="2404" y="703"/>
                    <a:pt x="2514" y="851"/>
                    <a:pt x="2625" y="888"/>
                  </a:cubicBezTo>
                  <a:cubicBezTo>
                    <a:pt x="2556" y="888"/>
                    <a:pt x="2519" y="921"/>
                    <a:pt x="2423" y="925"/>
                  </a:cubicBezTo>
                  <a:lnTo>
                    <a:pt x="2423" y="925"/>
                  </a:lnTo>
                  <a:cubicBezTo>
                    <a:pt x="2441" y="923"/>
                    <a:pt x="2441" y="917"/>
                    <a:pt x="2441" y="888"/>
                  </a:cubicBezTo>
                  <a:cubicBezTo>
                    <a:pt x="2404" y="851"/>
                    <a:pt x="2330" y="814"/>
                    <a:pt x="2219" y="740"/>
                  </a:cubicBezTo>
                  <a:cubicBezTo>
                    <a:pt x="2256" y="703"/>
                    <a:pt x="2330" y="666"/>
                    <a:pt x="2330" y="629"/>
                  </a:cubicBezTo>
                  <a:close/>
                  <a:moveTo>
                    <a:pt x="2071" y="888"/>
                  </a:moveTo>
                  <a:cubicBezTo>
                    <a:pt x="2182" y="925"/>
                    <a:pt x="2256" y="999"/>
                    <a:pt x="2367" y="999"/>
                  </a:cubicBezTo>
                  <a:cubicBezTo>
                    <a:pt x="2219" y="1036"/>
                    <a:pt x="2071" y="1036"/>
                    <a:pt x="1886" y="1073"/>
                  </a:cubicBezTo>
                  <a:cubicBezTo>
                    <a:pt x="1923" y="1036"/>
                    <a:pt x="2034" y="999"/>
                    <a:pt x="2071" y="888"/>
                  </a:cubicBezTo>
                  <a:close/>
                  <a:moveTo>
                    <a:pt x="1368" y="925"/>
                  </a:moveTo>
                  <a:cubicBezTo>
                    <a:pt x="1442" y="999"/>
                    <a:pt x="1479" y="999"/>
                    <a:pt x="1516" y="999"/>
                  </a:cubicBezTo>
                  <a:cubicBezTo>
                    <a:pt x="1516" y="1036"/>
                    <a:pt x="1479" y="1036"/>
                    <a:pt x="1479" y="1073"/>
                  </a:cubicBezTo>
                  <a:cubicBezTo>
                    <a:pt x="1479" y="1073"/>
                    <a:pt x="1479" y="1110"/>
                    <a:pt x="1516" y="1110"/>
                  </a:cubicBezTo>
                  <a:lnTo>
                    <a:pt x="1627" y="1036"/>
                  </a:lnTo>
                  <a:cubicBezTo>
                    <a:pt x="1664" y="1036"/>
                    <a:pt x="1775" y="1036"/>
                    <a:pt x="1812" y="1073"/>
                  </a:cubicBezTo>
                  <a:cubicBezTo>
                    <a:pt x="1775" y="1110"/>
                    <a:pt x="1775" y="1110"/>
                    <a:pt x="1701" y="1110"/>
                  </a:cubicBezTo>
                  <a:cubicBezTo>
                    <a:pt x="1516" y="1147"/>
                    <a:pt x="1331" y="1147"/>
                    <a:pt x="1147" y="1147"/>
                  </a:cubicBezTo>
                  <a:lnTo>
                    <a:pt x="1294" y="1036"/>
                  </a:lnTo>
                  <a:cubicBezTo>
                    <a:pt x="1294" y="1036"/>
                    <a:pt x="1331" y="1036"/>
                    <a:pt x="1331" y="1073"/>
                  </a:cubicBezTo>
                  <a:cubicBezTo>
                    <a:pt x="1368" y="1073"/>
                    <a:pt x="1368" y="1073"/>
                    <a:pt x="1368" y="1036"/>
                  </a:cubicBezTo>
                  <a:cubicBezTo>
                    <a:pt x="1368" y="1036"/>
                    <a:pt x="1331" y="1036"/>
                    <a:pt x="1331" y="999"/>
                  </a:cubicBezTo>
                  <a:lnTo>
                    <a:pt x="1368" y="925"/>
                  </a:lnTo>
                  <a:close/>
                  <a:moveTo>
                    <a:pt x="703" y="371"/>
                  </a:moveTo>
                  <a:cubicBezTo>
                    <a:pt x="740" y="371"/>
                    <a:pt x="740" y="444"/>
                    <a:pt x="777" y="444"/>
                  </a:cubicBezTo>
                  <a:cubicBezTo>
                    <a:pt x="740" y="481"/>
                    <a:pt x="740" y="518"/>
                    <a:pt x="703" y="555"/>
                  </a:cubicBezTo>
                  <a:cubicBezTo>
                    <a:pt x="666" y="555"/>
                    <a:pt x="555" y="518"/>
                    <a:pt x="518" y="518"/>
                  </a:cubicBezTo>
                  <a:cubicBezTo>
                    <a:pt x="481" y="518"/>
                    <a:pt x="481" y="555"/>
                    <a:pt x="518" y="555"/>
                  </a:cubicBezTo>
                  <a:cubicBezTo>
                    <a:pt x="555" y="629"/>
                    <a:pt x="592" y="629"/>
                    <a:pt x="666" y="666"/>
                  </a:cubicBezTo>
                  <a:cubicBezTo>
                    <a:pt x="555" y="814"/>
                    <a:pt x="407" y="925"/>
                    <a:pt x="370" y="1073"/>
                  </a:cubicBezTo>
                  <a:cubicBezTo>
                    <a:pt x="370" y="1098"/>
                    <a:pt x="388" y="1142"/>
                    <a:pt x="399" y="1142"/>
                  </a:cubicBezTo>
                  <a:cubicBezTo>
                    <a:pt x="404" y="1142"/>
                    <a:pt x="407" y="1133"/>
                    <a:pt x="407" y="1110"/>
                  </a:cubicBezTo>
                  <a:cubicBezTo>
                    <a:pt x="555" y="1036"/>
                    <a:pt x="703" y="888"/>
                    <a:pt x="777" y="703"/>
                  </a:cubicBezTo>
                  <a:cubicBezTo>
                    <a:pt x="814" y="703"/>
                    <a:pt x="814" y="740"/>
                    <a:pt x="888" y="740"/>
                  </a:cubicBezTo>
                  <a:cubicBezTo>
                    <a:pt x="777" y="851"/>
                    <a:pt x="740" y="999"/>
                    <a:pt x="666" y="1110"/>
                  </a:cubicBezTo>
                  <a:cubicBezTo>
                    <a:pt x="666" y="1147"/>
                    <a:pt x="703" y="1147"/>
                    <a:pt x="703" y="1147"/>
                  </a:cubicBezTo>
                  <a:cubicBezTo>
                    <a:pt x="777" y="1073"/>
                    <a:pt x="888" y="925"/>
                    <a:pt x="962" y="851"/>
                  </a:cubicBezTo>
                  <a:cubicBezTo>
                    <a:pt x="999" y="888"/>
                    <a:pt x="1110" y="888"/>
                    <a:pt x="1147" y="925"/>
                  </a:cubicBezTo>
                  <a:cubicBezTo>
                    <a:pt x="1110" y="1036"/>
                    <a:pt x="1073" y="1073"/>
                    <a:pt x="1036" y="1184"/>
                  </a:cubicBezTo>
                  <a:cubicBezTo>
                    <a:pt x="740" y="1184"/>
                    <a:pt x="481" y="1221"/>
                    <a:pt x="222" y="1258"/>
                  </a:cubicBezTo>
                  <a:cubicBezTo>
                    <a:pt x="296" y="1110"/>
                    <a:pt x="222" y="999"/>
                    <a:pt x="222" y="814"/>
                  </a:cubicBezTo>
                  <a:cubicBezTo>
                    <a:pt x="222" y="666"/>
                    <a:pt x="222" y="555"/>
                    <a:pt x="185" y="444"/>
                  </a:cubicBezTo>
                  <a:cubicBezTo>
                    <a:pt x="370" y="444"/>
                    <a:pt x="518" y="371"/>
                    <a:pt x="703" y="371"/>
                  </a:cubicBezTo>
                  <a:close/>
                  <a:moveTo>
                    <a:pt x="2681" y="19"/>
                  </a:moveTo>
                  <a:cubicBezTo>
                    <a:pt x="2653" y="19"/>
                    <a:pt x="2625" y="38"/>
                    <a:pt x="2625" y="75"/>
                  </a:cubicBezTo>
                  <a:cubicBezTo>
                    <a:pt x="1849" y="149"/>
                    <a:pt x="888" y="1"/>
                    <a:pt x="148" y="334"/>
                  </a:cubicBezTo>
                  <a:lnTo>
                    <a:pt x="148" y="223"/>
                  </a:lnTo>
                  <a:cubicBezTo>
                    <a:pt x="148" y="204"/>
                    <a:pt x="139" y="195"/>
                    <a:pt x="130" y="195"/>
                  </a:cubicBezTo>
                  <a:cubicBezTo>
                    <a:pt x="121" y="195"/>
                    <a:pt x="111" y="204"/>
                    <a:pt x="111" y="223"/>
                  </a:cubicBezTo>
                  <a:cubicBezTo>
                    <a:pt x="111" y="297"/>
                    <a:pt x="111" y="334"/>
                    <a:pt x="37" y="371"/>
                  </a:cubicBezTo>
                  <a:lnTo>
                    <a:pt x="37" y="407"/>
                  </a:lnTo>
                  <a:cubicBezTo>
                    <a:pt x="0" y="703"/>
                    <a:pt x="0" y="1036"/>
                    <a:pt x="148" y="1258"/>
                  </a:cubicBezTo>
                  <a:lnTo>
                    <a:pt x="148" y="1295"/>
                  </a:lnTo>
                  <a:cubicBezTo>
                    <a:pt x="381" y="1328"/>
                    <a:pt x="637" y="1345"/>
                    <a:pt x="904" y="1345"/>
                  </a:cubicBezTo>
                  <a:cubicBezTo>
                    <a:pt x="1526" y="1345"/>
                    <a:pt x="2204" y="1254"/>
                    <a:pt x="2773" y="1073"/>
                  </a:cubicBezTo>
                  <a:lnTo>
                    <a:pt x="2810" y="1073"/>
                  </a:lnTo>
                  <a:lnTo>
                    <a:pt x="3254" y="925"/>
                  </a:lnTo>
                  <a:cubicBezTo>
                    <a:pt x="3328" y="925"/>
                    <a:pt x="3328" y="814"/>
                    <a:pt x="3254" y="814"/>
                  </a:cubicBezTo>
                  <a:cubicBezTo>
                    <a:pt x="3143" y="814"/>
                    <a:pt x="2995" y="851"/>
                    <a:pt x="2921" y="851"/>
                  </a:cubicBezTo>
                  <a:cubicBezTo>
                    <a:pt x="2921" y="740"/>
                    <a:pt x="2921" y="666"/>
                    <a:pt x="2884" y="629"/>
                  </a:cubicBezTo>
                  <a:cubicBezTo>
                    <a:pt x="2884" y="481"/>
                    <a:pt x="2810" y="297"/>
                    <a:pt x="2773" y="149"/>
                  </a:cubicBezTo>
                  <a:cubicBezTo>
                    <a:pt x="2773" y="112"/>
                    <a:pt x="2773" y="112"/>
                    <a:pt x="2736" y="75"/>
                  </a:cubicBezTo>
                  <a:cubicBezTo>
                    <a:pt x="2736" y="38"/>
                    <a:pt x="2709" y="19"/>
                    <a:pt x="2681" y="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863;p111">
              <a:extLst>
                <a:ext uri="{FF2B5EF4-FFF2-40B4-BE49-F238E27FC236}">
                  <a16:creationId xmlns:a16="http://schemas.microsoft.com/office/drawing/2014/main" id="{497A0B61-6322-7A4E-C9EA-6CB339EE2BAB}"/>
                </a:ext>
              </a:extLst>
            </p:cNvPr>
            <p:cNvSpPr/>
            <p:nvPr/>
          </p:nvSpPr>
          <p:spPr>
            <a:xfrm>
              <a:off x="2566233" y="1563349"/>
              <a:ext cx="24513" cy="30202"/>
            </a:xfrm>
            <a:custGeom>
              <a:avLst/>
              <a:gdLst/>
              <a:ahLst/>
              <a:cxnLst/>
              <a:rect l="l" t="t" r="r" b="b"/>
              <a:pathLst>
                <a:path w="2028" h="1831" extrusionOk="0">
                  <a:moveTo>
                    <a:pt x="758" y="164"/>
                  </a:moveTo>
                  <a:cubicBezTo>
                    <a:pt x="795" y="164"/>
                    <a:pt x="832" y="173"/>
                    <a:pt x="888" y="192"/>
                  </a:cubicBezTo>
                  <a:lnTo>
                    <a:pt x="925" y="192"/>
                  </a:lnTo>
                  <a:cubicBezTo>
                    <a:pt x="961" y="192"/>
                    <a:pt x="998" y="229"/>
                    <a:pt x="1072" y="229"/>
                  </a:cubicBezTo>
                  <a:lnTo>
                    <a:pt x="1146" y="229"/>
                  </a:lnTo>
                  <a:cubicBezTo>
                    <a:pt x="1331" y="266"/>
                    <a:pt x="1479" y="340"/>
                    <a:pt x="1627" y="488"/>
                  </a:cubicBezTo>
                  <a:cubicBezTo>
                    <a:pt x="1775" y="783"/>
                    <a:pt x="1701" y="1079"/>
                    <a:pt x="1516" y="1301"/>
                  </a:cubicBezTo>
                  <a:cubicBezTo>
                    <a:pt x="1385" y="1453"/>
                    <a:pt x="1101" y="1567"/>
                    <a:pt x="844" y="1567"/>
                  </a:cubicBezTo>
                  <a:cubicBezTo>
                    <a:pt x="664" y="1567"/>
                    <a:pt x="498" y="1512"/>
                    <a:pt x="407" y="1375"/>
                  </a:cubicBezTo>
                  <a:cubicBezTo>
                    <a:pt x="222" y="1153"/>
                    <a:pt x="222" y="783"/>
                    <a:pt x="370" y="525"/>
                  </a:cubicBezTo>
                  <a:cubicBezTo>
                    <a:pt x="407" y="377"/>
                    <a:pt x="518" y="266"/>
                    <a:pt x="629" y="192"/>
                  </a:cubicBezTo>
                  <a:cubicBezTo>
                    <a:pt x="684" y="173"/>
                    <a:pt x="721" y="164"/>
                    <a:pt x="758" y="164"/>
                  </a:cubicBezTo>
                  <a:close/>
                  <a:moveTo>
                    <a:pt x="845" y="1"/>
                  </a:moveTo>
                  <a:cubicBezTo>
                    <a:pt x="586" y="1"/>
                    <a:pt x="303" y="207"/>
                    <a:pt x="185" y="414"/>
                  </a:cubicBezTo>
                  <a:cubicBezTo>
                    <a:pt x="0" y="783"/>
                    <a:pt x="37" y="1338"/>
                    <a:pt x="370" y="1671"/>
                  </a:cubicBezTo>
                  <a:cubicBezTo>
                    <a:pt x="494" y="1783"/>
                    <a:pt x="649" y="1831"/>
                    <a:pt x="811" y="1831"/>
                  </a:cubicBezTo>
                  <a:cubicBezTo>
                    <a:pt x="1183" y="1831"/>
                    <a:pt x="1595" y="1584"/>
                    <a:pt x="1775" y="1301"/>
                  </a:cubicBezTo>
                  <a:cubicBezTo>
                    <a:pt x="2027" y="760"/>
                    <a:pt x="1611" y="43"/>
                    <a:pt x="1075" y="43"/>
                  </a:cubicBezTo>
                  <a:cubicBezTo>
                    <a:pt x="1062" y="43"/>
                    <a:pt x="1049" y="43"/>
                    <a:pt x="1035" y="44"/>
                  </a:cubicBezTo>
                  <a:cubicBezTo>
                    <a:pt x="976" y="14"/>
                    <a:pt x="911" y="1"/>
                    <a:pt x="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864;p111">
              <a:extLst>
                <a:ext uri="{FF2B5EF4-FFF2-40B4-BE49-F238E27FC236}">
                  <a16:creationId xmlns:a16="http://schemas.microsoft.com/office/drawing/2014/main" id="{E62A6F26-222A-ED3E-741C-9C282214AFB3}"/>
                </a:ext>
              </a:extLst>
            </p:cNvPr>
            <p:cNvSpPr/>
            <p:nvPr/>
          </p:nvSpPr>
          <p:spPr>
            <a:xfrm>
              <a:off x="2574719" y="1572750"/>
              <a:ext cx="5379" cy="8313"/>
            </a:xfrm>
            <a:custGeom>
              <a:avLst/>
              <a:gdLst/>
              <a:ahLst/>
              <a:cxnLst/>
              <a:rect l="l" t="t" r="r" b="b"/>
              <a:pathLst>
                <a:path w="445" h="504" extrusionOk="0">
                  <a:moveTo>
                    <a:pt x="204" y="1"/>
                  </a:moveTo>
                  <a:cubicBezTo>
                    <a:pt x="186" y="1"/>
                    <a:pt x="167" y="10"/>
                    <a:pt x="149" y="29"/>
                  </a:cubicBezTo>
                  <a:lnTo>
                    <a:pt x="75" y="66"/>
                  </a:lnTo>
                  <a:cubicBezTo>
                    <a:pt x="38" y="66"/>
                    <a:pt x="1" y="102"/>
                    <a:pt x="1" y="213"/>
                  </a:cubicBezTo>
                  <a:lnTo>
                    <a:pt x="1" y="324"/>
                  </a:lnTo>
                  <a:cubicBezTo>
                    <a:pt x="1" y="361"/>
                    <a:pt x="1" y="398"/>
                    <a:pt x="38" y="435"/>
                  </a:cubicBezTo>
                  <a:cubicBezTo>
                    <a:pt x="63" y="461"/>
                    <a:pt x="106" y="504"/>
                    <a:pt x="155" y="504"/>
                  </a:cubicBezTo>
                  <a:cubicBezTo>
                    <a:pt x="177" y="504"/>
                    <a:pt x="200" y="495"/>
                    <a:pt x="223" y="472"/>
                  </a:cubicBezTo>
                  <a:cubicBezTo>
                    <a:pt x="233" y="494"/>
                    <a:pt x="251" y="503"/>
                    <a:pt x="270" y="503"/>
                  </a:cubicBezTo>
                  <a:cubicBezTo>
                    <a:pt x="318" y="503"/>
                    <a:pt x="381" y="451"/>
                    <a:pt x="407" y="398"/>
                  </a:cubicBezTo>
                  <a:cubicBezTo>
                    <a:pt x="444" y="361"/>
                    <a:pt x="444" y="250"/>
                    <a:pt x="444" y="176"/>
                  </a:cubicBezTo>
                  <a:cubicBezTo>
                    <a:pt x="407" y="66"/>
                    <a:pt x="370" y="29"/>
                    <a:pt x="259" y="29"/>
                  </a:cubicBezTo>
                  <a:cubicBezTo>
                    <a:pt x="241" y="10"/>
                    <a:pt x="223" y="1"/>
                    <a:pt x="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a:extLst>
              <a:ext uri="{FF2B5EF4-FFF2-40B4-BE49-F238E27FC236}">
                <a16:creationId xmlns:a16="http://schemas.microsoft.com/office/drawing/2014/main" id="{7CA0D89C-516F-67DB-DA14-31BCED2638BE}"/>
              </a:ext>
            </a:extLst>
          </p:cNvPr>
          <p:cNvSpPr/>
          <p:nvPr/>
        </p:nvSpPr>
        <p:spPr>
          <a:xfrm>
            <a:off x="4167963" y="4466707"/>
            <a:ext cx="1568300" cy="131646"/>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3"/>
        <p:cNvGrpSpPr/>
        <p:nvPr/>
      </p:nvGrpSpPr>
      <p:grpSpPr>
        <a:xfrm>
          <a:off x="0" y="0"/>
          <a:ext cx="0" cy="0"/>
          <a:chOff x="0" y="0"/>
          <a:chExt cx="0" cy="0"/>
        </a:xfrm>
      </p:grpSpPr>
      <p:sp>
        <p:nvSpPr>
          <p:cNvPr id="1446" name="Google Shape;1446;p74"/>
          <p:cNvSpPr txBox="1">
            <a:spLocks noGrp="1"/>
          </p:cNvSpPr>
          <p:nvPr>
            <p:ph type="title"/>
          </p:nvPr>
        </p:nvSpPr>
        <p:spPr>
          <a:xfrm>
            <a:off x="671700" y="348630"/>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Congrats, you are done! What now?</a:t>
            </a:r>
            <a:endParaRPr dirty="0"/>
          </a:p>
        </p:txBody>
      </p:sp>
      <p:sp>
        <p:nvSpPr>
          <p:cNvPr id="2444" name="Google Shape;2444;p74"/>
          <p:cNvSpPr txBox="1">
            <a:spLocks noGrp="1"/>
          </p:cNvSpPr>
          <p:nvPr>
            <p:ph type="subTitle" idx="4294967295"/>
          </p:nvPr>
        </p:nvSpPr>
        <p:spPr>
          <a:xfrm flipH="1">
            <a:off x="460103" y="1015308"/>
            <a:ext cx="2903204" cy="3779562"/>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400" dirty="0"/>
              <a:t>Your FSAID needs time to be verifed. In 3-5 days your FSAID should be good to go</a:t>
            </a:r>
          </a:p>
          <a:p>
            <a:pPr marL="0" lvl="0" indent="0" algn="l" rtl="0">
              <a:spcBef>
                <a:spcPts val="0"/>
              </a:spcBef>
              <a:spcAft>
                <a:spcPts val="1200"/>
              </a:spcAft>
              <a:buNone/>
            </a:pPr>
            <a:r>
              <a:rPr lang="en" sz="1400" dirty="0"/>
              <a:t>Make sure to check your email in case there was an error </a:t>
            </a:r>
          </a:p>
          <a:p>
            <a:pPr marL="0" lvl="0" indent="0" algn="l" rtl="0">
              <a:spcBef>
                <a:spcPts val="0"/>
              </a:spcBef>
              <a:spcAft>
                <a:spcPts val="1200"/>
              </a:spcAft>
              <a:buNone/>
            </a:pPr>
            <a:r>
              <a:rPr lang="en" sz="1400" dirty="0"/>
              <a:t>Remember your login credentials</a:t>
            </a:r>
          </a:p>
          <a:p>
            <a:pPr marL="0" lvl="0" indent="0" algn="l" rtl="0">
              <a:spcBef>
                <a:spcPts val="0"/>
              </a:spcBef>
              <a:spcAft>
                <a:spcPts val="1200"/>
              </a:spcAft>
              <a:buNone/>
            </a:pPr>
            <a:r>
              <a:rPr lang="en" sz="1400" dirty="0"/>
              <a:t>Be ready to use your ID in December when FAFSA opens or during our FAFSA Application night in January!</a:t>
            </a:r>
          </a:p>
          <a:p>
            <a:pPr marL="0" lvl="0" indent="0" algn="l" rtl="0">
              <a:spcBef>
                <a:spcPts val="0"/>
              </a:spcBef>
              <a:spcAft>
                <a:spcPts val="1200"/>
              </a:spcAft>
              <a:buNone/>
            </a:pPr>
            <a:endParaRPr lang="en" sz="1400" dirty="0"/>
          </a:p>
          <a:p>
            <a:pPr marL="0" lvl="0" indent="0" algn="l" rtl="0">
              <a:spcBef>
                <a:spcPts val="0"/>
              </a:spcBef>
              <a:spcAft>
                <a:spcPts val="1200"/>
              </a:spcAft>
              <a:buNone/>
            </a:pPr>
            <a:endParaRPr sz="1400" dirty="0"/>
          </a:p>
        </p:txBody>
      </p:sp>
      <p:grpSp>
        <p:nvGrpSpPr>
          <p:cNvPr id="2" name="Google Shape;1447;p74">
            <a:extLst>
              <a:ext uri="{FF2B5EF4-FFF2-40B4-BE49-F238E27FC236}">
                <a16:creationId xmlns:a16="http://schemas.microsoft.com/office/drawing/2014/main" id="{31497B66-B6F6-0961-4401-B2BF4439DB2D}"/>
              </a:ext>
            </a:extLst>
          </p:cNvPr>
          <p:cNvGrpSpPr/>
          <p:nvPr/>
        </p:nvGrpSpPr>
        <p:grpSpPr>
          <a:xfrm>
            <a:off x="3108875" y="851038"/>
            <a:ext cx="5925920" cy="4078770"/>
            <a:chOff x="1975875" y="1481650"/>
            <a:chExt cx="3766925" cy="2445800"/>
          </a:xfrm>
        </p:grpSpPr>
        <p:sp>
          <p:nvSpPr>
            <p:cNvPr id="3" name="Google Shape;1448;p74">
              <a:extLst>
                <a:ext uri="{FF2B5EF4-FFF2-40B4-BE49-F238E27FC236}">
                  <a16:creationId xmlns:a16="http://schemas.microsoft.com/office/drawing/2014/main" id="{849C28E0-2D1A-1C0F-2537-5BA394FE47DE}"/>
                </a:ext>
              </a:extLst>
            </p:cNvPr>
            <p:cNvSpPr/>
            <p:nvPr/>
          </p:nvSpPr>
          <p:spPr>
            <a:xfrm>
              <a:off x="2039950" y="1969775"/>
              <a:ext cx="455900" cy="736825"/>
            </a:xfrm>
            <a:custGeom>
              <a:avLst/>
              <a:gdLst/>
              <a:ahLst/>
              <a:cxnLst/>
              <a:rect l="l" t="t" r="r" b="b"/>
              <a:pathLst>
                <a:path w="18236" h="29473" extrusionOk="0">
                  <a:moveTo>
                    <a:pt x="5108" y="0"/>
                  </a:moveTo>
                  <a:cubicBezTo>
                    <a:pt x="3569" y="0"/>
                    <a:pt x="1894" y="1455"/>
                    <a:pt x="4538" y="1618"/>
                  </a:cubicBezTo>
                  <a:cubicBezTo>
                    <a:pt x="5505" y="1651"/>
                    <a:pt x="3904" y="1651"/>
                    <a:pt x="3804" y="1718"/>
                  </a:cubicBezTo>
                  <a:cubicBezTo>
                    <a:pt x="3403" y="1785"/>
                    <a:pt x="3003" y="1785"/>
                    <a:pt x="2670" y="1918"/>
                  </a:cubicBezTo>
                  <a:cubicBezTo>
                    <a:pt x="2002" y="2152"/>
                    <a:pt x="1669" y="2419"/>
                    <a:pt x="1369" y="2986"/>
                  </a:cubicBezTo>
                  <a:cubicBezTo>
                    <a:pt x="1135" y="3453"/>
                    <a:pt x="2136" y="4587"/>
                    <a:pt x="1635" y="4820"/>
                  </a:cubicBezTo>
                  <a:cubicBezTo>
                    <a:pt x="1068" y="5121"/>
                    <a:pt x="468" y="5321"/>
                    <a:pt x="134" y="5888"/>
                  </a:cubicBezTo>
                  <a:cubicBezTo>
                    <a:pt x="68" y="5955"/>
                    <a:pt x="1" y="6121"/>
                    <a:pt x="68" y="6221"/>
                  </a:cubicBezTo>
                  <a:cubicBezTo>
                    <a:pt x="172" y="6326"/>
                    <a:pt x="310" y="6365"/>
                    <a:pt x="462" y="6365"/>
                  </a:cubicBezTo>
                  <a:cubicBezTo>
                    <a:pt x="794" y="6365"/>
                    <a:pt x="1194" y="6179"/>
                    <a:pt x="1469" y="6088"/>
                  </a:cubicBezTo>
                  <a:cubicBezTo>
                    <a:pt x="2970" y="5488"/>
                    <a:pt x="4337" y="4787"/>
                    <a:pt x="5872" y="4287"/>
                  </a:cubicBezTo>
                  <a:cubicBezTo>
                    <a:pt x="6661" y="4024"/>
                    <a:pt x="7056" y="3802"/>
                    <a:pt x="7908" y="3802"/>
                  </a:cubicBezTo>
                  <a:cubicBezTo>
                    <a:pt x="8136" y="3802"/>
                    <a:pt x="8397" y="3818"/>
                    <a:pt x="8707" y="3853"/>
                  </a:cubicBezTo>
                  <a:cubicBezTo>
                    <a:pt x="10375" y="4087"/>
                    <a:pt x="10909" y="4654"/>
                    <a:pt x="11643" y="6021"/>
                  </a:cubicBezTo>
                  <a:cubicBezTo>
                    <a:pt x="12243" y="7289"/>
                    <a:pt x="10375" y="8523"/>
                    <a:pt x="10609" y="9957"/>
                  </a:cubicBezTo>
                  <a:cubicBezTo>
                    <a:pt x="11076" y="12693"/>
                    <a:pt x="7239" y="14894"/>
                    <a:pt x="9007" y="17830"/>
                  </a:cubicBezTo>
                  <a:cubicBezTo>
                    <a:pt x="9908" y="19431"/>
                    <a:pt x="9741" y="20765"/>
                    <a:pt x="10075" y="22500"/>
                  </a:cubicBezTo>
                  <a:cubicBezTo>
                    <a:pt x="10242" y="23467"/>
                    <a:pt x="10875" y="25435"/>
                    <a:pt x="12010" y="25669"/>
                  </a:cubicBezTo>
                  <a:cubicBezTo>
                    <a:pt x="12024" y="25671"/>
                    <a:pt x="12039" y="25672"/>
                    <a:pt x="12055" y="25672"/>
                  </a:cubicBezTo>
                  <a:cubicBezTo>
                    <a:pt x="12243" y="25672"/>
                    <a:pt x="12448" y="25487"/>
                    <a:pt x="12510" y="25302"/>
                  </a:cubicBezTo>
                  <a:cubicBezTo>
                    <a:pt x="12777" y="24201"/>
                    <a:pt x="12076" y="22800"/>
                    <a:pt x="11709" y="21799"/>
                  </a:cubicBezTo>
                  <a:lnTo>
                    <a:pt x="11709" y="21799"/>
                  </a:lnTo>
                  <a:cubicBezTo>
                    <a:pt x="11710" y="21800"/>
                    <a:pt x="11710" y="21801"/>
                    <a:pt x="11711" y="21801"/>
                  </a:cubicBezTo>
                  <a:cubicBezTo>
                    <a:pt x="11720" y="21801"/>
                    <a:pt x="11402" y="20755"/>
                    <a:pt x="11469" y="20755"/>
                  </a:cubicBezTo>
                  <a:cubicBezTo>
                    <a:pt x="11486" y="20755"/>
                    <a:pt x="11529" y="20824"/>
                    <a:pt x="11609" y="20999"/>
                  </a:cubicBezTo>
                  <a:cubicBezTo>
                    <a:pt x="11876" y="21532"/>
                    <a:pt x="11909" y="22166"/>
                    <a:pt x="12243" y="22666"/>
                  </a:cubicBezTo>
                  <a:cubicBezTo>
                    <a:pt x="12877" y="23600"/>
                    <a:pt x="13377" y="24468"/>
                    <a:pt x="13444" y="25602"/>
                  </a:cubicBezTo>
                  <a:cubicBezTo>
                    <a:pt x="13511" y="26202"/>
                    <a:pt x="13677" y="26703"/>
                    <a:pt x="13944" y="27303"/>
                  </a:cubicBezTo>
                  <a:cubicBezTo>
                    <a:pt x="14611" y="28537"/>
                    <a:pt x="16112" y="29204"/>
                    <a:pt x="17413" y="29471"/>
                  </a:cubicBezTo>
                  <a:cubicBezTo>
                    <a:pt x="17422" y="29472"/>
                    <a:pt x="17431" y="29473"/>
                    <a:pt x="17439" y="29473"/>
                  </a:cubicBezTo>
                  <a:cubicBezTo>
                    <a:pt x="17772" y="29473"/>
                    <a:pt x="18235" y="28869"/>
                    <a:pt x="17780" y="28804"/>
                  </a:cubicBezTo>
                  <a:cubicBezTo>
                    <a:pt x="16246" y="28537"/>
                    <a:pt x="15045" y="27803"/>
                    <a:pt x="14278" y="26369"/>
                  </a:cubicBezTo>
                  <a:cubicBezTo>
                    <a:pt x="13777" y="25468"/>
                    <a:pt x="14211" y="24301"/>
                    <a:pt x="13611" y="23434"/>
                  </a:cubicBezTo>
                  <a:cubicBezTo>
                    <a:pt x="12944" y="22433"/>
                    <a:pt x="12543" y="21432"/>
                    <a:pt x="12043" y="20331"/>
                  </a:cubicBezTo>
                  <a:cubicBezTo>
                    <a:pt x="11843" y="19931"/>
                    <a:pt x="11676" y="19664"/>
                    <a:pt x="11176" y="19598"/>
                  </a:cubicBezTo>
                  <a:cubicBezTo>
                    <a:pt x="11159" y="19589"/>
                    <a:pt x="11142" y="19586"/>
                    <a:pt x="11124" y="19586"/>
                  </a:cubicBezTo>
                  <a:cubicBezTo>
                    <a:pt x="10995" y="19586"/>
                    <a:pt x="10834" y="19777"/>
                    <a:pt x="10775" y="19864"/>
                  </a:cubicBezTo>
                  <a:cubicBezTo>
                    <a:pt x="10146" y="21484"/>
                    <a:pt x="11969" y="23157"/>
                    <a:pt x="11956" y="24860"/>
                  </a:cubicBezTo>
                  <a:lnTo>
                    <a:pt x="11956" y="24860"/>
                  </a:lnTo>
                  <a:cubicBezTo>
                    <a:pt x="11167" y="24325"/>
                    <a:pt x="10838" y="22808"/>
                    <a:pt x="10609" y="22033"/>
                  </a:cubicBezTo>
                  <a:cubicBezTo>
                    <a:pt x="10342" y="20999"/>
                    <a:pt x="10742" y="19764"/>
                    <a:pt x="10342" y="18797"/>
                  </a:cubicBezTo>
                  <a:cubicBezTo>
                    <a:pt x="9841" y="17496"/>
                    <a:pt x="8874" y="16929"/>
                    <a:pt x="9174" y="15328"/>
                  </a:cubicBezTo>
                  <a:cubicBezTo>
                    <a:pt x="9408" y="13860"/>
                    <a:pt x="10275" y="12759"/>
                    <a:pt x="10942" y="11492"/>
                  </a:cubicBezTo>
                  <a:cubicBezTo>
                    <a:pt x="11276" y="10925"/>
                    <a:pt x="11276" y="10324"/>
                    <a:pt x="11176" y="9657"/>
                  </a:cubicBezTo>
                  <a:cubicBezTo>
                    <a:pt x="11009" y="8590"/>
                    <a:pt x="12010" y="7956"/>
                    <a:pt x="12410" y="7022"/>
                  </a:cubicBezTo>
                  <a:cubicBezTo>
                    <a:pt x="12777" y="6188"/>
                    <a:pt x="11543" y="3986"/>
                    <a:pt x="10709" y="3653"/>
                  </a:cubicBezTo>
                  <a:cubicBezTo>
                    <a:pt x="9860" y="3326"/>
                    <a:pt x="9164" y="3194"/>
                    <a:pt x="8510" y="3194"/>
                  </a:cubicBezTo>
                  <a:cubicBezTo>
                    <a:pt x="7493" y="3194"/>
                    <a:pt x="6576" y="3514"/>
                    <a:pt x="5338" y="3920"/>
                  </a:cubicBezTo>
                  <a:cubicBezTo>
                    <a:pt x="4504" y="4153"/>
                    <a:pt x="3737" y="4453"/>
                    <a:pt x="2936" y="4820"/>
                  </a:cubicBezTo>
                  <a:cubicBezTo>
                    <a:pt x="2779" y="4899"/>
                    <a:pt x="1172" y="5599"/>
                    <a:pt x="1149" y="5599"/>
                  </a:cubicBezTo>
                  <a:cubicBezTo>
                    <a:pt x="1143" y="5599"/>
                    <a:pt x="1252" y="5548"/>
                    <a:pt x="1535" y="5421"/>
                  </a:cubicBezTo>
                  <a:cubicBezTo>
                    <a:pt x="2236" y="5087"/>
                    <a:pt x="2536" y="4620"/>
                    <a:pt x="2236" y="3853"/>
                  </a:cubicBezTo>
                  <a:cubicBezTo>
                    <a:pt x="1535" y="2085"/>
                    <a:pt x="4704" y="2585"/>
                    <a:pt x="5405" y="1418"/>
                  </a:cubicBezTo>
                  <a:cubicBezTo>
                    <a:pt x="5505" y="1285"/>
                    <a:pt x="5572" y="1018"/>
                    <a:pt x="5338" y="1018"/>
                  </a:cubicBezTo>
                  <a:cubicBezTo>
                    <a:pt x="5138" y="1001"/>
                    <a:pt x="4938" y="1001"/>
                    <a:pt x="4742" y="1001"/>
                  </a:cubicBezTo>
                  <a:cubicBezTo>
                    <a:pt x="4546" y="1001"/>
                    <a:pt x="4354" y="1001"/>
                    <a:pt x="4171" y="984"/>
                  </a:cubicBezTo>
                  <a:cubicBezTo>
                    <a:pt x="4055" y="708"/>
                    <a:pt x="4115" y="559"/>
                    <a:pt x="4372" y="559"/>
                  </a:cubicBezTo>
                  <a:cubicBezTo>
                    <a:pt x="4487" y="559"/>
                    <a:pt x="4642" y="589"/>
                    <a:pt x="4838" y="651"/>
                  </a:cubicBezTo>
                  <a:cubicBezTo>
                    <a:pt x="4882" y="645"/>
                    <a:pt x="4928" y="642"/>
                    <a:pt x="4973" y="642"/>
                  </a:cubicBezTo>
                  <a:cubicBezTo>
                    <a:pt x="5202" y="642"/>
                    <a:pt x="5438" y="712"/>
                    <a:pt x="5605" y="851"/>
                  </a:cubicBezTo>
                  <a:cubicBezTo>
                    <a:pt x="5630" y="859"/>
                    <a:pt x="5657" y="863"/>
                    <a:pt x="5684" y="863"/>
                  </a:cubicBezTo>
                  <a:cubicBezTo>
                    <a:pt x="5979" y="863"/>
                    <a:pt x="6347" y="403"/>
                    <a:pt x="6072" y="250"/>
                  </a:cubicBezTo>
                  <a:cubicBezTo>
                    <a:pt x="5791" y="73"/>
                    <a:pt x="5453" y="0"/>
                    <a:pt x="51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449;p74">
              <a:extLst>
                <a:ext uri="{FF2B5EF4-FFF2-40B4-BE49-F238E27FC236}">
                  <a16:creationId xmlns:a16="http://schemas.microsoft.com/office/drawing/2014/main" id="{13FCC272-BE5B-6044-4BBD-1A30FD9A3AA0}"/>
                </a:ext>
              </a:extLst>
            </p:cNvPr>
            <p:cNvSpPr/>
            <p:nvPr/>
          </p:nvSpPr>
          <p:spPr>
            <a:xfrm>
              <a:off x="2485275" y="2693200"/>
              <a:ext cx="242700" cy="382025"/>
            </a:xfrm>
            <a:custGeom>
              <a:avLst/>
              <a:gdLst/>
              <a:ahLst/>
              <a:cxnLst/>
              <a:rect l="l" t="t" r="r" b="b"/>
              <a:pathLst>
                <a:path w="9708" h="15281" extrusionOk="0">
                  <a:moveTo>
                    <a:pt x="568" y="1"/>
                  </a:moveTo>
                  <a:cubicBezTo>
                    <a:pt x="334" y="1"/>
                    <a:pt x="1" y="401"/>
                    <a:pt x="268" y="468"/>
                  </a:cubicBezTo>
                  <a:cubicBezTo>
                    <a:pt x="1268" y="568"/>
                    <a:pt x="1335" y="1468"/>
                    <a:pt x="2102" y="1802"/>
                  </a:cubicBezTo>
                  <a:cubicBezTo>
                    <a:pt x="3203" y="2236"/>
                    <a:pt x="4070" y="2536"/>
                    <a:pt x="4871" y="3470"/>
                  </a:cubicBezTo>
                  <a:cubicBezTo>
                    <a:pt x="5457" y="4117"/>
                    <a:pt x="5957" y="5534"/>
                    <a:pt x="7004" y="5534"/>
                  </a:cubicBezTo>
                  <a:cubicBezTo>
                    <a:pt x="7090" y="5534"/>
                    <a:pt x="7179" y="5525"/>
                    <a:pt x="7273" y="5505"/>
                  </a:cubicBezTo>
                  <a:cubicBezTo>
                    <a:pt x="7423" y="5468"/>
                    <a:pt x="7558" y="5451"/>
                    <a:pt x="7678" y="5451"/>
                  </a:cubicBezTo>
                  <a:cubicBezTo>
                    <a:pt x="9420" y="5451"/>
                    <a:pt x="8100" y="9053"/>
                    <a:pt x="8006" y="9241"/>
                  </a:cubicBezTo>
                  <a:cubicBezTo>
                    <a:pt x="7606" y="9808"/>
                    <a:pt x="7339" y="10141"/>
                    <a:pt x="7106" y="10742"/>
                  </a:cubicBezTo>
                  <a:cubicBezTo>
                    <a:pt x="6605" y="12309"/>
                    <a:pt x="7172" y="13844"/>
                    <a:pt x="7873" y="15178"/>
                  </a:cubicBezTo>
                  <a:cubicBezTo>
                    <a:pt x="7913" y="15251"/>
                    <a:pt x="7971" y="15280"/>
                    <a:pt x="8034" y="15280"/>
                  </a:cubicBezTo>
                  <a:cubicBezTo>
                    <a:pt x="8232" y="15280"/>
                    <a:pt x="8483" y="14988"/>
                    <a:pt x="8407" y="14811"/>
                  </a:cubicBezTo>
                  <a:cubicBezTo>
                    <a:pt x="8040" y="13644"/>
                    <a:pt x="7906" y="12676"/>
                    <a:pt x="7840" y="11476"/>
                  </a:cubicBezTo>
                  <a:cubicBezTo>
                    <a:pt x="7740" y="10308"/>
                    <a:pt x="8407" y="9874"/>
                    <a:pt x="8774" y="8907"/>
                  </a:cubicBezTo>
                  <a:cubicBezTo>
                    <a:pt x="9174" y="8006"/>
                    <a:pt x="9708" y="5838"/>
                    <a:pt x="8874" y="5004"/>
                  </a:cubicBezTo>
                  <a:cubicBezTo>
                    <a:pt x="8682" y="4812"/>
                    <a:pt x="8490" y="4729"/>
                    <a:pt x="8281" y="4729"/>
                  </a:cubicBezTo>
                  <a:cubicBezTo>
                    <a:pt x="8162" y="4729"/>
                    <a:pt x="8039" y="4756"/>
                    <a:pt x="7906" y="4804"/>
                  </a:cubicBezTo>
                  <a:cubicBezTo>
                    <a:pt x="7792" y="4831"/>
                    <a:pt x="7681" y="4844"/>
                    <a:pt x="7575" y="4844"/>
                  </a:cubicBezTo>
                  <a:cubicBezTo>
                    <a:pt x="6380" y="4844"/>
                    <a:pt x="5681" y="3237"/>
                    <a:pt x="5038" y="2502"/>
                  </a:cubicBezTo>
                  <a:cubicBezTo>
                    <a:pt x="4504" y="1902"/>
                    <a:pt x="3770" y="1568"/>
                    <a:pt x="3036" y="1402"/>
                  </a:cubicBezTo>
                  <a:cubicBezTo>
                    <a:pt x="1902" y="1168"/>
                    <a:pt x="1769"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50;p74">
              <a:extLst>
                <a:ext uri="{FF2B5EF4-FFF2-40B4-BE49-F238E27FC236}">
                  <a16:creationId xmlns:a16="http://schemas.microsoft.com/office/drawing/2014/main" id="{B1D295E7-F42C-8E41-06F7-3E0CA57FE20F}"/>
                </a:ext>
              </a:extLst>
            </p:cNvPr>
            <p:cNvSpPr/>
            <p:nvPr/>
          </p:nvSpPr>
          <p:spPr>
            <a:xfrm>
              <a:off x="2690425" y="3084200"/>
              <a:ext cx="199575" cy="614375"/>
            </a:xfrm>
            <a:custGeom>
              <a:avLst/>
              <a:gdLst/>
              <a:ahLst/>
              <a:cxnLst/>
              <a:rect l="l" t="t" r="r" b="b"/>
              <a:pathLst>
                <a:path w="7983" h="24575" extrusionOk="0">
                  <a:moveTo>
                    <a:pt x="282" y="1"/>
                  </a:moveTo>
                  <a:cubicBezTo>
                    <a:pt x="151" y="1"/>
                    <a:pt x="1" y="189"/>
                    <a:pt x="1" y="339"/>
                  </a:cubicBezTo>
                  <a:lnTo>
                    <a:pt x="1" y="405"/>
                  </a:lnTo>
                  <a:cubicBezTo>
                    <a:pt x="28" y="480"/>
                    <a:pt x="80" y="510"/>
                    <a:pt x="139" y="510"/>
                  </a:cubicBezTo>
                  <a:cubicBezTo>
                    <a:pt x="144" y="510"/>
                    <a:pt x="148" y="510"/>
                    <a:pt x="153" y="510"/>
                  </a:cubicBezTo>
                  <a:lnTo>
                    <a:pt x="153" y="510"/>
                  </a:lnTo>
                  <a:cubicBezTo>
                    <a:pt x="883" y="1963"/>
                    <a:pt x="1524" y="3105"/>
                    <a:pt x="2969" y="3908"/>
                  </a:cubicBezTo>
                  <a:cubicBezTo>
                    <a:pt x="4537" y="4775"/>
                    <a:pt x="4871" y="5676"/>
                    <a:pt x="5104" y="7410"/>
                  </a:cubicBezTo>
                  <a:cubicBezTo>
                    <a:pt x="5338" y="8878"/>
                    <a:pt x="5838" y="10212"/>
                    <a:pt x="5738" y="11747"/>
                  </a:cubicBezTo>
                  <a:cubicBezTo>
                    <a:pt x="5605" y="14215"/>
                    <a:pt x="5104" y="16717"/>
                    <a:pt x="5304" y="19186"/>
                  </a:cubicBezTo>
                  <a:cubicBezTo>
                    <a:pt x="5404" y="20920"/>
                    <a:pt x="6505" y="23055"/>
                    <a:pt x="7406" y="24523"/>
                  </a:cubicBezTo>
                  <a:cubicBezTo>
                    <a:pt x="7430" y="24559"/>
                    <a:pt x="7465" y="24574"/>
                    <a:pt x="7505" y="24574"/>
                  </a:cubicBezTo>
                  <a:cubicBezTo>
                    <a:pt x="7688" y="24574"/>
                    <a:pt x="7982" y="24253"/>
                    <a:pt x="7873" y="24089"/>
                  </a:cubicBezTo>
                  <a:cubicBezTo>
                    <a:pt x="6839" y="22054"/>
                    <a:pt x="5738" y="19786"/>
                    <a:pt x="5838" y="17451"/>
                  </a:cubicBezTo>
                  <a:cubicBezTo>
                    <a:pt x="5905" y="14949"/>
                    <a:pt x="6438" y="12447"/>
                    <a:pt x="6272" y="9946"/>
                  </a:cubicBezTo>
                  <a:cubicBezTo>
                    <a:pt x="6205" y="8845"/>
                    <a:pt x="5738" y="7711"/>
                    <a:pt x="5571" y="6577"/>
                  </a:cubicBezTo>
                  <a:cubicBezTo>
                    <a:pt x="5504" y="6009"/>
                    <a:pt x="5404" y="5242"/>
                    <a:pt x="5071" y="4775"/>
                  </a:cubicBezTo>
                  <a:cubicBezTo>
                    <a:pt x="4570" y="4108"/>
                    <a:pt x="4037" y="3775"/>
                    <a:pt x="3270" y="3408"/>
                  </a:cubicBezTo>
                  <a:cubicBezTo>
                    <a:pt x="1886" y="2668"/>
                    <a:pt x="1278" y="1493"/>
                    <a:pt x="489" y="213"/>
                  </a:cubicBezTo>
                  <a:lnTo>
                    <a:pt x="489" y="213"/>
                  </a:lnTo>
                  <a:cubicBezTo>
                    <a:pt x="497" y="188"/>
                    <a:pt x="501" y="163"/>
                    <a:pt x="501" y="139"/>
                  </a:cubicBezTo>
                  <a:lnTo>
                    <a:pt x="501" y="72"/>
                  </a:lnTo>
                  <a:cubicBezTo>
                    <a:pt x="477" y="84"/>
                    <a:pt x="451" y="97"/>
                    <a:pt x="425" y="111"/>
                  </a:cubicBezTo>
                  <a:lnTo>
                    <a:pt x="425" y="111"/>
                  </a:lnTo>
                  <a:cubicBezTo>
                    <a:pt x="417" y="98"/>
                    <a:pt x="409" y="85"/>
                    <a:pt x="401" y="72"/>
                  </a:cubicBezTo>
                  <a:cubicBezTo>
                    <a:pt x="367" y="22"/>
                    <a:pt x="326" y="1"/>
                    <a:pt x="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51;p74">
              <a:extLst>
                <a:ext uri="{FF2B5EF4-FFF2-40B4-BE49-F238E27FC236}">
                  <a16:creationId xmlns:a16="http://schemas.microsoft.com/office/drawing/2014/main" id="{1AE62348-4345-3607-BB3A-D8DA0D42C493}"/>
                </a:ext>
              </a:extLst>
            </p:cNvPr>
            <p:cNvSpPr/>
            <p:nvPr/>
          </p:nvSpPr>
          <p:spPr>
            <a:xfrm>
              <a:off x="2904750" y="3001200"/>
              <a:ext cx="358600" cy="756650"/>
            </a:xfrm>
            <a:custGeom>
              <a:avLst/>
              <a:gdLst/>
              <a:ahLst/>
              <a:cxnLst/>
              <a:rect l="l" t="t" r="r" b="b"/>
              <a:pathLst>
                <a:path w="14344" h="30266" extrusionOk="0">
                  <a:moveTo>
                    <a:pt x="12031" y="0"/>
                  </a:moveTo>
                  <a:cubicBezTo>
                    <a:pt x="11818" y="0"/>
                    <a:pt x="11506" y="405"/>
                    <a:pt x="11742" y="523"/>
                  </a:cubicBezTo>
                  <a:cubicBezTo>
                    <a:pt x="14344" y="1891"/>
                    <a:pt x="11509" y="4159"/>
                    <a:pt x="11075" y="5860"/>
                  </a:cubicBezTo>
                  <a:cubicBezTo>
                    <a:pt x="10474" y="7928"/>
                    <a:pt x="10508" y="10897"/>
                    <a:pt x="8106" y="11564"/>
                  </a:cubicBezTo>
                  <a:cubicBezTo>
                    <a:pt x="7572" y="11731"/>
                    <a:pt x="7406" y="12532"/>
                    <a:pt x="7272" y="12999"/>
                  </a:cubicBezTo>
                  <a:cubicBezTo>
                    <a:pt x="6931" y="14302"/>
                    <a:pt x="5551" y="17423"/>
                    <a:pt x="3829" y="17423"/>
                  </a:cubicBezTo>
                  <a:cubicBezTo>
                    <a:pt x="3700" y="17423"/>
                    <a:pt x="3569" y="17406"/>
                    <a:pt x="3436" y="17369"/>
                  </a:cubicBezTo>
                  <a:cubicBezTo>
                    <a:pt x="3418" y="17363"/>
                    <a:pt x="3399" y="17360"/>
                    <a:pt x="3379" y="17360"/>
                  </a:cubicBezTo>
                  <a:cubicBezTo>
                    <a:pt x="3170" y="17360"/>
                    <a:pt x="2850" y="17656"/>
                    <a:pt x="3002" y="17869"/>
                  </a:cubicBezTo>
                  <a:cubicBezTo>
                    <a:pt x="3403" y="18336"/>
                    <a:pt x="5071" y="19270"/>
                    <a:pt x="3403" y="19770"/>
                  </a:cubicBezTo>
                  <a:cubicBezTo>
                    <a:pt x="2936" y="19904"/>
                    <a:pt x="2902" y="19904"/>
                    <a:pt x="2602" y="20271"/>
                  </a:cubicBezTo>
                  <a:cubicBezTo>
                    <a:pt x="2169" y="20738"/>
                    <a:pt x="2802" y="20971"/>
                    <a:pt x="1635" y="21071"/>
                  </a:cubicBezTo>
                  <a:cubicBezTo>
                    <a:pt x="1468" y="21071"/>
                    <a:pt x="1335" y="21238"/>
                    <a:pt x="1235" y="21371"/>
                  </a:cubicBezTo>
                  <a:cubicBezTo>
                    <a:pt x="1134" y="21438"/>
                    <a:pt x="1068" y="21572"/>
                    <a:pt x="1101" y="21638"/>
                  </a:cubicBezTo>
                  <a:cubicBezTo>
                    <a:pt x="1568" y="23039"/>
                    <a:pt x="1601" y="25274"/>
                    <a:pt x="1268" y="26642"/>
                  </a:cubicBezTo>
                  <a:cubicBezTo>
                    <a:pt x="914" y="27949"/>
                    <a:pt x="2249" y="29078"/>
                    <a:pt x="3405" y="29667"/>
                  </a:cubicBezTo>
                  <a:lnTo>
                    <a:pt x="3405" y="29667"/>
                  </a:lnTo>
                  <a:cubicBezTo>
                    <a:pt x="2305" y="29653"/>
                    <a:pt x="960" y="28980"/>
                    <a:pt x="267" y="28543"/>
                  </a:cubicBezTo>
                  <a:cubicBezTo>
                    <a:pt x="234" y="28543"/>
                    <a:pt x="0" y="28743"/>
                    <a:pt x="100" y="28877"/>
                  </a:cubicBezTo>
                  <a:cubicBezTo>
                    <a:pt x="757" y="29609"/>
                    <a:pt x="2141" y="30265"/>
                    <a:pt x="3339" y="30265"/>
                  </a:cubicBezTo>
                  <a:cubicBezTo>
                    <a:pt x="3723" y="30265"/>
                    <a:pt x="4088" y="30198"/>
                    <a:pt x="4403" y="30044"/>
                  </a:cubicBezTo>
                  <a:cubicBezTo>
                    <a:pt x="4504" y="30011"/>
                    <a:pt x="4804" y="29677"/>
                    <a:pt x="4570" y="29544"/>
                  </a:cubicBezTo>
                  <a:cubicBezTo>
                    <a:pt x="3136" y="29010"/>
                    <a:pt x="1001" y="27609"/>
                    <a:pt x="2235" y="25775"/>
                  </a:cubicBezTo>
                  <a:cubicBezTo>
                    <a:pt x="2569" y="25274"/>
                    <a:pt x="2335" y="25074"/>
                    <a:pt x="2102" y="24607"/>
                  </a:cubicBezTo>
                  <a:cubicBezTo>
                    <a:pt x="1668" y="23940"/>
                    <a:pt x="2169" y="22672"/>
                    <a:pt x="1768" y="21772"/>
                  </a:cubicBezTo>
                  <a:cubicBezTo>
                    <a:pt x="1668" y="21572"/>
                    <a:pt x="2435" y="21438"/>
                    <a:pt x="2636" y="21271"/>
                  </a:cubicBezTo>
                  <a:cubicBezTo>
                    <a:pt x="3136" y="20938"/>
                    <a:pt x="2569" y="20404"/>
                    <a:pt x="3603" y="20271"/>
                  </a:cubicBezTo>
                  <a:cubicBezTo>
                    <a:pt x="3936" y="20237"/>
                    <a:pt x="4303" y="20204"/>
                    <a:pt x="4570" y="19904"/>
                  </a:cubicBezTo>
                  <a:cubicBezTo>
                    <a:pt x="5191" y="19261"/>
                    <a:pt x="4736" y="18647"/>
                    <a:pt x="4204" y="18121"/>
                  </a:cubicBezTo>
                  <a:lnTo>
                    <a:pt x="4204" y="18121"/>
                  </a:lnTo>
                  <a:cubicBezTo>
                    <a:pt x="4265" y="18126"/>
                    <a:pt x="4324" y="18128"/>
                    <a:pt x="4383" y="18128"/>
                  </a:cubicBezTo>
                  <a:cubicBezTo>
                    <a:pt x="5178" y="18128"/>
                    <a:pt x="5695" y="17727"/>
                    <a:pt x="6105" y="16568"/>
                  </a:cubicBezTo>
                  <a:cubicBezTo>
                    <a:pt x="6505" y="15367"/>
                    <a:pt x="7306" y="14867"/>
                    <a:pt x="7606" y="13599"/>
                  </a:cubicBezTo>
                  <a:cubicBezTo>
                    <a:pt x="7806" y="12699"/>
                    <a:pt x="8106" y="11998"/>
                    <a:pt x="9140" y="11831"/>
                  </a:cubicBezTo>
                  <a:cubicBezTo>
                    <a:pt x="9340" y="11765"/>
                    <a:pt x="9607" y="11598"/>
                    <a:pt x="9741" y="11431"/>
                  </a:cubicBezTo>
                  <a:cubicBezTo>
                    <a:pt x="10241" y="10931"/>
                    <a:pt x="10575" y="10230"/>
                    <a:pt x="10775" y="9563"/>
                  </a:cubicBezTo>
                  <a:cubicBezTo>
                    <a:pt x="11342" y="7695"/>
                    <a:pt x="11108" y="5994"/>
                    <a:pt x="12342" y="4326"/>
                  </a:cubicBezTo>
                  <a:cubicBezTo>
                    <a:pt x="13343" y="2925"/>
                    <a:pt x="13777" y="923"/>
                    <a:pt x="12109" y="23"/>
                  </a:cubicBezTo>
                  <a:cubicBezTo>
                    <a:pt x="12086" y="7"/>
                    <a:pt x="12059" y="0"/>
                    <a:pt x="12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52;p74">
              <a:extLst>
                <a:ext uri="{FF2B5EF4-FFF2-40B4-BE49-F238E27FC236}">
                  <a16:creationId xmlns:a16="http://schemas.microsoft.com/office/drawing/2014/main" id="{A874F248-70B5-5DC6-B40E-46E02268C0C3}"/>
                </a:ext>
              </a:extLst>
            </p:cNvPr>
            <p:cNvSpPr/>
            <p:nvPr/>
          </p:nvSpPr>
          <p:spPr>
            <a:xfrm>
              <a:off x="2711150" y="2743850"/>
              <a:ext cx="471300" cy="255200"/>
            </a:xfrm>
            <a:custGeom>
              <a:avLst/>
              <a:gdLst/>
              <a:ahLst/>
              <a:cxnLst/>
              <a:rect l="l" t="t" r="r" b="b"/>
              <a:pathLst>
                <a:path w="18852" h="10208" extrusionOk="0">
                  <a:moveTo>
                    <a:pt x="3155" y="1"/>
                  </a:moveTo>
                  <a:cubicBezTo>
                    <a:pt x="3141" y="1"/>
                    <a:pt x="3125" y="4"/>
                    <a:pt x="3108" y="9"/>
                  </a:cubicBezTo>
                  <a:cubicBezTo>
                    <a:pt x="1707" y="143"/>
                    <a:pt x="939" y="1310"/>
                    <a:pt x="72" y="2311"/>
                  </a:cubicBezTo>
                  <a:cubicBezTo>
                    <a:pt x="1" y="2454"/>
                    <a:pt x="82" y="2579"/>
                    <a:pt x="207" y="2579"/>
                  </a:cubicBezTo>
                  <a:cubicBezTo>
                    <a:pt x="257" y="2579"/>
                    <a:pt x="315" y="2559"/>
                    <a:pt x="372" y="2511"/>
                  </a:cubicBezTo>
                  <a:cubicBezTo>
                    <a:pt x="600" y="2312"/>
                    <a:pt x="2242" y="650"/>
                    <a:pt x="2693" y="650"/>
                  </a:cubicBezTo>
                  <a:cubicBezTo>
                    <a:pt x="2770" y="650"/>
                    <a:pt x="2812" y="698"/>
                    <a:pt x="2807" y="810"/>
                  </a:cubicBezTo>
                  <a:cubicBezTo>
                    <a:pt x="2807" y="843"/>
                    <a:pt x="2841" y="943"/>
                    <a:pt x="2874" y="943"/>
                  </a:cubicBezTo>
                  <a:cubicBezTo>
                    <a:pt x="3408" y="1144"/>
                    <a:pt x="3908" y="977"/>
                    <a:pt x="4509" y="1144"/>
                  </a:cubicBezTo>
                  <a:cubicBezTo>
                    <a:pt x="5209" y="1344"/>
                    <a:pt x="5643" y="1677"/>
                    <a:pt x="6377" y="1711"/>
                  </a:cubicBezTo>
                  <a:cubicBezTo>
                    <a:pt x="7511" y="1777"/>
                    <a:pt x="7978" y="2678"/>
                    <a:pt x="8712" y="3212"/>
                  </a:cubicBezTo>
                  <a:cubicBezTo>
                    <a:pt x="9579" y="3846"/>
                    <a:pt x="10680" y="4179"/>
                    <a:pt x="11480" y="4880"/>
                  </a:cubicBezTo>
                  <a:cubicBezTo>
                    <a:pt x="12715" y="6014"/>
                    <a:pt x="11580" y="7381"/>
                    <a:pt x="13315" y="8182"/>
                  </a:cubicBezTo>
                  <a:cubicBezTo>
                    <a:pt x="14182" y="8616"/>
                    <a:pt x="15050" y="8949"/>
                    <a:pt x="15883" y="9383"/>
                  </a:cubicBezTo>
                  <a:cubicBezTo>
                    <a:pt x="16584" y="9750"/>
                    <a:pt x="17585" y="9550"/>
                    <a:pt x="18152" y="10150"/>
                  </a:cubicBezTo>
                  <a:cubicBezTo>
                    <a:pt x="18186" y="10190"/>
                    <a:pt x="18231" y="10208"/>
                    <a:pt x="18279" y="10208"/>
                  </a:cubicBezTo>
                  <a:cubicBezTo>
                    <a:pt x="18514" y="10208"/>
                    <a:pt x="18851" y="9804"/>
                    <a:pt x="18685" y="9583"/>
                  </a:cubicBezTo>
                  <a:cubicBezTo>
                    <a:pt x="18385" y="9216"/>
                    <a:pt x="18052" y="9149"/>
                    <a:pt x="17551" y="9116"/>
                  </a:cubicBezTo>
                  <a:cubicBezTo>
                    <a:pt x="16551" y="8949"/>
                    <a:pt x="15850" y="8482"/>
                    <a:pt x="14916" y="8015"/>
                  </a:cubicBezTo>
                  <a:cubicBezTo>
                    <a:pt x="13815" y="7448"/>
                    <a:pt x="12848" y="7381"/>
                    <a:pt x="12514" y="5814"/>
                  </a:cubicBezTo>
                  <a:cubicBezTo>
                    <a:pt x="12348" y="5013"/>
                    <a:pt x="12147" y="4579"/>
                    <a:pt x="11547" y="4046"/>
                  </a:cubicBezTo>
                  <a:cubicBezTo>
                    <a:pt x="10746" y="3379"/>
                    <a:pt x="9512" y="3012"/>
                    <a:pt x="8645" y="2378"/>
                  </a:cubicBezTo>
                  <a:cubicBezTo>
                    <a:pt x="7878" y="1844"/>
                    <a:pt x="8178" y="1377"/>
                    <a:pt x="7177" y="1177"/>
                  </a:cubicBezTo>
                  <a:cubicBezTo>
                    <a:pt x="6710" y="1077"/>
                    <a:pt x="3241" y="576"/>
                    <a:pt x="3241" y="143"/>
                  </a:cubicBezTo>
                  <a:cubicBezTo>
                    <a:pt x="3241" y="61"/>
                    <a:pt x="3219" y="1"/>
                    <a:pt x="3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53;p74">
              <a:extLst>
                <a:ext uri="{FF2B5EF4-FFF2-40B4-BE49-F238E27FC236}">
                  <a16:creationId xmlns:a16="http://schemas.microsoft.com/office/drawing/2014/main" id="{FBB4CC51-4662-E353-7FA2-BD7502DC450C}"/>
                </a:ext>
              </a:extLst>
            </p:cNvPr>
            <p:cNvSpPr/>
            <p:nvPr/>
          </p:nvSpPr>
          <p:spPr>
            <a:xfrm>
              <a:off x="2480900" y="2342050"/>
              <a:ext cx="348975" cy="466425"/>
            </a:xfrm>
            <a:custGeom>
              <a:avLst/>
              <a:gdLst/>
              <a:ahLst/>
              <a:cxnLst/>
              <a:rect l="l" t="t" r="r" b="b"/>
              <a:pathLst>
                <a:path w="13959" h="18657" extrusionOk="0">
                  <a:moveTo>
                    <a:pt x="13809" y="0"/>
                  </a:moveTo>
                  <a:cubicBezTo>
                    <a:pt x="13689" y="0"/>
                    <a:pt x="13508" y="91"/>
                    <a:pt x="13452" y="203"/>
                  </a:cubicBezTo>
                  <a:cubicBezTo>
                    <a:pt x="12718" y="1704"/>
                    <a:pt x="11784" y="2905"/>
                    <a:pt x="10250" y="3739"/>
                  </a:cubicBezTo>
                  <a:cubicBezTo>
                    <a:pt x="9716" y="4039"/>
                    <a:pt x="9115" y="4540"/>
                    <a:pt x="8882" y="5107"/>
                  </a:cubicBezTo>
                  <a:cubicBezTo>
                    <a:pt x="8415" y="6041"/>
                    <a:pt x="8782" y="7008"/>
                    <a:pt x="8949" y="7909"/>
                  </a:cubicBezTo>
                  <a:cubicBezTo>
                    <a:pt x="8992" y="8160"/>
                    <a:pt x="8959" y="8258"/>
                    <a:pt x="8886" y="8258"/>
                  </a:cubicBezTo>
                  <a:cubicBezTo>
                    <a:pt x="8677" y="8258"/>
                    <a:pt x="8139" y="7454"/>
                    <a:pt x="8115" y="7108"/>
                  </a:cubicBezTo>
                  <a:cubicBezTo>
                    <a:pt x="8081" y="6575"/>
                    <a:pt x="7981" y="6208"/>
                    <a:pt x="7714" y="5707"/>
                  </a:cubicBezTo>
                  <a:cubicBezTo>
                    <a:pt x="7478" y="5258"/>
                    <a:pt x="6939" y="5110"/>
                    <a:pt x="6419" y="5110"/>
                  </a:cubicBezTo>
                  <a:cubicBezTo>
                    <a:pt x="6206" y="5110"/>
                    <a:pt x="5997" y="5135"/>
                    <a:pt x="5813" y="5174"/>
                  </a:cubicBezTo>
                  <a:cubicBezTo>
                    <a:pt x="4746" y="5407"/>
                    <a:pt x="3611" y="6041"/>
                    <a:pt x="2544" y="6374"/>
                  </a:cubicBezTo>
                  <a:cubicBezTo>
                    <a:pt x="743" y="6942"/>
                    <a:pt x="543" y="8609"/>
                    <a:pt x="209" y="10244"/>
                  </a:cubicBezTo>
                  <a:cubicBezTo>
                    <a:pt x="0" y="11079"/>
                    <a:pt x="191" y="13033"/>
                    <a:pt x="1331" y="13033"/>
                  </a:cubicBezTo>
                  <a:cubicBezTo>
                    <a:pt x="1466" y="13033"/>
                    <a:pt x="1614" y="13006"/>
                    <a:pt x="1777" y="12946"/>
                  </a:cubicBezTo>
                  <a:cubicBezTo>
                    <a:pt x="2411" y="12746"/>
                    <a:pt x="2844" y="12379"/>
                    <a:pt x="3278" y="11945"/>
                  </a:cubicBezTo>
                  <a:cubicBezTo>
                    <a:pt x="3569" y="11687"/>
                    <a:pt x="3993" y="11498"/>
                    <a:pt x="4303" y="11498"/>
                  </a:cubicBezTo>
                  <a:cubicBezTo>
                    <a:pt x="4634" y="11498"/>
                    <a:pt x="4836" y="11711"/>
                    <a:pt x="4612" y="12279"/>
                  </a:cubicBezTo>
                  <a:cubicBezTo>
                    <a:pt x="4445" y="12712"/>
                    <a:pt x="4245" y="13113"/>
                    <a:pt x="4078" y="13546"/>
                  </a:cubicBezTo>
                  <a:cubicBezTo>
                    <a:pt x="3278" y="15348"/>
                    <a:pt x="6380" y="13913"/>
                    <a:pt x="6113" y="15948"/>
                  </a:cubicBezTo>
                  <a:cubicBezTo>
                    <a:pt x="5880" y="17916"/>
                    <a:pt x="7381" y="17949"/>
                    <a:pt x="8815" y="18617"/>
                  </a:cubicBezTo>
                  <a:cubicBezTo>
                    <a:pt x="8843" y="18645"/>
                    <a:pt x="8877" y="18656"/>
                    <a:pt x="8912" y="18656"/>
                  </a:cubicBezTo>
                  <a:cubicBezTo>
                    <a:pt x="9041" y="18656"/>
                    <a:pt x="9180" y="18489"/>
                    <a:pt x="9049" y="18383"/>
                  </a:cubicBezTo>
                  <a:cubicBezTo>
                    <a:pt x="7948" y="17749"/>
                    <a:pt x="6280" y="17716"/>
                    <a:pt x="6547" y="15915"/>
                  </a:cubicBezTo>
                  <a:cubicBezTo>
                    <a:pt x="6580" y="15581"/>
                    <a:pt x="6747" y="14881"/>
                    <a:pt x="6413" y="14614"/>
                  </a:cubicBezTo>
                  <a:cubicBezTo>
                    <a:pt x="6113" y="14380"/>
                    <a:pt x="4379" y="14013"/>
                    <a:pt x="4512" y="13613"/>
                  </a:cubicBezTo>
                  <a:cubicBezTo>
                    <a:pt x="4712" y="13079"/>
                    <a:pt x="4979" y="12579"/>
                    <a:pt x="5213" y="12012"/>
                  </a:cubicBezTo>
                  <a:cubicBezTo>
                    <a:pt x="5336" y="11610"/>
                    <a:pt x="5546" y="10693"/>
                    <a:pt x="4939" y="10693"/>
                  </a:cubicBezTo>
                  <a:cubicBezTo>
                    <a:pt x="4891" y="10693"/>
                    <a:pt x="4838" y="10699"/>
                    <a:pt x="4779" y="10711"/>
                  </a:cubicBezTo>
                  <a:cubicBezTo>
                    <a:pt x="4379" y="10778"/>
                    <a:pt x="3978" y="10911"/>
                    <a:pt x="3678" y="11211"/>
                  </a:cubicBezTo>
                  <a:cubicBezTo>
                    <a:pt x="3245" y="11545"/>
                    <a:pt x="2878" y="11912"/>
                    <a:pt x="2444" y="12245"/>
                  </a:cubicBezTo>
                  <a:cubicBezTo>
                    <a:pt x="1877" y="12045"/>
                    <a:pt x="1310" y="11845"/>
                    <a:pt x="743" y="11612"/>
                  </a:cubicBezTo>
                  <a:cubicBezTo>
                    <a:pt x="676" y="10911"/>
                    <a:pt x="676" y="10244"/>
                    <a:pt x="876" y="9577"/>
                  </a:cubicBezTo>
                  <a:cubicBezTo>
                    <a:pt x="1276" y="7675"/>
                    <a:pt x="2544" y="6908"/>
                    <a:pt x="4279" y="6408"/>
                  </a:cubicBezTo>
                  <a:cubicBezTo>
                    <a:pt x="4612" y="6341"/>
                    <a:pt x="4912" y="6174"/>
                    <a:pt x="5213" y="6008"/>
                  </a:cubicBezTo>
                  <a:cubicBezTo>
                    <a:pt x="5738" y="5722"/>
                    <a:pt x="6146" y="5604"/>
                    <a:pt x="6462" y="5604"/>
                  </a:cubicBezTo>
                  <a:cubicBezTo>
                    <a:pt x="7551" y="5604"/>
                    <a:pt x="7563" y="7000"/>
                    <a:pt x="7614" y="7775"/>
                  </a:cubicBezTo>
                  <a:cubicBezTo>
                    <a:pt x="7642" y="8273"/>
                    <a:pt x="8059" y="9365"/>
                    <a:pt x="8675" y="9365"/>
                  </a:cubicBezTo>
                  <a:cubicBezTo>
                    <a:pt x="8803" y="9365"/>
                    <a:pt x="8939" y="9319"/>
                    <a:pt x="9082" y="9210"/>
                  </a:cubicBezTo>
                  <a:cubicBezTo>
                    <a:pt x="10083" y="8509"/>
                    <a:pt x="9382" y="6942"/>
                    <a:pt x="9215" y="6041"/>
                  </a:cubicBezTo>
                  <a:cubicBezTo>
                    <a:pt x="8882" y="4039"/>
                    <a:pt x="11617" y="3906"/>
                    <a:pt x="12551" y="2939"/>
                  </a:cubicBezTo>
                  <a:cubicBezTo>
                    <a:pt x="13285" y="2205"/>
                    <a:pt x="13418" y="1104"/>
                    <a:pt x="13885" y="203"/>
                  </a:cubicBezTo>
                  <a:cubicBezTo>
                    <a:pt x="13959" y="57"/>
                    <a:pt x="13903" y="0"/>
                    <a:pt x="138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54;p74">
              <a:extLst>
                <a:ext uri="{FF2B5EF4-FFF2-40B4-BE49-F238E27FC236}">
                  <a16:creationId xmlns:a16="http://schemas.microsoft.com/office/drawing/2014/main" id="{C89E3D31-FC2A-4CD3-0095-954BB6575A7B}"/>
                </a:ext>
              </a:extLst>
            </p:cNvPr>
            <p:cNvSpPr/>
            <p:nvPr/>
          </p:nvSpPr>
          <p:spPr>
            <a:xfrm>
              <a:off x="2838400" y="2053425"/>
              <a:ext cx="252325" cy="280925"/>
            </a:xfrm>
            <a:custGeom>
              <a:avLst/>
              <a:gdLst/>
              <a:ahLst/>
              <a:cxnLst/>
              <a:rect l="l" t="t" r="r" b="b"/>
              <a:pathLst>
                <a:path w="10093" h="11237" extrusionOk="0">
                  <a:moveTo>
                    <a:pt x="4425" y="6609"/>
                  </a:moveTo>
                  <a:cubicBezTo>
                    <a:pt x="4402" y="6621"/>
                    <a:pt x="4379" y="6633"/>
                    <a:pt x="4356" y="6645"/>
                  </a:cubicBezTo>
                  <a:cubicBezTo>
                    <a:pt x="4379" y="6632"/>
                    <a:pt x="4402" y="6621"/>
                    <a:pt x="4425" y="6609"/>
                  </a:cubicBezTo>
                  <a:close/>
                  <a:moveTo>
                    <a:pt x="8361" y="0"/>
                  </a:moveTo>
                  <a:cubicBezTo>
                    <a:pt x="7830" y="0"/>
                    <a:pt x="7408" y="307"/>
                    <a:pt x="6824" y="474"/>
                  </a:cubicBezTo>
                  <a:cubicBezTo>
                    <a:pt x="6616" y="563"/>
                    <a:pt x="6382" y="995"/>
                    <a:pt x="6592" y="995"/>
                  </a:cubicBezTo>
                  <a:cubicBezTo>
                    <a:pt x="6617" y="995"/>
                    <a:pt x="6650" y="989"/>
                    <a:pt x="6691" y="974"/>
                  </a:cubicBezTo>
                  <a:cubicBezTo>
                    <a:pt x="6857" y="941"/>
                    <a:pt x="7191" y="907"/>
                    <a:pt x="7358" y="774"/>
                  </a:cubicBezTo>
                  <a:cubicBezTo>
                    <a:pt x="7737" y="534"/>
                    <a:pt x="7994" y="440"/>
                    <a:pt x="8166" y="440"/>
                  </a:cubicBezTo>
                  <a:cubicBezTo>
                    <a:pt x="8738" y="440"/>
                    <a:pt x="8382" y="1477"/>
                    <a:pt x="8458" y="1708"/>
                  </a:cubicBezTo>
                  <a:cubicBezTo>
                    <a:pt x="8625" y="2542"/>
                    <a:pt x="8825" y="3276"/>
                    <a:pt x="8625" y="4076"/>
                  </a:cubicBezTo>
                  <a:cubicBezTo>
                    <a:pt x="8625" y="4143"/>
                    <a:pt x="8625" y="4243"/>
                    <a:pt x="8759" y="4243"/>
                  </a:cubicBezTo>
                  <a:cubicBezTo>
                    <a:pt x="8812" y="4237"/>
                    <a:pt x="8856" y="4234"/>
                    <a:pt x="8893" y="4234"/>
                  </a:cubicBezTo>
                  <a:cubicBezTo>
                    <a:pt x="9656" y="4234"/>
                    <a:pt x="7058" y="5478"/>
                    <a:pt x="7024" y="5478"/>
                  </a:cubicBezTo>
                  <a:cubicBezTo>
                    <a:pt x="7024" y="5478"/>
                    <a:pt x="7024" y="5478"/>
                    <a:pt x="7024" y="5477"/>
                  </a:cubicBezTo>
                  <a:lnTo>
                    <a:pt x="7024" y="5477"/>
                  </a:lnTo>
                  <a:cubicBezTo>
                    <a:pt x="6190" y="5744"/>
                    <a:pt x="5123" y="5444"/>
                    <a:pt x="4322" y="5878"/>
                  </a:cubicBezTo>
                  <a:cubicBezTo>
                    <a:pt x="3822" y="6111"/>
                    <a:pt x="3155" y="6545"/>
                    <a:pt x="3588" y="7145"/>
                  </a:cubicBezTo>
                  <a:cubicBezTo>
                    <a:pt x="3607" y="7200"/>
                    <a:pt x="3625" y="7225"/>
                    <a:pt x="3655" y="7225"/>
                  </a:cubicBezTo>
                  <a:cubicBezTo>
                    <a:pt x="3679" y="7225"/>
                    <a:pt x="3710" y="7208"/>
                    <a:pt x="3755" y="7178"/>
                  </a:cubicBezTo>
                  <a:cubicBezTo>
                    <a:pt x="4255" y="7112"/>
                    <a:pt x="4622" y="6845"/>
                    <a:pt x="5089" y="6645"/>
                  </a:cubicBezTo>
                  <a:cubicBezTo>
                    <a:pt x="5161" y="6605"/>
                    <a:pt x="5214" y="6587"/>
                    <a:pt x="5254" y="6587"/>
                  </a:cubicBezTo>
                  <a:cubicBezTo>
                    <a:pt x="5506" y="6587"/>
                    <a:pt x="5156" y="7316"/>
                    <a:pt x="5156" y="7345"/>
                  </a:cubicBezTo>
                  <a:cubicBezTo>
                    <a:pt x="5290" y="7746"/>
                    <a:pt x="6424" y="8413"/>
                    <a:pt x="5456" y="8646"/>
                  </a:cubicBezTo>
                  <a:cubicBezTo>
                    <a:pt x="5196" y="8706"/>
                    <a:pt x="4888" y="8862"/>
                    <a:pt x="4791" y="8862"/>
                  </a:cubicBezTo>
                  <a:cubicBezTo>
                    <a:pt x="4726" y="8862"/>
                    <a:pt x="4756" y="8793"/>
                    <a:pt x="4956" y="8579"/>
                  </a:cubicBezTo>
                  <a:cubicBezTo>
                    <a:pt x="5023" y="8479"/>
                    <a:pt x="5123" y="8346"/>
                    <a:pt x="5089" y="8246"/>
                  </a:cubicBezTo>
                  <a:cubicBezTo>
                    <a:pt x="5023" y="8146"/>
                    <a:pt x="4989" y="8112"/>
                    <a:pt x="4989" y="8012"/>
                  </a:cubicBezTo>
                  <a:cubicBezTo>
                    <a:pt x="4956" y="7946"/>
                    <a:pt x="4856" y="7946"/>
                    <a:pt x="4789" y="7946"/>
                  </a:cubicBezTo>
                  <a:cubicBezTo>
                    <a:pt x="2821" y="8246"/>
                    <a:pt x="1687" y="9747"/>
                    <a:pt x="253" y="10848"/>
                  </a:cubicBezTo>
                  <a:cubicBezTo>
                    <a:pt x="54" y="11018"/>
                    <a:pt x="0" y="11236"/>
                    <a:pt x="132" y="11236"/>
                  </a:cubicBezTo>
                  <a:cubicBezTo>
                    <a:pt x="155" y="11236"/>
                    <a:pt x="184" y="11230"/>
                    <a:pt x="219" y="11215"/>
                  </a:cubicBezTo>
                  <a:cubicBezTo>
                    <a:pt x="1087" y="10714"/>
                    <a:pt x="1954" y="10881"/>
                    <a:pt x="2421" y="9947"/>
                  </a:cubicBezTo>
                  <a:cubicBezTo>
                    <a:pt x="2788" y="9147"/>
                    <a:pt x="3088" y="9113"/>
                    <a:pt x="3655" y="8813"/>
                  </a:cubicBezTo>
                  <a:cubicBezTo>
                    <a:pt x="3896" y="8702"/>
                    <a:pt x="4117" y="8580"/>
                    <a:pt x="4173" y="8580"/>
                  </a:cubicBezTo>
                  <a:cubicBezTo>
                    <a:pt x="4218" y="8580"/>
                    <a:pt x="4159" y="8658"/>
                    <a:pt x="3922" y="8880"/>
                  </a:cubicBezTo>
                  <a:cubicBezTo>
                    <a:pt x="3822" y="8946"/>
                    <a:pt x="3755" y="9080"/>
                    <a:pt x="3788" y="9213"/>
                  </a:cubicBezTo>
                  <a:cubicBezTo>
                    <a:pt x="3854" y="9498"/>
                    <a:pt x="4110" y="9606"/>
                    <a:pt x="4437" y="9606"/>
                  </a:cubicBezTo>
                  <a:cubicBezTo>
                    <a:pt x="5107" y="9606"/>
                    <a:pt x="6077" y="9149"/>
                    <a:pt x="6324" y="8813"/>
                  </a:cubicBezTo>
                  <a:cubicBezTo>
                    <a:pt x="6624" y="8446"/>
                    <a:pt x="6891" y="8079"/>
                    <a:pt x="6424" y="7746"/>
                  </a:cubicBezTo>
                  <a:cubicBezTo>
                    <a:pt x="5840" y="7324"/>
                    <a:pt x="5981" y="6903"/>
                    <a:pt x="5867" y="6297"/>
                  </a:cubicBezTo>
                  <a:lnTo>
                    <a:pt x="5867" y="6297"/>
                  </a:lnTo>
                  <a:cubicBezTo>
                    <a:pt x="6400" y="6255"/>
                    <a:pt x="6930" y="6217"/>
                    <a:pt x="7424" y="5944"/>
                  </a:cubicBezTo>
                  <a:cubicBezTo>
                    <a:pt x="8258" y="5477"/>
                    <a:pt x="10093" y="5144"/>
                    <a:pt x="10026" y="3943"/>
                  </a:cubicBezTo>
                  <a:cubicBezTo>
                    <a:pt x="10026" y="3909"/>
                    <a:pt x="9993" y="3876"/>
                    <a:pt x="9960" y="3809"/>
                  </a:cubicBezTo>
                  <a:cubicBezTo>
                    <a:pt x="9852" y="3786"/>
                    <a:pt x="9748" y="3783"/>
                    <a:pt x="9654" y="3783"/>
                  </a:cubicBezTo>
                  <a:cubicBezTo>
                    <a:pt x="9612" y="3783"/>
                    <a:pt x="9573" y="3783"/>
                    <a:pt x="9536" y="3783"/>
                  </a:cubicBezTo>
                  <a:cubicBezTo>
                    <a:pt x="9296" y="3783"/>
                    <a:pt x="9170" y="3754"/>
                    <a:pt x="9326" y="3309"/>
                  </a:cubicBezTo>
                  <a:cubicBezTo>
                    <a:pt x="9492" y="2910"/>
                    <a:pt x="9592" y="2776"/>
                    <a:pt x="9295" y="2379"/>
                  </a:cubicBezTo>
                  <a:lnTo>
                    <a:pt x="9295" y="2379"/>
                  </a:lnTo>
                  <a:cubicBezTo>
                    <a:pt x="9301" y="2387"/>
                    <a:pt x="9307" y="2391"/>
                    <a:pt x="9312" y="2391"/>
                  </a:cubicBezTo>
                  <a:cubicBezTo>
                    <a:pt x="9423" y="2391"/>
                    <a:pt x="9042" y="136"/>
                    <a:pt x="8692" y="40"/>
                  </a:cubicBezTo>
                  <a:cubicBezTo>
                    <a:pt x="8576" y="12"/>
                    <a:pt x="8466" y="0"/>
                    <a:pt x="83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55;p74">
              <a:extLst>
                <a:ext uri="{FF2B5EF4-FFF2-40B4-BE49-F238E27FC236}">
                  <a16:creationId xmlns:a16="http://schemas.microsoft.com/office/drawing/2014/main" id="{D8CD3535-738F-A7E1-2D0E-AE1AA42AEFE5}"/>
                </a:ext>
              </a:extLst>
            </p:cNvPr>
            <p:cNvSpPr/>
            <p:nvPr/>
          </p:nvSpPr>
          <p:spPr>
            <a:xfrm>
              <a:off x="2455150" y="1880675"/>
              <a:ext cx="676450" cy="304575"/>
            </a:xfrm>
            <a:custGeom>
              <a:avLst/>
              <a:gdLst/>
              <a:ahLst/>
              <a:cxnLst/>
              <a:rect l="l" t="t" r="r" b="b"/>
              <a:pathLst>
                <a:path w="27058" h="12183" extrusionOk="0">
                  <a:moveTo>
                    <a:pt x="21332" y="1"/>
                  </a:moveTo>
                  <a:cubicBezTo>
                    <a:pt x="19956" y="1"/>
                    <a:pt x="18646" y="474"/>
                    <a:pt x="18118" y="1546"/>
                  </a:cubicBezTo>
                  <a:cubicBezTo>
                    <a:pt x="18084" y="1680"/>
                    <a:pt x="18084" y="1813"/>
                    <a:pt x="18151" y="1846"/>
                  </a:cubicBezTo>
                  <a:cubicBezTo>
                    <a:pt x="17984" y="1880"/>
                    <a:pt x="17784" y="1913"/>
                    <a:pt x="17617" y="1980"/>
                  </a:cubicBezTo>
                  <a:cubicBezTo>
                    <a:pt x="17551" y="1680"/>
                    <a:pt x="17484" y="1346"/>
                    <a:pt x="17451" y="1046"/>
                  </a:cubicBezTo>
                  <a:cubicBezTo>
                    <a:pt x="17451" y="879"/>
                    <a:pt x="17284" y="645"/>
                    <a:pt x="17150" y="612"/>
                  </a:cubicBezTo>
                  <a:cubicBezTo>
                    <a:pt x="17006" y="578"/>
                    <a:pt x="16877" y="562"/>
                    <a:pt x="16757" y="562"/>
                  </a:cubicBezTo>
                  <a:cubicBezTo>
                    <a:pt x="16403" y="562"/>
                    <a:pt x="16123" y="705"/>
                    <a:pt x="15749" y="979"/>
                  </a:cubicBezTo>
                  <a:cubicBezTo>
                    <a:pt x="15549" y="1146"/>
                    <a:pt x="15316" y="1479"/>
                    <a:pt x="15382" y="1713"/>
                  </a:cubicBezTo>
                  <a:cubicBezTo>
                    <a:pt x="15423" y="1874"/>
                    <a:pt x="15382" y="2030"/>
                    <a:pt x="15297" y="2176"/>
                  </a:cubicBezTo>
                  <a:lnTo>
                    <a:pt x="15297" y="2176"/>
                  </a:lnTo>
                  <a:cubicBezTo>
                    <a:pt x="15306" y="1884"/>
                    <a:pt x="15131" y="1609"/>
                    <a:pt x="14830" y="1609"/>
                  </a:cubicBezTo>
                  <a:cubicBezTo>
                    <a:pt x="14746" y="1609"/>
                    <a:pt x="14651" y="1631"/>
                    <a:pt x="14549" y="1680"/>
                  </a:cubicBezTo>
                  <a:cubicBezTo>
                    <a:pt x="14382" y="1780"/>
                    <a:pt x="14215" y="1813"/>
                    <a:pt x="14048" y="1980"/>
                  </a:cubicBezTo>
                  <a:cubicBezTo>
                    <a:pt x="13528" y="2448"/>
                    <a:pt x="13197" y="2618"/>
                    <a:pt x="12836" y="2618"/>
                  </a:cubicBezTo>
                  <a:cubicBezTo>
                    <a:pt x="12501" y="2618"/>
                    <a:pt x="12141" y="2472"/>
                    <a:pt x="11580" y="2280"/>
                  </a:cubicBezTo>
                  <a:cubicBezTo>
                    <a:pt x="11496" y="2238"/>
                    <a:pt x="11395" y="2220"/>
                    <a:pt x="11290" y="2220"/>
                  </a:cubicBezTo>
                  <a:cubicBezTo>
                    <a:pt x="11146" y="2220"/>
                    <a:pt x="10996" y="2255"/>
                    <a:pt x="10879" y="2313"/>
                  </a:cubicBezTo>
                  <a:cubicBezTo>
                    <a:pt x="10902" y="2301"/>
                    <a:pt x="10895" y="2295"/>
                    <a:pt x="10866" y="2295"/>
                  </a:cubicBezTo>
                  <a:cubicBezTo>
                    <a:pt x="10593" y="2295"/>
                    <a:pt x="8347" y="2782"/>
                    <a:pt x="8247" y="2782"/>
                  </a:cubicBezTo>
                  <a:cubicBezTo>
                    <a:pt x="8244" y="2782"/>
                    <a:pt x="8243" y="2781"/>
                    <a:pt x="8244" y="2780"/>
                  </a:cubicBezTo>
                  <a:cubicBezTo>
                    <a:pt x="8311" y="2647"/>
                    <a:pt x="8377" y="2514"/>
                    <a:pt x="8277" y="2413"/>
                  </a:cubicBezTo>
                  <a:cubicBezTo>
                    <a:pt x="7777" y="1680"/>
                    <a:pt x="5909" y="1546"/>
                    <a:pt x="5042" y="1413"/>
                  </a:cubicBezTo>
                  <a:cubicBezTo>
                    <a:pt x="4872" y="1393"/>
                    <a:pt x="4700" y="1384"/>
                    <a:pt x="4525" y="1384"/>
                  </a:cubicBezTo>
                  <a:cubicBezTo>
                    <a:pt x="3218" y="1384"/>
                    <a:pt x="1778" y="1886"/>
                    <a:pt x="572" y="2180"/>
                  </a:cubicBezTo>
                  <a:cubicBezTo>
                    <a:pt x="286" y="2212"/>
                    <a:pt x="0" y="2818"/>
                    <a:pt x="348" y="2818"/>
                  </a:cubicBezTo>
                  <a:cubicBezTo>
                    <a:pt x="366" y="2818"/>
                    <a:pt x="384" y="2817"/>
                    <a:pt x="405" y="2814"/>
                  </a:cubicBezTo>
                  <a:cubicBezTo>
                    <a:pt x="1606" y="2547"/>
                    <a:pt x="2840" y="2213"/>
                    <a:pt x="4074" y="2113"/>
                  </a:cubicBezTo>
                  <a:cubicBezTo>
                    <a:pt x="4208" y="2113"/>
                    <a:pt x="7677" y="2714"/>
                    <a:pt x="7544" y="2981"/>
                  </a:cubicBezTo>
                  <a:cubicBezTo>
                    <a:pt x="7443" y="3114"/>
                    <a:pt x="7377" y="3347"/>
                    <a:pt x="7610" y="3347"/>
                  </a:cubicBezTo>
                  <a:cubicBezTo>
                    <a:pt x="7928" y="3384"/>
                    <a:pt x="8254" y="3407"/>
                    <a:pt x="8583" y="3407"/>
                  </a:cubicBezTo>
                  <a:cubicBezTo>
                    <a:pt x="9152" y="3407"/>
                    <a:pt x="9729" y="3338"/>
                    <a:pt x="10279" y="3147"/>
                  </a:cubicBezTo>
                  <a:cubicBezTo>
                    <a:pt x="10458" y="3085"/>
                    <a:pt x="10626" y="3061"/>
                    <a:pt x="10787" y="3061"/>
                  </a:cubicBezTo>
                  <a:cubicBezTo>
                    <a:pt x="11318" y="3061"/>
                    <a:pt x="11776" y="3322"/>
                    <a:pt x="12314" y="3347"/>
                  </a:cubicBezTo>
                  <a:cubicBezTo>
                    <a:pt x="12356" y="3350"/>
                    <a:pt x="12398" y="3352"/>
                    <a:pt x="12440" y="3352"/>
                  </a:cubicBezTo>
                  <a:cubicBezTo>
                    <a:pt x="12887" y="3352"/>
                    <a:pt x="13279" y="3191"/>
                    <a:pt x="13615" y="2947"/>
                  </a:cubicBezTo>
                  <a:cubicBezTo>
                    <a:pt x="13618" y="2944"/>
                    <a:pt x="13621" y="2942"/>
                    <a:pt x="13624" y="2939"/>
                  </a:cubicBezTo>
                  <a:lnTo>
                    <a:pt x="13624" y="2939"/>
                  </a:lnTo>
                  <a:cubicBezTo>
                    <a:pt x="13589" y="3005"/>
                    <a:pt x="13567" y="3076"/>
                    <a:pt x="13581" y="3147"/>
                  </a:cubicBezTo>
                  <a:cubicBezTo>
                    <a:pt x="13724" y="3454"/>
                    <a:pt x="13971" y="3573"/>
                    <a:pt x="14256" y="3573"/>
                  </a:cubicBezTo>
                  <a:cubicBezTo>
                    <a:pt x="14902" y="3573"/>
                    <a:pt x="15749" y="2963"/>
                    <a:pt x="16050" y="2547"/>
                  </a:cubicBezTo>
                  <a:cubicBezTo>
                    <a:pt x="16083" y="2514"/>
                    <a:pt x="16116" y="2413"/>
                    <a:pt x="16116" y="2347"/>
                  </a:cubicBezTo>
                  <a:lnTo>
                    <a:pt x="16116" y="2013"/>
                  </a:lnTo>
                  <a:cubicBezTo>
                    <a:pt x="15941" y="1741"/>
                    <a:pt x="15948" y="1605"/>
                    <a:pt x="16149" y="1605"/>
                  </a:cubicBezTo>
                  <a:cubicBezTo>
                    <a:pt x="16293" y="1605"/>
                    <a:pt x="16536" y="1674"/>
                    <a:pt x="16884" y="1813"/>
                  </a:cubicBezTo>
                  <a:cubicBezTo>
                    <a:pt x="16917" y="2480"/>
                    <a:pt x="17084" y="3081"/>
                    <a:pt x="17751" y="3214"/>
                  </a:cubicBezTo>
                  <a:cubicBezTo>
                    <a:pt x="17789" y="3221"/>
                    <a:pt x="17828" y="3225"/>
                    <a:pt x="17867" y="3225"/>
                  </a:cubicBezTo>
                  <a:cubicBezTo>
                    <a:pt x="18536" y="3225"/>
                    <a:pt x="19241" y="2179"/>
                    <a:pt x="19052" y="1579"/>
                  </a:cubicBezTo>
                  <a:cubicBezTo>
                    <a:pt x="18807" y="969"/>
                    <a:pt x="20105" y="830"/>
                    <a:pt x="21213" y="830"/>
                  </a:cubicBezTo>
                  <a:cubicBezTo>
                    <a:pt x="21920" y="830"/>
                    <a:pt x="22550" y="886"/>
                    <a:pt x="22654" y="912"/>
                  </a:cubicBezTo>
                  <a:cubicBezTo>
                    <a:pt x="23555" y="1279"/>
                    <a:pt x="24389" y="1680"/>
                    <a:pt x="24989" y="2413"/>
                  </a:cubicBezTo>
                  <a:cubicBezTo>
                    <a:pt x="25656" y="3247"/>
                    <a:pt x="25823" y="3147"/>
                    <a:pt x="25323" y="4215"/>
                  </a:cubicBezTo>
                  <a:lnTo>
                    <a:pt x="25302" y="4220"/>
                  </a:lnTo>
                  <a:lnTo>
                    <a:pt x="25302" y="4220"/>
                  </a:lnTo>
                  <a:cubicBezTo>
                    <a:pt x="25300" y="4163"/>
                    <a:pt x="25296" y="4106"/>
                    <a:pt x="25290" y="4048"/>
                  </a:cubicBezTo>
                  <a:cubicBezTo>
                    <a:pt x="25279" y="3943"/>
                    <a:pt x="25229" y="3904"/>
                    <a:pt x="25164" y="3904"/>
                  </a:cubicBezTo>
                  <a:cubicBezTo>
                    <a:pt x="25023" y="3904"/>
                    <a:pt x="24812" y="4090"/>
                    <a:pt x="24789" y="4181"/>
                  </a:cubicBezTo>
                  <a:lnTo>
                    <a:pt x="24789" y="4215"/>
                  </a:lnTo>
                  <a:cubicBezTo>
                    <a:pt x="24763" y="4294"/>
                    <a:pt x="24757" y="4438"/>
                    <a:pt x="24840" y="4493"/>
                  </a:cubicBezTo>
                  <a:lnTo>
                    <a:pt x="24840" y="4493"/>
                  </a:lnTo>
                  <a:cubicBezTo>
                    <a:pt x="24886" y="4930"/>
                    <a:pt x="24905" y="5793"/>
                    <a:pt x="24347" y="5793"/>
                  </a:cubicBezTo>
                  <a:cubicBezTo>
                    <a:pt x="24127" y="5793"/>
                    <a:pt x="23819" y="5660"/>
                    <a:pt x="23388" y="5316"/>
                  </a:cubicBezTo>
                  <a:cubicBezTo>
                    <a:pt x="23121" y="5115"/>
                    <a:pt x="23055" y="4682"/>
                    <a:pt x="22754" y="4515"/>
                  </a:cubicBezTo>
                  <a:cubicBezTo>
                    <a:pt x="22487" y="4343"/>
                    <a:pt x="22427" y="4291"/>
                    <a:pt x="22325" y="4291"/>
                  </a:cubicBezTo>
                  <a:cubicBezTo>
                    <a:pt x="22248" y="4291"/>
                    <a:pt x="22148" y="4320"/>
                    <a:pt x="21920" y="4348"/>
                  </a:cubicBezTo>
                  <a:cubicBezTo>
                    <a:pt x="21887" y="4348"/>
                    <a:pt x="21820" y="4348"/>
                    <a:pt x="21787" y="4382"/>
                  </a:cubicBezTo>
                  <a:cubicBezTo>
                    <a:pt x="21518" y="4524"/>
                    <a:pt x="21376" y="4599"/>
                    <a:pt x="21363" y="4599"/>
                  </a:cubicBezTo>
                  <a:cubicBezTo>
                    <a:pt x="21348" y="4599"/>
                    <a:pt x="21489" y="4507"/>
                    <a:pt x="21787" y="4315"/>
                  </a:cubicBezTo>
                  <a:cubicBezTo>
                    <a:pt x="22955" y="4181"/>
                    <a:pt x="23388" y="3047"/>
                    <a:pt x="22654" y="2280"/>
                  </a:cubicBezTo>
                  <a:cubicBezTo>
                    <a:pt x="22288" y="1853"/>
                    <a:pt x="21926" y="1687"/>
                    <a:pt x="21575" y="1687"/>
                  </a:cubicBezTo>
                  <a:cubicBezTo>
                    <a:pt x="20583" y="1687"/>
                    <a:pt x="19675" y="3004"/>
                    <a:pt x="18985" y="3448"/>
                  </a:cubicBezTo>
                  <a:cubicBezTo>
                    <a:pt x="18785" y="3548"/>
                    <a:pt x="18285" y="3881"/>
                    <a:pt x="18285" y="4181"/>
                  </a:cubicBezTo>
                  <a:cubicBezTo>
                    <a:pt x="18285" y="4315"/>
                    <a:pt x="18285" y="4482"/>
                    <a:pt x="18351" y="4548"/>
                  </a:cubicBezTo>
                  <a:cubicBezTo>
                    <a:pt x="18648" y="4904"/>
                    <a:pt x="18404" y="5095"/>
                    <a:pt x="18124" y="5095"/>
                  </a:cubicBezTo>
                  <a:cubicBezTo>
                    <a:pt x="17773" y="5095"/>
                    <a:pt x="17365" y="4797"/>
                    <a:pt x="17884" y="4148"/>
                  </a:cubicBezTo>
                  <a:cubicBezTo>
                    <a:pt x="18017" y="3989"/>
                    <a:pt x="17960" y="3809"/>
                    <a:pt x="17796" y="3809"/>
                  </a:cubicBezTo>
                  <a:cubicBezTo>
                    <a:pt x="17754" y="3809"/>
                    <a:pt x="17705" y="3820"/>
                    <a:pt x="17651" y="3848"/>
                  </a:cubicBezTo>
                  <a:cubicBezTo>
                    <a:pt x="16250" y="4382"/>
                    <a:pt x="15116" y="5449"/>
                    <a:pt x="13514" y="5716"/>
                  </a:cubicBezTo>
                  <a:cubicBezTo>
                    <a:pt x="12981" y="5816"/>
                    <a:pt x="12147" y="6116"/>
                    <a:pt x="11913" y="6650"/>
                  </a:cubicBezTo>
                  <a:cubicBezTo>
                    <a:pt x="10813" y="8885"/>
                    <a:pt x="14649" y="8985"/>
                    <a:pt x="14515" y="10986"/>
                  </a:cubicBezTo>
                  <a:cubicBezTo>
                    <a:pt x="14475" y="11774"/>
                    <a:pt x="14752" y="12182"/>
                    <a:pt x="15177" y="12182"/>
                  </a:cubicBezTo>
                  <a:cubicBezTo>
                    <a:pt x="15454" y="12182"/>
                    <a:pt x="15794" y="12009"/>
                    <a:pt x="16150" y="11653"/>
                  </a:cubicBezTo>
                  <a:cubicBezTo>
                    <a:pt x="16917" y="10886"/>
                    <a:pt x="17617" y="9885"/>
                    <a:pt x="18251" y="9018"/>
                  </a:cubicBezTo>
                  <a:cubicBezTo>
                    <a:pt x="18418" y="8818"/>
                    <a:pt x="18418" y="8518"/>
                    <a:pt x="18418" y="8284"/>
                  </a:cubicBezTo>
                  <a:cubicBezTo>
                    <a:pt x="18522" y="6996"/>
                    <a:pt x="18911" y="6368"/>
                    <a:pt x="19617" y="6368"/>
                  </a:cubicBezTo>
                  <a:cubicBezTo>
                    <a:pt x="20044" y="6368"/>
                    <a:pt x="20587" y="6597"/>
                    <a:pt x="21253" y="7050"/>
                  </a:cubicBezTo>
                  <a:cubicBezTo>
                    <a:pt x="21253" y="7184"/>
                    <a:pt x="21220" y="7350"/>
                    <a:pt x="21220" y="7484"/>
                  </a:cubicBezTo>
                  <a:cubicBezTo>
                    <a:pt x="21220" y="7586"/>
                    <a:pt x="21267" y="7625"/>
                    <a:pt x="21332" y="7625"/>
                  </a:cubicBezTo>
                  <a:cubicBezTo>
                    <a:pt x="21480" y="7625"/>
                    <a:pt x="21720" y="7422"/>
                    <a:pt x="21720" y="7284"/>
                  </a:cubicBezTo>
                  <a:cubicBezTo>
                    <a:pt x="21777" y="6239"/>
                    <a:pt x="21403" y="5433"/>
                    <a:pt x="20376" y="5433"/>
                  </a:cubicBezTo>
                  <a:cubicBezTo>
                    <a:pt x="20190" y="5433"/>
                    <a:pt x="19983" y="5459"/>
                    <a:pt x="19752" y="5516"/>
                  </a:cubicBezTo>
                  <a:cubicBezTo>
                    <a:pt x="17951" y="5983"/>
                    <a:pt x="18251" y="8651"/>
                    <a:pt x="17050" y="9552"/>
                  </a:cubicBezTo>
                  <a:cubicBezTo>
                    <a:pt x="16483" y="9986"/>
                    <a:pt x="16150" y="10486"/>
                    <a:pt x="15916" y="11120"/>
                  </a:cubicBezTo>
                  <a:cubicBezTo>
                    <a:pt x="15616" y="11053"/>
                    <a:pt x="15316" y="11053"/>
                    <a:pt x="15049" y="11020"/>
                  </a:cubicBezTo>
                  <a:cubicBezTo>
                    <a:pt x="15049" y="10786"/>
                    <a:pt x="15049" y="10519"/>
                    <a:pt x="15082" y="10219"/>
                  </a:cubicBezTo>
                  <a:cubicBezTo>
                    <a:pt x="15116" y="9852"/>
                    <a:pt x="15049" y="9652"/>
                    <a:pt x="14815" y="9352"/>
                  </a:cubicBezTo>
                  <a:cubicBezTo>
                    <a:pt x="14582" y="8885"/>
                    <a:pt x="13748" y="8718"/>
                    <a:pt x="13281" y="8484"/>
                  </a:cubicBezTo>
                  <a:cubicBezTo>
                    <a:pt x="10279" y="6983"/>
                    <a:pt x="14282" y="6116"/>
                    <a:pt x="15382" y="5449"/>
                  </a:cubicBezTo>
                  <a:cubicBezTo>
                    <a:pt x="15898" y="5127"/>
                    <a:pt x="16351" y="4836"/>
                    <a:pt x="16892" y="4546"/>
                  </a:cubicBezTo>
                  <a:lnTo>
                    <a:pt x="16892" y="4546"/>
                  </a:lnTo>
                  <a:cubicBezTo>
                    <a:pt x="16866" y="4585"/>
                    <a:pt x="16841" y="4630"/>
                    <a:pt x="16817" y="4682"/>
                  </a:cubicBezTo>
                  <a:cubicBezTo>
                    <a:pt x="16717" y="4982"/>
                    <a:pt x="16483" y="5282"/>
                    <a:pt x="16783" y="5549"/>
                  </a:cubicBezTo>
                  <a:cubicBezTo>
                    <a:pt x="16946" y="5712"/>
                    <a:pt x="17214" y="5783"/>
                    <a:pt x="17513" y="5783"/>
                  </a:cubicBezTo>
                  <a:cubicBezTo>
                    <a:pt x="18133" y="5783"/>
                    <a:pt x="18882" y="5476"/>
                    <a:pt x="19085" y="5049"/>
                  </a:cubicBezTo>
                  <a:cubicBezTo>
                    <a:pt x="19252" y="4715"/>
                    <a:pt x="19085" y="4548"/>
                    <a:pt x="18918" y="4315"/>
                  </a:cubicBezTo>
                  <a:cubicBezTo>
                    <a:pt x="18585" y="3881"/>
                    <a:pt x="19252" y="3648"/>
                    <a:pt x="19419" y="3514"/>
                  </a:cubicBezTo>
                  <a:cubicBezTo>
                    <a:pt x="20003" y="3009"/>
                    <a:pt x="20122" y="2377"/>
                    <a:pt x="20939" y="2377"/>
                  </a:cubicBezTo>
                  <a:cubicBezTo>
                    <a:pt x="21148" y="2377"/>
                    <a:pt x="21402" y="2419"/>
                    <a:pt x="21720" y="2514"/>
                  </a:cubicBezTo>
                  <a:cubicBezTo>
                    <a:pt x="21587" y="2947"/>
                    <a:pt x="21453" y="3381"/>
                    <a:pt x="21320" y="3814"/>
                  </a:cubicBezTo>
                  <a:cubicBezTo>
                    <a:pt x="21120" y="3848"/>
                    <a:pt x="20886" y="3848"/>
                    <a:pt x="20653" y="3881"/>
                  </a:cubicBezTo>
                  <a:cubicBezTo>
                    <a:pt x="20486" y="3915"/>
                    <a:pt x="20319" y="4015"/>
                    <a:pt x="20219" y="4148"/>
                  </a:cubicBezTo>
                  <a:cubicBezTo>
                    <a:pt x="19886" y="4382"/>
                    <a:pt x="19786" y="4648"/>
                    <a:pt x="19752" y="5015"/>
                  </a:cubicBezTo>
                  <a:cubicBezTo>
                    <a:pt x="19752" y="5082"/>
                    <a:pt x="19786" y="5149"/>
                    <a:pt x="19819" y="5149"/>
                  </a:cubicBezTo>
                  <a:cubicBezTo>
                    <a:pt x="20051" y="5258"/>
                    <a:pt x="20244" y="5306"/>
                    <a:pt x="20428" y="5306"/>
                  </a:cubicBezTo>
                  <a:cubicBezTo>
                    <a:pt x="20693" y="5306"/>
                    <a:pt x="20938" y="5206"/>
                    <a:pt x="21253" y="5049"/>
                  </a:cubicBezTo>
                  <a:cubicBezTo>
                    <a:pt x="21391" y="4988"/>
                    <a:pt x="21517" y="4962"/>
                    <a:pt x="21634" y="4962"/>
                  </a:cubicBezTo>
                  <a:cubicBezTo>
                    <a:pt x="22422" y="4962"/>
                    <a:pt x="22833" y="6143"/>
                    <a:pt x="23720" y="6143"/>
                  </a:cubicBezTo>
                  <a:cubicBezTo>
                    <a:pt x="23795" y="6143"/>
                    <a:pt x="23873" y="6134"/>
                    <a:pt x="23955" y="6116"/>
                  </a:cubicBezTo>
                  <a:cubicBezTo>
                    <a:pt x="24793" y="5893"/>
                    <a:pt x="25233" y="5248"/>
                    <a:pt x="25296" y="4497"/>
                  </a:cubicBezTo>
                  <a:lnTo>
                    <a:pt x="25296" y="4497"/>
                  </a:lnTo>
                  <a:cubicBezTo>
                    <a:pt x="25807" y="4467"/>
                    <a:pt x="26385" y="4386"/>
                    <a:pt x="26624" y="3881"/>
                  </a:cubicBezTo>
                  <a:cubicBezTo>
                    <a:pt x="27057" y="2981"/>
                    <a:pt x="25590" y="2147"/>
                    <a:pt x="25123" y="1513"/>
                  </a:cubicBezTo>
                  <a:cubicBezTo>
                    <a:pt x="24394" y="558"/>
                    <a:pt x="22825" y="1"/>
                    <a:pt x="21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56;p74">
              <a:extLst>
                <a:ext uri="{FF2B5EF4-FFF2-40B4-BE49-F238E27FC236}">
                  <a16:creationId xmlns:a16="http://schemas.microsoft.com/office/drawing/2014/main" id="{97555DA4-7C2F-24A2-6DFA-2BFB2A7C51FC}"/>
                </a:ext>
              </a:extLst>
            </p:cNvPr>
            <p:cNvSpPr/>
            <p:nvPr/>
          </p:nvSpPr>
          <p:spPr>
            <a:xfrm>
              <a:off x="2184000" y="1908600"/>
              <a:ext cx="281675" cy="90150"/>
            </a:xfrm>
            <a:custGeom>
              <a:avLst/>
              <a:gdLst/>
              <a:ahLst/>
              <a:cxnLst/>
              <a:rect l="l" t="t" r="r" b="b"/>
              <a:pathLst>
                <a:path w="11267" h="3606" extrusionOk="0">
                  <a:moveTo>
                    <a:pt x="6742" y="1"/>
                  </a:moveTo>
                  <a:cubicBezTo>
                    <a:pt x="6208" y="1"/>
                    <a:pt x="5651" y="60"/>
                    <a:pt x="5047" y="196"/>
                  </a:cubicBezTo>
                  <a:cubicBezTo>
                    <a:pt x="3779" y="429"/>
                    <a:pt x="2645" y="1030"/>
                    <a:pt x="1377" y="1063"/>
                  </a:cubicBezTo>
                  <a:cubicBezTo>
                    <a:pt x="777" y="1063"/>
                    <a:pt x="610" y="1296"/>
                    <a:pt x="243" y="1697"/>
                  </a:cubicBezTo>
                  <a:cubicBezTo>
                    <a:pt x="143" y="1763"/>
                    <a:pt x="76" y="1897"/>
                    <a:pt x="110" y="2030"/>
                  </a:cubicBezTo>
                  <a:cubicBezTo>
                    <a:pt x="277" y="2397"/>
                    <a:pt x="477" y="2731"/>
                    <a:pt x="610" y="3031"/>
                  </a:cubicBezTo>
                  <a:cubicBezTo>
                    <a:pt x="570" y="2958"/>
                    <a:pt x="511" y="2928"/>
                    <a:pt x="447" y="2928"/>
                  </a:cubicBezTo>
                  <a:cubicBezTo>
                    <a:pt x="249" y="2928"/>
                    <a:pt x="1" y="3213"/>
                    <a:pt x="76" y="3365"/>
                  </a:cubicBezTo>
                  <a:cubicBezTo>
                    <a:pt x="128" y="3544"/>
                    <a:pt x="262" y="3605"/>
                    <a:pt x="420" y="3605"/>
                  </a:cubicBezTo>
                  <a:cubicBezTo>
                    <a:pt x="674" y="3605"/>
                    <a:pt x="987" y="3447"/>
                    <a:pt x="1111" y="3365"/>
                  </a:cubicBezTo>
                  <a:cubicBezTo>
                    <a:pt x="1244" y="3265"/>
                    <a:pt x="1411" y="3164"/>
                    <a:pt x="1411" y="2998"/>
                  </a:cubicBezTo>
                  <a:cubicBezTo>
                    <a:pt x="1377" y="2531"/>
                    <a:pt x="1411" y="2597"/>
                    <a:pt x="1111" y="2230"/>
                  </a:cubicBezTo>
                  <a:cubicBezTo>
                    <a:pt x="777" y="1763"/>
                    <a:pt x="3412" y="1163"/>
                    <a:pt x="3579" y="1096"/>
                  </a:cubicBezTo>
                  <a:cubicBezTo>
                    <a:pt x="4564" y="776"/>
                    <a:pt x="5456" y="638"/>
                    <a:pt x="6323" y="638"/>
                  </a:cubicBezTo>
                  <a:cubicBezTo>
                    <a:pt x="7715" y="638"/>
                    <a:pt x="9042" y="995"/>
                    <a:pt x="10584" y="1530"/>
                  </a:cubicBezTo>
                  <a:cubicBezTo>
                    <a:pt x="10598" y="1534"/>
                    <a:pt x="10612" y="1536"/>
                    <a:pt x="10627" y="1536"/>
                  </a:cubicBezTo>
                  <a:cubicBezTo>
                    <a:pt x="10870" y="1536"/>
                    <a:pt x="11267" y="1059"/>
                    <a:pt x="10984" y="996"/>
                  </a:cubicBezTo>
                  <a:cubicBezTo>
                    <a:pt x="9451" y="436"/>
                    <a:pt x="8183" y="1"/>
                    <a:pt x="67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57;p74">
              <a:extLst>
                <a:ext uri="{FF2B5EF4-FFF2-40B4-BE49-F238E27FC236}">
                  <a16:creationId xmlns:a16="http://schemas.microsoft.com/office/drawing/2014/main" id="{D9526F7A-95CA-E5B9-0171-FDFCA217A9A2}"/>
                </a:ext>
              </a:extLst>
            </p:cNvPr>
            <p:cNvSpPr/>
            <p:nvPr/>
          </p:nvSpPr>
          <p:spPr>
            <a:xfrm>
              <a:off x="2654575" y="2206550"/>
              <a:ext cx="114275" cy="58050"/>
            </a:xfrm>
            <a:custGeom>
              <a:avLst/>
              <a:gdLst/>
              <a:ahLst/>
              <a:cxnLst/>
              <a:rect l="l" t="t" r="r" b="b"/>
              <a:pathLst>
                <a:path w="4571" h="2322" extrusionOk="0">
                  <a:moveTo>
                    <a:pt x="2904" y="621"/>
                  </a:moveTo>
                  <a:cubicBezTo>
                    <a:pt x="3170" y="754"/>
                    <a:pt x="3403" y="954"/>
                    <a:pt x="3503" y="1287"/>
                  </a:cubicBezTo>
                  <a:cubicBezTo>
                    <a:pt x="3586" y="1504"/>
                    <a:pt x="3503" y="1562"/>
                    <a:pt x="3369" y="1562"/>
                  </a:cubicBezTo>
                  <a:cubicBezTo>
                    <a:pt x="3236" y="1562"/>
                    <a:pt x="3052" y="1504"/>
                    <a:pt x="2936" y="1487"/>
                  </a:cubicBezTo>
                  <a:cubicBezTo>
                    <a:pt x="2715" y="1459"/>
                    <a:pt x="2511" y="1443"/>
                    <a:pt x="2310" y="1443"/>
                  </a:cubicBezTo>
                  <a:cubicBezTo>
                    <a:pt x="2025" y="1443"/>
                    <a:pt x="1747" y="1476"/>
                    <a:pt x="1435" y="1554"/>
                  </a:cubicBezTo>
                  <a:cubicBezTo>
                    <a:pt x="1352" y="1609"/>
                    <a:pt x="1269" y="1618"/>
                    <a:pt x="1168" y="1620"/>
                  </a:cubicBezTo>
                  <a:lnTo>
                    <a:pt x="1168" y="1620"/>
                  </a:lnTo>
                  <a:cubicBezTo>
                    <a:pt x="1335" y="1487"/>
                    <a:pt x="1501" y="1354"/>
                    <a:pt x="1735" y="1287"/>
                  </a:cubicBezTo>
                  <a:cubicBezTo>
                    <a:pt x="2107" y="1058"/>
                    <a:pt x="2504" y="779"/>
                    <a:pt x="2904" y="621"/>
                  </a:cubicBezTo>
                  <a:close/>
                  <a:moveTo>
                    <a:pt x="1096" y="1682"/>
                  </a:moveTo>
                  <a:cubicBezTo>
                    <a:pt x="1087" y="1694"/>
                    <a:pt x="1077" y="1703"/>
                    <a:pt x="1076" y="1703"/>
                  </a:cubicBezTo>
                  <a:cubicBezTo>
                    <a:pt x="1075" y="1703"/>
                    <a:pt x="1080" y="1697"/>
                    <a:pt x="1096" y="1682"/>
                  </a:cubicBezTo>
                  <a:close/>
                  <a:moveTo>
                    <a:pt x="3226" y="0"/>
                  </a:moveTo>
                  <a:cubicBezTo>
                    <a:pt x="3137" y="0"/>
                    <a:pt x="3032" y="65"/>
                    <a:pt x="2947" y="153"/>
                  </a:cubicBezTo>
                  <a:lnTo>
                    <a:pt x="2947" y="153"/>
                  </a:lnTo>
                  <a:cubicBezTo>
                    <a:pt x="2608" y="244"/>
                    <a:pt x="2328" y="491"/>
                    <a:pt x="1968" y="620"/>
                  </a:cubicBezTo>
                  <a:cubicBezTo>
                    <a:pt x="1635" y="753"/>
                    <a:pt x="1334" y="887"/>
                    <a:pt x="1101" y="1120"/>
                  </a:cubicBezTo>
                  <a:cubicBezTo>
                    <a:pt x="734" y="1354"/>
                    <a:pt x="0" y="2288"/>
                    <a:pt x="934" y="2321"/>
                  </a:cubicBezTo>
                  <a:cubicBezTo>
                    <a:pt x="1134" y="2321"/>
                    <a:pt x="1401" y="2254"/>
                    <a:pt x="1568" y="2154"/>
                  </a:cubicBezTo>
                  <a:cubicBezTo>
                    <a:pt x="1724" y="2115"/>
                    <a:pt x="1892" y="2099"/>
                    <a:pt x="2065" y="2099"/>
                  </a:cubicBezTo>
                  <a:cubicBezTo>
                    <a:pt x="2187" y="2099"/>
                    <a:pt x="2311" y="2107"/>
                    <a:pt x="2435" y="2121"/>
                  </a:cubicBezTo>
                  <a:cubicBezTo>
                    <a:pt x="2678" y="2161"/>
                    <a:pt x="2922" y="2227"/>
                    <a:pt x="3157" y="2227"/>
                  </a:cubicBezTo>
                  <a:cubicBezTo>
                    <a:pt x="3310" y="2227"/>
                    <a:pt x="3459" y="2199"/>
                    <a:pt x="3603" y="2121"/>
                  </a:cubicBezTo>
                  <a:cubicBezTo>
                    <a:pt x="4570" y="1654"/>
                    <a:pt x="4003" y="420"/>
                    <a:pt x="3303" y="19"/>
                  </a:cubicBezTo>
                  <a:cubicBezTo>
                    <a:pt x="3279" y="6"/>
                    <a:pt x="3254" y="0"/>
                    <a:pt x="3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58;p74">
              <a:extLst>
                <a:ext uri="{FF2B5EF4-FFF2-40B4-BE49-F238E27FC236}">
                  <a16:creationId xmlns:a16="http://schemas.microsoft.com/office/drawing/2014/main" id="{D6732C7B-E19B-F002-81C3-B8CF2662330E}"/>
                </a:ext>
              </a:extLst>
            </p:cNvPr>
            <p:cNvSpPr/>
            <p:nvPr/>
          </p:nvSpPr>
          <p:spPr>
            <a:xfrm>
              <a:off x="2684075" y="2242050"/>
              <a:ext cx="118950" cy="80000"/>
            </a:xfrm>
            <a:custGeom>
              <a:avLst/>
              <a:gdLst/>
              <a:ahLst/>
              <a:cxnLst/>
              <a:rect l="l" t="t" r="r" b="b"/>
              <a:pathLst>
                <a:path w="4758" h="3200" extrusionOk="0">
                  <a:moveTo>
                    <a:pt x="3323" y="0"/>
                  </a:moveTo>
                  <a:cubicBezTo>
                    <a:pt x="3090" y="0"/>
                    <a:pt x="2690" y="467"/>
                    <a:pt x="3057" y="567"/>
                  </a:cubicBezTo>
                  <a:cubicBezTo>
                    <a:pt x="3390" y="601"/>
                    <a:pt x="4724" y="1235"/>
                    <a:pt x="3757" y="1268"/>
                  </a:cubicBezTo>
                  <a:cubicBezTo>
                    <a:pt x="3423" y="1301"/>
                    <a:pt x="3257" y="1501"/>
                    <a:pt x="3090" y="1735"/>
                  </a:cubicBezTo>
                  <a:cubicBezTo>
                    <a:pt x="2840" y="1818"/>
                    <a:pt x="2673" y="1860"/>
                    <a:pt x="2598" y="1860"/>
                  </a:cubicBezTo>
                  <a:cubicBezTo>
                    <a:pt x="2523" y="1860"/>
                    <a:pt x="2539" y="1818"/>
                    <a:pt x="2656" y="1735"/>
                  </a:cubicBezTo>
                  <a:cubicBezTo>
                    <a:pt x="2690" y="1702"/>
                    <a:pt x="2756" y="1602"/>
                    <a:pt x="2823" y="1568"/>
                  </a:cubicBezTo>
                  <a:cubicBezTo>
                    <a:pt x="2923" y="1435"/>
                    <a:pt x="2956" y="1368"/>
                    <a:pt x="2956" y="1201"/>
                  </a:cubicBezTo>
                  <a:cubicBezTo>
                    <a:pt x="2990" y="868"/>
                    <a:pt x="2756" y="768"/>
                    <a:pt x="2489" y="734"/>
                  </a:cubicBezTo>
                  <a:cubicBezTo>
                    <a:pt x="2462" y="731"/>
                    <a:pt x="2434" y="729"/>
                    <a:pt x="2408" y="729"/>
                  </a:cubicBezTo>
                  <a:cubicBezTo>
                    <a:pt x="1893" y="729"/>
                    <a:pt x="1611" y="1321"/>
                    <a:pt x="1389" y="1702"/>
                  </a:cubicBezTo>
                  <a:cubicBezTo>
                    <a:pt x="1296" y="1826"/>
                    <a:pt x="857" y="2583"/>
                    <a:pt x="662" y="2583"/>
                  </a:cubicBezTo>
                  <a:cubicBezTo>
                    <a:pt x="647" y="2583"/>
                    <a:pt x="633" y="2578"/>
                    <a:pt x="621" y="2569"/>
                  </a:cubicBezTo>
                  <a:cubicBezTo>
                    <a:pt x="321" y="2369"/>
                    <a:pt x="1255" y="1368"/>
                    <a:pt x="1389" y="1135"/>
                  </a:cubicBezTo>
                  <a:cubicBezTo>
                    <a:pt x="1490" y="1012"/>
                    <a:pt x="1431" y="940"/>
                    <a:pt x="1331" y="940"/>
                  </a:cubicBezTo>
                  <a:cubicBezTo>
                    <a:pt x="1267" y="940"/>
                    <a:pt x="1187" y="969"/>
                    <a:pt x="1122" y="1034"/>
                  </a:cubicBezTo>
                  <a:cubicBezTo>
                    <a:pt x="722" y="1368"/>
                    <a:pt x="255" y="1935"/>
                    <a:pt x="88" y="2502"/>
                  </a:cubicBezTo>
                  <a:cubicBezTo>
                    <a:pt x="0" y="2736"/>
                    <a:pt x="66" y="3199"/>
                    <a:pt x="352" y="3199"/>
                  </a:cubicBezTo>
                  <a:cubicBezTo>
                    <a:pt x="393" y="3199"/>
                    <a:pt x="438" y="3190"/>
                    <a:pt x="488" y="3169"/>
                  </a:cubicBezTo>
                  <a:cubicBezTo>
                    <a:pt x="955" y="3036"/>
                    <a:pt x="1255" y="2602"/>
                    <a:pt x="1489" y="2235"/>
                  </a:cubicBezTo>
                  <a:cubicBezTo>
                    <a:pt x="1656" y="2002"/>
                    <a:pt x="1822" y="1702"/>
                    <a:pt x="1989" y="1435"/>
                  </a:cubicBezTo>
                  <a:cubicBezTo>
                    <a:pt x="2089" y="1301"/>
                    <a:pt x="2022" y="1301"/>
                    <a:pt x="2223" y="1268"/>
                  </a:cubicBezTo>
                  <a:cubicBezTo>
                    <a:pt x="2237" y="1267"/>
                    <a:pt x="2250" y="1266"/>
                    <a:pt x="2262" y="1266"/>
                  </a:cubicBezTo>
                  <a:cubicBezTo>
                    <a:pt x="2622" y="1266"/>
                    <a:pt x="2121" y="1735"/>
                    <a:pt x="2089" y="1735"/>
                  </a:cubicBezTo>
                  <a:cubicBezTo>
                    <a:pt x="1705" y="2184"/>
                    <a:pt x="1967" y="2571"/>
                    <a:pt x="2520" y="2571"/>
                  </a:cubicBezTo>
                  <a:cubicBezTo>
                    <a:pt x="2543" y="2571"/>
                    <a:pt x="2566" y="2570"/>
                    <a:pt x="2590" y="2569"/>
                  </a:cubicBezTo>
                  <a:cubicBezTo>
                    <a:pt x="2790" y="2569"/>
                    <a:pt x="3023" y="2402"/>
                    <a:pt x="3190" y="2235"/>
                  </a:cubicBezTo>
                  <a:cubicBezTo>
                    <a:pt x="3405" y="1993"/>
                    <a:pt x="3425" y="1925"/>
                    <a:pt x="3617" y="1925"/>
                  </a:cubicBezTo>
                  <a:cubicBezTo>
                    <a:pt x="3663" y="1925"/>
                    <a:pt x="3719" y="1929"/>
                    <a:pt x="3790" y="1935"/>
                  </a:cubicBezTo>
                  <a:cubicBezTo>
                    <a:pt x="3824" y="1943"/>
                    <a:pt x="3858" y="1947"/>
                    <a:pt x="3893" y="1947"/>
                  </a:cubicBezTo>
                  <a:cubicBezTo>
                    <a:pt x="4281" y="1947"/>
                    <a:pt x="4758" y="1465"/>
                    <a:pt x="4758" y="1068"/>
                  </a:cubicBezTo>
                  <a:cubicBezTo>
                    <a:pt x="4724" y="367"/>
                    <a:pt x="3991" y="0"/>
                    <a:pt x="3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59;p74">
              <a:extLst>
                <a:ext uri="{FF2B5EF4-FFF2-40B4-BE49-F238E27FC236}">
                  <a16:creationId xmlns:a16="http://schemas.microsoft.com/office/drawing/2014/main" id="{C40546DE-E100-165F-2DC0-7826A72B3351}"/>
                </a:ext>
              </a:extLst>
            </p:cNvPr>
            <p:cNvSpPr/>
            <p:nvPr/>
          </p:nvSpPr>
          <p:spPr>
            <a:xfrm>
              <a:off x="2730625" y="2278475"/>
              <a:ext cx="114925" cy="52650"/>
            </a:xfrm>
            <a:custGeom>
              <a:avLst/>
              <a:gdLst/>
              <a:ahLst/>
              <a:cxnLst/>
              <a:rect l="l" t="t" r="r" b="b"/>
              <a:pathLst>
                <a:path w="4597" h="2106" extrusionOk="0">
                  <a:moveTo>
                    <a:pt x="3628" y="0"/>
                  </a:moveTo>
                  <a:cubicBezTo>
                    <a:pt x="2939" y="0"/>
                    <a:pt x="2160" y="495"/>
                    <a:pt x="1695" y="878"/>
                  </a:cubicBezTo>
                  <a:cubicBezTo>
                    <a:pt x="1595" y="928"/>
                    <a:pt x="1476" y="1128"/>
                    <a:pt x="1549" y="1211"/>
                  </a:cubicBezTo>
                  <a:lnTo>
                    <a:pt x="1549" y="1211"/>
                  </a:lnTo>
                  <a:cubicBezTo>
                    <a:pt x="1455" y="1275"/>
                    <a:pt x="1365" y="1350"/>
                    <a:pt x="1261" y="1412"/>
                  </a:cubicBezTo>
                  <a:lnTo>
                    <a:pt x="1261" y="1412"/>
                  </a:lnTo>
                  <a:cubicBezTo>
                    <a:pt x="1274" y="1405"/>
                    <a:pt x="1279" y="1401"/>
                    <a:pt x="1277" y="1401"/>
                  </a:cubicBezTo>
                  <a:cubicBezTo>
                    <a:pt x="1262" y="1401"/>
                    <a:pt x="735" y="1666"/>
                    <a:pt x="520" y="1666"/>
                  </a:cubicBezTo>
                  <a:cubicBezTo>
                    <a:pt x="436" y="1666"/>
                    <a:pt x="400" y="1625"/>
                    <a:pt x="461" y="1512"/>
                  </a:cubicBezTo>
                  <a:cubicBezTo>
                    <a:pt x="554" y="1363"/>
                    <a:pt x="522" y="1297"/>
                    <a:pt x="453" y="1297"/>
                  </a:cubicBezTo>
                  <a:cubicBezTo>
                    <a:pt x="398" y="1297"/>
                    <a:pt x="319" y="1338"/>
                    <a:pt x="261" y="1412"/>
                  </a:cubicBezTo>
                  <a:cubicBezTo>
                    <a:pt x="1" y="1759"/>
                    <a:pt x="141" y="2105"/>
                    <a:pt x="508" y="2105"/>
                  </a:cubicBezTo>
                  <a:cubicBezTo>
                    <a:pt x="565" y="2105"/>
                    <a:pt x="627" y="2097"/>
                    <a:pt x="694" y="2079"/>
                  </a:cubicBezTo>
                  <a:cubicBezTo>
                    <a:pt x="1061" y="2046"/>
                    <a:pt x="1295" y="1779"/>
                    <a:pt x="1595" y="1612"/>
                  </a:cubicBezTo>
                  <a:cubicBezTo>
                    <a:pt x="2095" y="1279"/>
                    <a:pt x="2762" y="1145"/>
                    <a:pt x="3296" y="1079"/>
                  </a:cubicBezTo>
                  <a:cubicBezTo>
                    <a:pt x="3496" y="1045"/>
                    <a:pt x="4597" y="278"/>
                    <a:pt x="4063" y="78"/>
                  </a:cubicBezTo>
                  <a:cubicBezTo>
                    <a:pt x="3925" y="24"/>
                    <a:pt x="3779" y="0"/>
                    <a:pt x="3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60;p74">
              <a:extLst>
                <a:ext uri="{FF2B5EF4-FFF2-40B4-BE49-F238E27FC236}">
                  <a16:creationId xmlns:a16="http://schemas.microsoft.com/office/drawing/2014/main" id="{861F7FDB-0666-05A4-DBBB-C1DF01EFF4C3}"/>
                </a:ext>
              </a:extLst>
            </p:cNvPr>
            <p:cNvSpPr/>
            <p:nvPr/>
          </p:nvSpPr>
          <p:spPr>
            <a:xfrm>
              <a:off x="2536150" y="1961900"/>
              <a:ext cx="80075" cy="42300"/>
            </a:xfrm>
            <a:custGeom>
              <a:avLst/>
              <a:gdLst/>
              <a:ahLst/>
              <a:cxnLst/>
              <a:rect l="l" t="t" r="r" b="b"/>
              <a:pathLst>
                <a:path w="3203" h="1692" extrusionOk="0">
                  <a:moveTo>
                    <a:pt x="1422" y="654"/>
                  </a:moveTo>
                  <a:cubicBezTo>
                    <a:pt x="1443" y="662"/>
                    <a:pt x="1469" y="666"/>
                    <a:pt x="1502" y="666"/>
                  </a:cubicBezTo>
                  <a:cubicBezTo>
                    <a:pt x="1635" y="666"/>
                    <a:pt x="1758" y="655"/>
                    <a:pt x="1876" y="655"/>
                  </a:cubicBezTo>
                  <a:cubicBezTo>
                    <a:pt x="2054" y="655"/>
                    <a:pt x="2222" y="679"/>
                    <a:pt x="2402" y="799"/>
                  </a:cubicBezTo>
                  <a:cubicBezTo>
                    <a:pt x="2702" y="966"/>
                    <a:pt x="1868" y="1099"/>
                    <a:pt x="1735" y="1099"/>
                  </a:cubicBezTo>
                  <a:cubicBezTo>
                    <a:pt x="1468" y="1099"/>
                    <a:pt x="1101" y="1099"/>
                    <a:pt x="868" y="1066"/>
                  </a:cubicBezTo>
                  <a:cubicBezTo>
                    <a:pt x="839" y="1066"/>
                    <a:pt x="810" y="1041"/>
                    <a:pt x="739" y="1034"/>
                  </a:cubicBezTo>
                  <a:lnTo>
                    <a:pt x="739" y="1034"/>
                  </a:lnTo>
                  <a:cubicBezTo>
                    <a:pt x="763" y="1016"/>
                    <a:pt x="793" y="994"/>
                    <a:pt x="834" y="966"/>
                  </a:cubicBezTo>
                  <a:cubicBezTo>
                    <a:pt x="940" y="860"/>
                    <a:pt x="1045" y="797"/>
                    <a:pt x="1167" y="758"/>
                  </a:cubicBezTo>
                  <a:lnTo>
                    <a:pt x="1167" y="758"/>
                  </a:lnTo>
                  <a:cubicBezTo>
                    <a:pt x="1168" y="761"/>
                    <a:pt x="1168" y="763"/>
                    <a:pt x="1168" y="766"/>
                  </a:cubicBezTo>
                  <a:cubicBezTo>
                    <a:pt x="1141" y="837"/>
                    <a:pt x="1150" y="866"/>
                    <a:pt x="1178" y="866"/>
                  </a:cubicBezTo>
                  <a:cubicBezTo>
                    <a:pt x="1232" y="866"/>
                    <a:pt x="1355" y="760"/>
                    <a:pt x="1422" y="654"/>
                  </a:cubicBezTo>
                  <a:close/>
                  <a:moveTo>
                    <a:pt x="2233" y="0"/>
                  </a:moveTo>
                  <a:cubicBezTo>
                    <a:pt x="1950" y="0"/>
                    <a:pt x="1662" y="97"/>
                    <a:pt x="1495" y="277"/>
                  </a:cubicBezTo>
                  <a:lnTo>
                    <a:pt x="1495" y="277"/>
                  </a:lnTo>
                  <a:cubicBezTo>
                    <a:pt x="1485" y="234"/>
                    <a:pt x="1461" y="199"/>
                    <a:pt x="1401" y="199"/>
                  </a:cubicBezTo>
                  <a:cubicBezTo>
                    <a:pt x="1359" y="187"/>
                    <a:pt x="1314" y="182"/>
                    <a:pt x="1267" y="182"/>
                  </a:cubicBezTo>
                  <a:cubicBezTo>
                    <a:pt x="755" y="182"/>
                    <a:pt x="0" y="808"/>
                    <a:pt x="0" y="1266"/>
                  </a:cubicBezTo>
                  <a:cubicBezTo>
                    <a:pt x="0" y="1611"/>
                    <a:pt x="440" y="1692"/>
                    <a:pt x="884" y="1692"/>
                  </a:cubicBezTo>
                  <a:cubicBezTo>
                    <a:pt x="1214" y="1692"/>
                    <a:pt x="1545" y="1647"/>
                    <a:pt x="1702" y="1633"/>
                  </a:cubicBezTo>
                  <a:cubicBezTo>
                    <a:pt x="2302" y="1566"/>
                    <a:pt x="3203" y="1133"/>
                    <a:pt x="3003" y="432"/>
                  </a:cubicBezTo>
                  <a:cubicBezTo>
                    <a:pt x="2894" y="136"/>
                    <a:pt x="2567" y="0"/>
                    <a:pt x="2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61;p74">
              <a:extLst>
                <a:ext uri="{FF2B5EF4-FFF2-40B4-BE49-F238E27FC236}">
                  <a16:creationId xmlns:a16="http://schemas.microsoft.com/office/drawing/2014/main" id="{D058E0C7-E1AA-F1F7-77D0-4A8465ABD7B2}"/>
                </a:ext>
              </a:extLst>
            </p:cNvPr>
            <p:cNvSpPr/>
            <p:nvPr/>
          </p:nvSpPr>
          <p:spPr>
            <a:xfrm>
              <a:off x="2544500" y="2018850"/>
              <a:ext cx="90900" cy="40625"/>
            </a:xfrm>
            <a:custGeom>
              <a:avLst/>
              <a:gdLst/>
              <a:ahLst/>
              <a:cxnLst/>
              <a:rect l="l" t="t" r="r" b="b"/>
              <a:pathLst>
                <a:path w="3636" h="1625" extrusionOk="0">
                  <a:moveTo>
                    <a:pt x="3057" y="0"/>
                  </a:moveTo>
                  <a:cubicBezTo>
                    <a:pt x="2848" y="0"/>
                    <a:pt x="2636" y="16"/>
                    <a:pt x="2402" y="55"/>
                  </a:cubicBezTo>
                  <a:cubicBezTo>
                    <a:pt x="2175" y="152"/>
                    <a:pt x="1855" y="657"/>
                    <a:pt x="2261" y="657"/>
                  </a:cubicBezTo>
                  <a:cubicBezTo>
                    <a:pt x="2274" y="657"/>
                    <a:pt x="2288" y="657"/>
                    <a:pt x="2302" y="656"/>
                  </a:cubicBezTo>
                  <a:cubicBezTo>
                    <a:pt x="2363" y="650"/>
                    <a:pt x="2424" y="644"/>
                    <a:pt x="2485" y="637"/>
                  </a:cubicBezTo>
                  <a:lnTo>
                    <a:pt x="2485" y="637"/>
                  </a:lnTo>
                  <a:cubicBezTo>
                    <a:pt x="2057" y="778"/>
                    <a:pt x="1560" y="934"/>
                    <a:pt x="1468" y="989"/>
                  </a:cubicBezTo>
                  <a:cubicBezTo>
                    <a:pt x="1234" y="1056"/>
                    <a:pt x="1067" y="1123"/>
                    <a:pt x="867" y="1123"/>
                  </a:cubicBezTo>
                  <a:cubicBezTo>
                    <a:pt x="707" y="1123"/>
                    <a:pt x="638" y="1128"/>
                    <a:pt x="625" y="1128"/>
                  </a:cubicBezTo>
                  <a:cubicBezTo>
                    <a:pt x="606" y="1128"/>
                    <a:pt x="714" y="1116"/>
                    <a:pt x="834" y="1056"/>
                  </a:cubicBezTo>
                  <a:cubicBezTo>
                    <a:pt x="1134" y="956"/>
                    <a:pt x="1368" y="789"/>
                    <a:pt x="1701" y="689"/>
                  </a:cubicBezTo>
                  <a:cubicBezTo>
                    <a:pt x="1835" y="689"/>
                    <a:pt x="2035" y="422"/>
                    <a:pt x="1835" y="422"/>
                  </a:cubicBezTo>
                  <a:cubicBezTo>
                    <a:pt x="1334" y="456"/>
                    <a:pt x="734" y="622"/>
                    <a:pt x="367" y="923"/>
                  </a:cubicBezTo>
                  <a:cubicBezTo>
                    <a:pt x="0" y="1190"/>
                    <a:pt x="200" y="1623"/>
                    <a:pt x="634" y="1623"/>
                  </a:cubicBezTo>
                  <a:cubicBezTo>
                    <a:pt x="658" y="1624"/>
                    <a:pt x="682" y="1625"/>
                    <a:pt x="706" y="1625"/>
                  </a:cubicBezTo>
                  <a:cubicBezTo>
                    <a:pt x="1380" y="1625"/>
                    <a:pt x="2024" y="1184"/>
                    <a:pt x="2669" y="1023"/>
                  </a:cubicBezTo>
                  <a:cubicBezTo>
                    <a:pt x="3036" y="956"/>
                    <a:pt x="3636" y="589"/>
                    <a:pt x="3636" y="155"/>
                  </a:cubicBezTo>
                  <a:cubicBezTo>
                    <a:pt x="3636" y="89"/>
                    <a:pt x="3569" y="22"/>
                    <a:pt x="3503" y="22"/>
                  </a:cubicBezTo>
                  <a:cubicBezTo>
                    <a:pt x="3351" y="8"/>
                    <a:pt x="3204" y="0"/>
                    <a:pt x="3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62;p74">
              <a:extLst>
                <a:ext uri="{FF2B5EF4-FFF2-40B4-BE49-F238E27FC236}">
                  <a16:creationId xmlns:a16="http://schemas.microsoft.com/office/drawing/2014/main" id="{C4E6C539-34B0-F8D0-7BB7-C4DD1BB61AD3}"/>
                </a:ext>
              </a:extLst>
            </p:cNvPr>
            <p:cNvSpPr/>
            <p:nvPr/>
          </p:nvSpPr>
          <p:spPr>
            <a:xfrm>
              <a:off x="2629650" y="2137100"/>
              <a:ext cx="37450" cy="55600"/>
            </a:xfrm>
            <a:custGeom>
              <a:avLst/>
              <a:gdLst/>
              <a:ahLst/>
              <a:cxnLst/>
              <a:rect l="l" t="t" r="r" b="b"/>
              <a:pathLst>
                <a:path w="1498" h="2224" extrusionOk="0">
                  <a:moveTo>
                    <a:pt x="804" y="0"/>
                  </a:moveTo>
                  <a:cubicBezTo>
                    <a:pt x="733" y="0"/>
                    <a:pt x="662" y="19"/>
                    <a:pt x="597" y="62"/>
                  </a:cubicBezTo>
                  <a:cubicBezTo>
                    <a:pt x="163" y="296"/>
                    <a:pt x="97" y="796"/>
                    <a:pt x="30" y="1230"/>
                  </a:cubicBezTo>
                  <a:cubicBezTo>
                    <a:pt x="0" y="1647"/>
                    <a:pt x="210" y="2223"/>
                    <a:pt x="682" y="2223"/>
                  </a:cubicBezTo>
                  <a:cubicBezTo>
                    <a:pt x="739" y="2223"/>
                    <a:pt x="799" y="2215"/>
                    <a:pt x="864" y="2197"/>
                  </a:cubicBezTo>
                  <a:cubicBezTo>
                    <a:pt x="1131" y="2097"/>
                    <a:pt x="1297" y="1930"/>
                    <a:pt x="1364" y="1730"/>
                  </a:cubicBezTo>
                  <a:cubicBezTo>
                    <a:pt x="1431" y="1563"/>
                    <a:pt x="1498" y="1196"/>
                    <a:pt x="1297" y="1096"/>
                  </a:cubicBezTo>
                  <a:cubicBezTo>
                    <a:pt x="1286" y="1090"/>
                    <a:pt x="1272" y="1087"/>
                    <a:pt x="1257" y="1087"/>
                  </a:cubicBezTo>
                  <a:cubicBezTo>
                    <a:pt x="1187" y="1087"/>
                    <a:pt x="1091" y="1147"/>
                    <a:pt x="1064" y="1230"/>
                  </a:cubicBezTo>
                  <a:cubicBezTo>
                    <a:pt x="964" y="1296"/>
                    <a:pt x="930" y="1396"/>
                    <a:pt x="930" y="1530"/>
                  </a:cubicBezTo>
                  <a:lnTo>
                    <a:pt x="930" y="1730"/>
                  </a:lnTo>
                  <a:lnTo>
                    <a:pt x="930" y="1730"/>
                  </a:lnTo>
                  <a:lnTo>
                    <a:pt x="930" y="1730"/>
                  </a:lnTo>
                  <a:cubicBezTo>
                    <a:pt x="911" y="1730"/>
                    <a:pt x="889" y="1730"/>
                    <a:pt x="864" y="1730"/>
                  </a:cubicBezTo>
                  <a:cubicBezTo>
                    <a:pt x="530" y="1630"/>
                    <a:pt x="497" y="1296"/>
                    <a:pt x="497" y="1029"/>
                  </a:cubicBezTo>
                  <a:cubicBezTo>
                    <a:pt x="497" y="875"/>
                    <a:pt x="525" y="607"/>
                    <a:pt x="609" y="462"/>
                  </a:cubicBezTo>
                  <a:lnTo>
                    <a:pt x="609" y="462"/>
                  </a:lnTo>
                  <a:cubicBezTo>
                    <a:pt x="622" y="462"/>
                    <a:pt x="640" y="462"/>
                    <a:pt x="664" y="462"/>
                  </a:cubicBezTo>
                  <a:cubicBezTo>
                    <a:pt x="797" y="529"/>
                    <a:pt x="830" y="596"/>
                    <a:pt x="830" y="729"/>
                  </a:cubicBezTo>
                  <a:cubicBezTo>
                    <a:pt x="864" y="863"/>
                    <a:pt x="864" y="1029"/>
                    <a:pt x="864" y="1130"/>
                  </a:cubicBezTo>
                  <a:cubicBezTo>
                    <a:pt x="864" y="1196"/>
                    <a:pt x="885" y="1222"/>
                    <a:pt x="917" y="1222"/>
                  </a:cubicBezTo>
                  <a:cubicBezTo>
                    <a:pt x="997" y="1222"/>
                    <a:pt x="1140" y="1058"/>
                    <a:pt x="1164" y="963"/>
                  </a:cubicBezTo>
                  <a:cubicBezTo>
                    <a:pt x="1231" y="729"/>
                    <a:pt x="1297" y="429"/>
                    <a:pt x="1164" y="196"/>
                  </a:cubicBezTo>
                  <a:cubicBezTo>
                    <a:pt x="1096" y="83"/>
                    <a:pt x="952"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63;p74">
              <a:extLst>
                <a:ext uri="{FF2B5EF4-FFF2-40B4-BE49-F238E27FC236}">
                  <a16:creationId xmlns:a16="http://schemas.microsoft.com/office/drawing/2014/main" id="{073816C4-A0BB-0E67-6BAE-09AD6D3DFBDC}"/>
                </a:ext>
              </a:extLst>
            </p:cNvPr>
            <p:cNvSpPr/>
            <p:nvPr/>
          </p:nvSpPr>
          <p:spPr>
            <a:xfrm>
              <a:off x="2615525" y="1870425"/>
              <a:ext cx="200850" cy="77550"/>
            </a:xfrm>
            <a:custGeom>
              <a:avLst/>
              <a:gdLst/>
              <a:ahLst/>
              <a:cxnLst/>
              <a:rect l="l" t="t" r="r" b="b"/>
              <a:pathLst>
                <a:path w="8034" h="3102" extrusionOk="0">
                  <a:moveTo>
                    <a:pt x="2682" y="1"/>
                  </a:moveTo>
                  <a:cubicBezTo>
                    <a:pt x="1560" y="1"/>
                    <a:pt x="0" y="226"/>
                    <a:pt x="28" y="1556"/>
                  </a:cubicBezTo>
                  <a:cubicBezTo>
                    <a:pt x="28" y="1955"/>
                    <a:pt x="346" y="2163"/>
                    <a:pt x="678" y="2163"/>
                  </a:cubicBezTo>
                  <a:cubicBezTo>
                    <a:pt x="763" y="2163"/>
                    <a:pt x="848" y="2150"/>
                    <a:pt x="928" y="2123"/>
                  </a:cubicBezTo>
                  <a:cubicBezTo>
                    <a:pt x="1495" y="1923"/>
                    <a:pt x="1896" y="1689"/>
                    <a:pt x="2496" y="1689"/>
                  </a:cubicBezTo>
                  <a:cubicBezTo>
                    <a:pt x="3697" y="1723"/>
                    <a:pt x="2363" y="2523"/>
                    <a:pt x="2229" y="2590"/>
                  </a:cubicBezTo>
                  <a:cubicBezTo>
                    <a:pt x="2096" y="2657"/>
                    <a:pt x="1862" y="3090"/>
                    <a:pt x="2163" y="3090"/>
                  </a:cubicBezTo>
                  <a:cubicBezTo>
                    <a:pt x="2260" y="3098"/>
                    <a:pt x="2352" y="3102"/>
                    <a:pt x="2442" y="3102"/>
                  </a:cubicBezTo>
                  <a:cubicBezTo>
                    <a:pt x="2753" y="3102"/>
                    <a:pt x="3035" y="3053"/>
                    <a:pt x="3397" y="2924"/>
                  </a:cubicBezTo>
                  <a:cubicBezTo>
                    <a:pt x="3922" y="2755"/>
                    <a:pt x="4363" y="2670"/>
                    <a:pt x="4809" y="2670"/>
                  </a:cubicBezTo>
                  <a:cubicBezTo>
                    <a:pt x="5155" y="2670"/>
                    <a:pt x="5505" y="2721"/>
                    <a:pt x="5899" y="2823"/>
                  </a:cubicBezTo>
                  <a:cubicBezTo>
                    <a:pt x="5965" y="2841"/>
                    <a:pt x="6037" y="2850"/>
                    <a:pt x="6111" y="2850"/>
                  </a:cubicBezTo>
                  <a:cubicBezTo>
                    <a:pt x="6594" y="2850"/>
                    <a:pt x="7197" y="2499"/>
                    <a:pt x="7400" y="2123"/>
                  </a:cubicBezTo>
                  <a:cubicBezTo>
                    <a:pt x="7600" y="1789"/>
                    <a:pt x="8033" y="1022"/>
                    <a:pt x="7500" y="722"/>
                  </a:cubicBezTo>
                  <a:cubicBezTo>
                    <a:pt x="7245" y="595"/>
                    <a:pt x="6996" y="553"/>
                    <a:pt x="6749" y="553"/>
                  </a:cubicBezTo>
                  <a:cubicBezTo>
                    <a:pt x="6284" y="553"/>
                    <a:pt x="5829" y="701"/>
                    <a:pt x="5369" y="701"/>
                  </a:cubicBezTo>
                  <a:cubicBezTo>
                    <a:pt x="4985" y="701"/>
                    <a:pt x="4597" y="598"/>
                    <a:pt x="4197" y="222"/>
                  </a:cubicBezTo>
                  <a:cubicBezTo>
                    <a:pt x="4167" y="191"/>
                    <a:pt x="4127" y="177"/>
                    <a:pt x="4084" y="177"/>
                  </a:cubicBezTo>
                  <a:cubicBezTo>
                    <a:pt x="3842" y="177"/>
                    <a:pt x="3466" y="586"/>
                    <a:pt x="3664" y="755"/>
                  </a:cubicBezTo>
                  <a:cubicBezTo>
                    <a:pt x="4114" y="1189"/>
                    <a:pt x="4573" y="1314"/>
                    <a:pt x="5056" y="1314"/>
                  </a:cubicBezTo>
                  <a:cubicBezTo>
                    <a:pt x="5540" y="1314"/>
                    <a:pt x="6049" y="1189"/>
                    <a:pt x="6599" y="1122"/>
                  </a:cubicBezTo>
                  <a:lnTo>
                    <a:pt x="6599" y="1122"/>
                  </a:lnTo>
                  <a:cubicBezTo>
                    <a:pt x="6476" y="1810"/>
                    <a:pt x="6263" y="2155"/>
                    <a:pt x="5945" y="2155"/>
                  </a:cubicBezTo>
                  <a:cubicBezTo>
                    <a:pt x="5832" y="2155"/>
                    <a:pt x="5705" y="2111"/>
                    <a:pt x="5565" y="2023"/>
                  </a:cubicBezTo>
                  <a:cubicBezTo>
                    <a:pt x="5231" y="1889"/>
                    <a:pt x="5165" y="1889"/>
                    <a:pt x="4831" y="1889"/>
                  </a:cubicBezTo>
                  <a:cubicBezTo>
                    <a:pt x="4812" y="1889"/>
                    <a:pt x="4792" y="1888"/>
                    <a:pt x="4773" y="1888"/>
                  </a:cubicBezTo>
                  <a:cubicBezTo>
                    <a:pt x="4302" y="1888"/>
                    <a:pt x="3876" y="2122"/>
                    <a:pt x="3424" y="2291"/>
                  </a:cubicBezTo>
                  <a:lnTo>
                    <a:pt x="3424" y="2291"/>
                  </a:lnTo>
                  <a:cubicBezTo>
                    <a:pt x="3828" y="1968"/>
                    <a:pt x="4100" y="1591"/>
                    <a:pt x="3664" y="1289"/>
                  </a:cubicBezTo>
                  <a:cubicBezTo>
                    <a:pt x="3367" y="1077"/>
                    <a:pt x="3057" y="1027"/>
                    <a:pt x="2716" y="1027"/>
                  </a:cubicBezTo>
                  <a:cubicBezTo>
                    <a:pt x="2521" y="1027"/>
                    <a:pt x="2315" y="1043"/>
                    <a:pt x="2096" y="1055"/>
                  </a:cubicBezTo>
                  <a:cubicBezTo>
                    <a:pt x="1829" y="1089"/>
                    <a:pt x="1495" y="1289"/>
                    <a:pt x="1229" y="1422"/>
                  </a:cubicBezTo>
                  <a:cubicBezTo>
                    <a:pt x="1258" y="750"/>
                    <a:pt x="1518" y="436"/>
                    <a:pt x="2075" y="436"/>
                  </a:cubicBezTo>
                  <a:cubicBezTo>
                    <a:pt x="2154" y="436"/>
                    <a:pt x="2239" y="443"/>
                    <a:pt x="2329" y="455"/>
                  </a:cubicBezTo>
                  <a:cubicBezTo>
                    <a:pt x="2563" y="422"/>
                    <a:pt x="2830" y="422"/>
                    <a:pt x="3063" y="422"/>
                  </a:cubicBezTo>
                  <a:cubicBezTo>
                    <a:pt x="3069" y="423"/>
                    <a:pt x="3076" y="424"/>
                    <a:pt x="3082" y="424"/>
                  </a:cubicBezTo>
                  <a:cubicBezTo>
                    <a:pt x="3254" y="424"/>
                    <a:pt x="3554" y="21"/>
                    <a:pt x="3297" y="21"/>
                  </a:cubicBezTo>
                  <a:cubicBezTo>
                    <a:pt x="3121" y="10"/>
                    <a:pt x="2911" y="1"/>
                    <a:pt x="2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64;p74">
              <a:extLst>
                <a:ext uri="{FF2B5EF4-FFF2-40B4-BE49-F238E27FC236}">
                  <a16:creationId xmlns:a16="http://schemas.microsoft.com/office/drawing/2014/main" id="{1E08EC55-9A05-0745-9410-37A19B826203}"/>
                </a:ext>
              </a:extLst>
            </p:cNvPr>
            <p:cNvSpPr/>
            <p:nvPr/>
          </p:nvSpPr>
          <p:spPr>
            <a:xfrm>
              <a:off x="2700425" y="1838975"/>
              <a:ext cx="134300" cy="47225"/>
            </a:xfrm>
            <a:custGeom>
              <a:avLst/>
              <a:gdLst/>
              <a:ahLst/>
              <a:cxnLst/>
              <a:rect l="l" t="t" r="r" b="b"/>
              <a:pathLst>
                <a:path w="5372" h="1889" extrusionOk="0">
                  <a:moveTo>
                    <a:pt x="3126" y="1"/>
                  </a:moveTo>
                  <a:cubicBezTo>
                    <a:pt x="3083" y="1"/>
                    <a:pt x="3032" y="5"/>
                    <a:pt x="2970" y="12"/>
                  </a:cubicBezTo>
                  <a:cubicBezTo>
                    <a:pt x="2803" y="12"/>
                    <a:pt x="2436" y="479"/>
                    <a:pt x="2703" y="546"/>
                  </a:cubicBezTo>
                  <a:cubicBezTo>
                    <a:pt x="3003" y="646"/>
                    <a:pt x="3036" y="1013"/>
                    <a:pt x="3337" y="1113"/>
                  </a:cubicBezTo>
                  <a:cubicBezTo>
                    <a:pt x="3470" y="1129"/>
                    <a:pt x="3587" y="1138"/>
                    <a:pt x="3708" y="1138"/>
                  </a:cubicBezTo>
                  <a:cubicBezTo>
                    <a:pt x="3829" y="1138"/>
                    <a:pt x="3954" y="1129"/>
                    <a:pt x="4104" y="1113"/>
                  </a:cubicBezTo>
                  <a:cubicBezTo>
                    <a:pt x="4188" y="1071"/>
                    <a:pt x="4271" y="1052"/>
                    <a:pt x="4355" y="1052"/>
                  </a:cubicBezTo>
                  <a:cubicBezTo>
                    <a:pt x="4469" y="1052"/>
                    <a:pt x="4584" y="1087"/>
                    <a:pt x="4698" y="1143"/>
                  </a:cubicBezTo>
                  <a:lnTo>
                    <a:pt x="4698" y="1143"/>
                  </a:lnTo>
                  <a:cubicBezTo>
                    <a:pt x="4690" y="1140"/>
                    <a:pt x="4675" y="1139"/>
                    <a:pt x="4656" y="1139"/>
                  </a:cubicBezTo>
                  <a:cubicBezTo>
                    <a:pt x="4491" y="1139"/>
                    <a:pt x="3957" y="1222"/>
                    <a:pt x="3870" y="1279"/>
                  </a:cubicBezTo>
                  <a:cubicBezTo>
                    <a:pt x="3624" y="1308"/>
                    <a:pt x="3397" y="1331"/>
                    <a:pt x="3174" y="1331"/>
                  </a:cubicBezTo>
                  <a:cubicBezTo>
                    <a:pt x="2885" y="1331"/>
                    <a:pt x="2604" y="1293"/>
                    <a:pt x="2302" y="1179"/>
                  </a:cubicBezTo>
                  <a:cubicBezTo>
                    <a:pt x="1942" y="1044"/>
                    <a:pt x="1535" y="863"/>
                    <a:pt x="1145" y="863"/>
                  </a:cubicBezTo>
                  <a:cubicBezTo>
                    <a:pt x="1037" y="863"/>
                    <a:pt x="931" y="877"/>
                    <a:pt x="827" y="909"/>
                  </a:cubicBezTo>
                  <a:lnTo>
                    <a:pt x="827" y="909"/>
                  </a:lnTo>
                  <a:cubicBezTo>
                    <a:pt x="1219" y="754"/>
                    <a:pt x="1674" y="685"/>
                    <a:pt x="2036" y="546"/>
                  </a:cubicBezTo>
                  <a:cubicBezTo>
                    <a:pt x="2136" y="479"/>
                    <a:pt x="2403" y="179"/>
                    <a:pt x="2169" y="179"/>
                  </a:cubicBezTo>
                  <a:cubicBezTo>
                    <a:pt x="2108" y="175"/>
                    <a:pt x="2040" y="173"/>
                    <a:pt x="1967" y="173"/>
                  </a:cubicBezTo>
                  <a:cubicBezTo>
                    <a:pt x="1361" y="173"/>
                    <a:pt x="402" y="314"/>
                    <a:pt x="134" y="879"/>
                  </a:cubicBezTo>
                  <a:cubicBezTo>
                    <a:pt x="1" y="1179"/>
                    <a:pt x="268" y="1379"/>
                    <a:pt x="535" y="1446"/>
                  </a:cubicBezTo>
                  <a:cubicBezTo>
                    <a:pt x="581" y="1451"/>
                    <a:pt x="628" y="1453"/>
                    <a:pt x="674" y="1453"/>
                  </a:cubicBezTo>
                  <a:cubicBezTo>
                    <a:pt x="822" y="1453"/>
                    <a:pt x="970" y="1434"/>
                    <a:pt x="1124" y="1434"/>
                  </a:cubicBezTo>
                  <a:cubicBezTo>
                    <a:pt x="1236" y="1434"/>
                    <a:pt x="1350" y="1444"/>
                    <a:pt x="1469" y="1480"/>
                  </a:cubicBezTo>
                  <a:cubicBezTo>
                    <a:pt x="1835" y="1613"/>
                    <a:pt x="2102" y="1846"/>
                    <a:pt x="2503" y="1880"/>
                  </a:cubicBezTo>
                  <a:cubicBezTo>
                    <a:pt x="2592" y="1886"/>
                    <a:pt x="2681" y="1889"/>
                    <a:pt x="2770" y="1889"/>
                  </a:cubicBezTo>
                  <a:cubicBezTo>
                    <a:pt x="3147" y="1889"/>
                    <a:pt x="3519" y="1840"/>
                    <a:pt x="3870" y="1813"/>
                  </a:cubicBezTo>
                  <a:cubicBezTo>
                    <a:pt x="4137" y="1780"/>
                    <a:pt x="4437" y="1813"/>
                    <a:pt x="4671" y="1713"/>
                  </a:cubicBezTo>
                  <a:cubicBezTo>
                    <a:pt x="5004" y="1613"/>
                    <a:pt x="5305" y="1346"/>
                    <a:pt x="5338" y="979"/>
                  </a:cubicBezTo>
                  <a:cubicBezTo>
                    <a:pt x="5371" y="612"/>
                    <a:pt x="5004" y="479"/>
                    <a:pt x="4704" y="445"/>
                  </a:cubicBezTo>
                  <a:cubicBezTo>
                    <a:pt x="4661" y="438"/>
                    <a:pt x="4616" y="435"/>
                    <a:pt x="4572" y="435"/>
                  </a:cubicBezTo>
                  <a:cubicBezTo>
                    <a:pt x="4386" y="435"/>
                    <a:pt x="4192" y="485"/>
                    <a:pt x="4006" y="485"/>
                  </a:cubicBezTo>
                  <a:cubicBezTo>
                    <a:pt x="3824" y="485"/>
                    <a:pt x="3651" y="437"/>
                    <a:pt x="3503" y="245"/>
                  </a:cubicBezTo>
                  <a:cubicBezTo>
                    <a:pt x="3345" y="60"/>
                    <a:pt x="3291" y="1"/>
                    <a:pt x="3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65;p74">
              <a:extLst>
                <a:ext uri="{FF2B5EF4-FFF2-40B4-BE49-F238E27FC236}">
                  <a16:creationId xmlns:a16="http://schemas.microsoft.com/office/drawing/2014/main" id="{E537C4B2-C385-63B0-7F34-2D160AC4BB9D}"/>
                </a:ext>
              </a:extLst>
            </p:cNvPr>
            <p:cNvSpPr/>
            <p:nvPr/>
          </p:nvSpPr>
          <p:spPr>
            <a:xfrm>
              <a:off x="2858875" y="1838950"/>
              <a:ext cx="74250" cy="58200"/>
            </a:xfrm>
            <a:custGeom>
              <a:avLst/>
              <a:gdLst/>
              <a:ahLst/>
              <a:cxnLst/>
              <a:rect l="l" t="t" r="r" b="b"/>
              <a:pathLst>
                <a:path w="2970" h="2328" extrusionOk="0">
                  <a:moveTo>
                    <a:pt x="1865" y="328"/>
                  </a:moveTo>
                  <a:lnTo>
                    <a:pt x="1865" y="328"/>
                  </a:lnTo>
                  <a:cubicBezTo>
                    <a:pt x="1762" y="458"/>
                    <a:pt x="1717" y="629"/>
                    <a:pt x="1835" y="713"/>
                  </a:cubicBezTo>
                  <a:cubicBezTo>
                    <a:pt x="2102" y="880"/>
                    <a:pt x="2236" y="1080"/>
                    <a:pt x="2236" y="1347"/>
                  </a:cubicBezTo>
                  <a:cubicBezTo>
                    <a:pt x="2236" y="1414"/>
                    <a:pt x="2236" y="1581"/>
                    <a:pt x="2136" y="1647"/>
                  </a:cubicBezTo>
                  <a:cubicBezTo>
                    <a:pt x="2093" y="1669"/>
                    <a:pt x="1955" y="1744"/>
                    <a:pt x="1853" y="1744"/>
                  </a:cubicBezTo>
                  <a:cubicBezTo>
                    <a:pt x="1794" y="1744"/>
                    <a:pt x="1747" y="1720"/>
                    <a:pt x="1735" y="1647"/>
                  </a:cubicBezTo>
                  <a:cubicBezTo>
                    <a:pt x="1669" y="1481"/>
                    <a:pt x="1835" y="1247"/>
                    <a:pt x="1769" y="1080"/>
                  </a:cubicBezTo>
                  <a:cubicBezTo>
                    <a:pt x="1735" y="980"/>
                    <a:pt x="1635" y="880"/>
                    <a:pt x="1502" y="847"/>
                  </a:cubicBezTo>
                  <a:cubicBezTo>
                    <a:pt x="1346" y="758"/>
                    <a:pt x="1146" y="743"/>
                    <a:pt x="951" y="743"/>
                  </a:cubicBezTo>
                  <a:cubicBezTo>
                    <a:pt x="853" y="743"/>
                    <a:pt x="757" y="747"/>
                    <a:pt x="668" y="747"/>
                  </a:cubicBezTo>
                  <a:cubicBezTo>
                    <a:pt x="634" y="747"/>
                    <a:pt x="601" y="747"/>
                    <a:pt x="568" y="713"/>
                  </a:cubicBezTo>
                  <a:cubicBezTo>
                    <a:pt x="568" y="713"/>
                    <a:pt x="768" y="580"/>
                    <a:pt x="835" y="547"/>
                  </a:cubicBezTo>
                  <a:cubicBezTo>
                    <a:pt x="1135" y="380"/>
                    <a:pt x="1502" y="380"/>
                    <a:pt x="1802" y="346"/>
                  </a:cubicBezTo>
                  <a:cubicBezTo>
                    <a:pt x="1822" y="346"/>
                    <a:pt x="1843" y="340"/>
                    <a:pt x="1865" y="328"/>
                  </a:cubicBezTo>
                  <a:close/>
                  <a:moveTo>
                    <a:pt x="1694" y="1"/>
                  </a:moveTo>
                  <a:cubicBezTo>
                    <a:pt x="1050" y="1"/>
                    <a:pt x="160" y="236"/>
                    <a:pt x="101" y="913"/>
                  </a:cubicBezTo>
                  <a:cubicBezTo>
                    <a:pt x="1" y="1414"/>
                    <a:pt x="935" y="1280"/>
                    <a:pt x="1202" y="1380"/>
                  </a:cubicBezTo>
                  <a:cubicBezTo>
                    <a:pt x="1335" y="1414"/>
                    <a:pt x="1202" y="1747"/>
                    <a:pt x="1168" y="1847"/>
                  </a:cubicBezTo>
                  <a:cubicBezTo>
                    <a:pt x="1168" y="2014"/>
                    <a:pt x="1168" y="2148"/>
                    <a:pt x="1302" y="2214"/>
                  </a:cubicBezTo>
                  <a:cubicBezTo>
                    <a:pt x="1393" y="2296"/>
                    <a:pt x="1494" y="2328"/>
                    <a:pt x="1598" y="2328"/>
                  </a:cubicBezTo>
                  <a:cubicBezTo>
                    <a:pt x="1834" y="2328"/>
                    <a:pt x="2084" y="2163"/>
                    <a:pt x="2269" y="2048"/>
                  </a:cubicBezTo>
                  <a:cubicBezTo>
                    <a:pt x="2903" y="1647"/>
                    <a:pt x="2969" y="513"/>
                    <a:pt x="2236" y="180"/>
                  </a:cubicBezTo>
                  <a:cubicBezTo>
                    <a:pt x="2209" y="164"/>
                    <a:pt x="2179" y="157"/>
                    <a:pt x="2149" y="157"/>
                  </a:cubicBezTo>
                  <a:cubicBezTo>
                    <a:pt x="2092" y="157"/>
                    <a:pt x="2032" y="182"/>
                    <a:pt x="1976" y="222"/>
                  </a:cubicBezTo>
                  <a:lnTo>
                    <a:pt x="1976" y="222"/>
                  </a:lnTo>
                  <a:cubicBezTo>
                    <a:pt x="2034" y="135"/>
                    <a:pt x="2048" y="32"/>
                    <a:pt x="1935" y="13"/>
                  </a:cubicBezTo>
                  <a:cubicBezTo>
                    <a:pt x="1861" y="5"/>
                    <a:pt x="1780" y="1"/>
                    <a:pt x="1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66;p74">
              <a:extLst>
                <a:ext uri="{FF2B5EF4-FFF2-40B4-BE49-F238E27FC236}">
                  <a16:creationId xmlns:a16="http://schemas.microsoft.com/office/drawing/2014/main" id="{0D0B40BC-2541-19DE-480C-B91330303033}"/>
                </a:ext>
              </a:extLst>
            </p:cNvPr>
            <p:cNvSpPr/>
            <p:nvPr/>
          </p:nvSpPr>
          <p:spPr>
            <a:xfrm>
              <a:off x="2873050" y="1814650"/>
              <a:ext cx="54225" cy="23975"/>
            </a:xfrm>
            <a:custGeom>
              <a:avLst/>
              <a:gdLst/>
              <a:ahLst/>
              <a:cxnLst/>
              <a:rect l="l" t="t" r="r" b="b"/>
              <a:pathLst>
                <a:path w="2169" h="959" extrusionOk="0">
                  <a:moveTo>
                    <a:pt x="735" y="418"/>
                  </a:moveTo>
                  <a:cubicBezTo>
                    <a:pt x="737" y="418"/>
                    <a:pt x="740" y="419"/>
                    <a:pt x="742" y="421"/>
                  </a:cubicBezTo>
                  <a:lnTo>
                    <a:pt x="742" y="421"/>
                  </a:lnTo>
                  <a:cubicBezTo>
                    <a:pt x="739" y="420"/>
                    <a:pt x="737" y="419"/>
                    <a:pt x="735" y="418"/>
                  </a:cubicBezTo>
                  <a:close/>
                  <a:moveTo>
                    <a:pt x="689" y="577"/>
                  </a:moveTo>
                  <a:cubicBezTo>
                    <a:pt x="682" y="582"/>
                    <a:pt x="675" y="585"/>
                    <a:pt x="668" y="585"/>
                  </a:cubicBezTo>
                  <a:cubicBezTo>
                    <a:pt x="675" y="582"/>
                    <a:pt x="682" y="579"/>
                    <a:pt x="689" y="577"/>
                  </a:cubicBezTo>
                  <a:close/>
                  <a:moveTo>
                    <a:pt x="1111" y="0"/>
                  </a:moveTo>
                  <a:cubicBezTo>
                    <a:pt x="1012" y="0"/>
                    <a:pt x="917" y="7"/>
                    <a:pt x="835" y="17"/>
                  </a:cubicBezTo>
                  <a:cubicBezTo>
                    <a:pt x="568" y="118"/>
                    <a:pt x="1" y="618"/>
                    <a:pt x="401" y="818"/>
                  </a:cubicBezTo>
                  <a:cubicBezTo>
                    <a:pt x="509" y="872"/>
                    <a:pt x="627" y="891"/>
                    <a:pt x="749" y="891"/>
                  </a:cubicBezTo>
                  <a:cubicBezTo>
                    <a:pt x="910" y="891"/>
                    <a:pt x="1077" y="858"/>
                    <a:pt x="1236" y="828"/>
                  </a:cubicBezTo>
                  <a:lnTo>
                    <a:pt x="1236" y="828"/>
                  </a:lnTo>
                  <a:cubicBezTo>
                    <a:pt x="1243" y="884"/>
                    <a:pt x="1314" y="958"/>
                    <a:pt x="1394" y="958"/>
                  </a:cubicBezTo>
                  <a:cubicBezTo>
                    <a:pt x="1408" y="958"/>
                    <a:pt x="1421" y="956"/>
                    <a:pt x="1435" y="951"/>
                  </a:cubicBezTo>
                  <a:cubicBezTo>
                    <a:pt x="1735" y="818"/>
                    <a:pt x="2169" y="384"/>
                    <a:pt x="1735" y="151"/>
                  </a:cubicBezTo>
                  <a:cubicBezTo>
                    <a:pt x="1574" y="36"/>
                    <a:pt x="1333" y="0"/>
                    <a:pt x="1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67;p74">
              <a:extLst>
                <a:ext uri="{FF2B5EF4-FFF2-40B4-BE49-F238E27FC236}">
                  <a16:creationId xmlns:a16="http://schemas.microsoft.com/office/drawing/2014/main" id="{5A14DB6D-20B9-E4B4-90EE-A8E70D8B7F48}"/>
                </a:ext>
              </a:extLst>
            </p:cNvPr>
            <p:cNvSpPr/>
            <p:nvPr/>
          </p:nvSpPr>
          <p:spPr>
            <a:xfrm>
              <a:off x="2929175" y="1840850"/>
              <a:ext cx="123200" cy="45000"/>
            </a:xfrm>
            <a:custGeom>
              <a:avLst/>
              <a:gdLst/>
              <a:ahLst/>
              <a:cxnLst/>
              <a:rect l="l" t="t" r="r" b="b"/>
              <a:pathLst>
                <a:path w="4928" h="1800" extrusionOk="0">
                  <a:moveTo>
                    <a:pt x="682" y="0"/>
                  </a:moveTo>
                  <a:cubicBezTo>
                    <a:pt x="370" y="0"/>
                    <a:pt x="1" y="486"/>
                    <a:pt x="191" y="938"/>
                  </a:cubicBezTo>
                  <a:cubicBezTo>
                    <a:pt x="595" y="1679"/>
                    <a:pt x="1272" y="1800"/>
                    <a:pt x="2007" y="1800"/>
                  </a:cubicBezTo>
                  <a:cubicBezTo>
                    <a:pt x="2363" y="1800"/>
                    <a:pt x="2733" y="1771"/>
                    <a:pt x="3093" y="1771"/>
                  </a:cubicBezTo>
                  <a:cubicBezTo>
                    <a:pt x="3493" y="1771"/>
                    <a:pt x="4928" y="1471"/>
                    <a:pt x="4494" y="771"/>
                  </a:cubicBezTo>
                  <a:cubicBezTo>
                    <a:pt x="4432" y="659"/>
                    <a:pt x="4328" y="621"/>
                    <a:pt x="4212" y="621"/>
                  </a:cubicBezTo>
                  <a:cubicBezTo>
                    <a:pt x="4016" y="621"/>
                    <a:pt x="3786" y="729"/>
                    <a:pt x="3660" y="771"/>
                  </a:cubicBezTo>
                  <a:cubicBezTo>
                    <a:pt x="3439" y="844"/>
                    <a:pt x="3229" y="875"/>
                    <a:pt x="3022" y="875"/>
                  </a:cubicBezTo>
                  <a:cubicBezTo>
                    <a:pt x="2575" y="875"/>
                    <a:pt x="2149" y="731"/>
                    <a:pt x="1692" y="571"/>
                  </a:cubicBezTo>
                  <a:cubicBezTo>
                    <a:pt x="1673" y="561"/>
                    <a:pt x="1651" y="557"/>
                    <a:pt x="1628" y="557"/>
                  </a:cubicBezTo>
                  <a:cubicBezTo>
                    <a:pt x="1409" y="557"/>
                    <a:pt x="1050" y="950"/>
                    <a:pt x="1292" y="1071"/>
                  </a:cubicBezTo>
                  <a:cubicBezTo>
                    <a:pt x="1367" y="1119"/>
                    <a:pt x="1443" y="1162"/>
                    <a:pt x="1519" y="1200"/>
                  </a:cubicBezTo>
                  <a:lnTo>
                    <a:pt x="1519" y="1200"/>
                  </a:lnTo>
                  <a:cubicBezTo>
                    <a:pt x="1426" y="1191"/>
                    <a:pt x="1338" y="1172"/>
                    <a:pt x="1258" y="1138"/>
                  </a:cubicBezTo>
                  <a:cubicBezTo>
                    <a:pt x="1025" y="1071"/>
                    <a:pt x="925" y="938"/>
                    <a:pt x="791" y="737"/>
                  </a:cubicBezTo>
                  <a:cubicBezTo>
                    <a:pt x="718" y="615"/>
                    <a:pt x="572" y="475"/>
                    <a:pt x="579" y="475"/>
                  </a:cubicBezTo>
                  <a:lnTo>
                    <a:pt x="579" y="475"/>
                  </a:lnTo>
                  <a:cubicBezTo>
                    <a:pt x="582" y="475"/>
                    <a:pt x="605" y="493"/>
                    <a:pt x="658" y="537"/>
                  </a:cubicBezTo>
                  <a:cubicBezTo>
                    <a:pt x="686" y="554"/>
                    <a:pt x="717" y="562"/>
                    <a:pt x="748" y="562"/>
                  </a:cubicBezTo>
                  <a:cubicBezTo>
                    <a:pt x="904" y="562"/>
                    <a:pt x="1075" y="381"/>
                    <a:pt x="991" y="270"/>
                  </a:cubicBezTo>
                  <a:cubicBezTo>
                    <a:pt x="924" y="79"/>
                    <a:pt x="808" y="0"/>
                    <a:pt x="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68;p74">
              <a:extLst>
                <a:ext uri="{FF2B5EF4-FFF2-40B4-BE49-F238E27FC236}">
                  <a16:creationId xmlns:a16="http://schemas.microsoft.com/office/drawing/2014/main" id="{020896CD-A1D8-21F0-B819-DA02083FE203}"/>
                </a:ext>
              </a:extLst>
            </p:cNvPr>
            <p:cNvSpPr/>
            <p:nvPr/>
          </p:nvSpPr>
          <p:spPr>
            <a:xfrm>
              <a:off x="2961450" y="1787150"/>
              <a:ext cx="302750" cy="74250"/>
            </a:xfrm>
            <a:custGeom>
              <a:avLst/>
              <a:gdLst/>
              <a:ahLst/>
              <a:cxnLst/>
              <a:rect l="l" t="t" r="r" b="b"/>
              <a:pathLst>
                <a:path w="12110" h="2970" extrusionOk="0">
                  <a:moveTo>
                    <a:pt x="10642" y="1"/>
                  </a:moveTo>
                  <a:cubicBezTo>
                    <a:pt x="9660" y="1"/>
                    <a:pt x="8650" y="142"/>
                    <a:pt x="7706" y="284"/>
                  </a:cubicBezTo>
                  <a:cubicBezTo>
                    <a:pt x="7006" y="396"/>
                    <a:pt x="6314" y="424"/>
                    <a:pt x="5626" y="424"/>
                  </a:cubicBezTo>
                  <a:cubicBezTo>
                    <a:pt x="4937" y="424"/>
                    <a:pt x="4251" y="396"/>
                    <a:pt x="3559" y="396"/>
                  </a:cubicBezTo>
                  <a:cubicBezTo>
                    <a:pt x="3099" y="396"/>
                    <a:pt x="2636" y="409"/>
                    <a:pt x="2169" y="450"/>
                  </a:cubicBezTo>
                  <a:cubicBezTo>
                    <a:pt x="1902" y="484"/>
                    <a:pt x="1502" y="1084"/>
                    <a:pt x="1869" y="1084"/>
                  </a:cubicBezTo>
                  <a:cubicBezTo>
                    <a:pt x="2178" y="1065"/>
                    <a:pt x="2487" y="1058"/>
                    <a:pt x="2795" y="1058"/>
                  </a:cubicBezTo>
                  <a:cubicBezTo>
                    <a:pt x="3656" y="1058"/>
                    <a:pt x="4511" y="1113"/>
                    <a:pt x="5370" y="1113"/>
                  </a:cubicBezTo>
                  <a:cubicBezTo>
                    <a:pt x="5825" y="1113"/>
                    <a:pt x="6280" y="1098"/>
                    <a:pt x="6739" y="1051"/>
                  </a:cubicBezTo>
                  <a:cubicBezTo>
                    <a:pt x="7987" y="947"/>
                    <a:pt x="9216" y="640"/>
                    <a:pt x="10456" y="636"/>
                  </a:cubicBezTo>
                  <a:lnTo>
                    <a:pt x="10456" y="636"/>
                  </a:lnTo>
                  <a:cubicBezTo>
                    <a:pt x="9231" y="999"/>
                    <a:pt x="7746" y="1068"/>
                    <a:pt x="6672" y="1418"/>
                  </a:cubicBezTo>
                  <a:cubicBezTo>
                    <a:pt x="6190" y="1570"/>
                    <a:pt x="3704" y="2474"/>
                    <a:pt x="2393" y="2474"/>
                  </a:cubicBezTo>
                  <a:cubicBezTo>
                    <a:pt x="2197" y="2474"/>
                    <a:pt x="2027" y="2453"/>
                    <a:pt x="1894" y="2408"/>
                  </a:cubicBezTo>
                  <a:lnTo>
                    <a:pt x="1894" y="2408"/>
                  </a:lnTo>
                  <a:cubicBezTo>
                    <a:pt x="2067" y="2320"/>
                    <a:pt x="2218" y="2203"/>
                    <a:pt x="2336" y="1985"/>
                  </a:cubicBezTo>
                  <a:cubicBezTo>
                    <a:pt x="2369" y="1918"/>
                    <a:pt x="2402" y="1751"/>
                    <a:pt x="2269" y="1718"/>
                  </a:cubicBezTo>
                  <a:cubicBezTo>
                    <a:pt x="2169" y="1651"/>
                    <a:pt x="2069" y="1618"/>
                    <a:pt x="1935" y="1618"/>
                  </a:cubicBezTo>
                  <a:cubicBezTo>
                    <a:pt x="2102" y="1618"/>
                    <a:pt x="568" y="1451"/>
                    <a:pt x="901" y="1418"/>
                  </a:cubicBezTo>
                  <a:cubicBezTo>
                    <a:pt x="1068" y="1251"/>
                    <a:pt x="1368" y="884"/>
                    <a:pt x="1068" y="884"/>
                  </a:cubicBezTo>
                  <a:cubicBezTo>
                    <a:pt x="501" y="884"/>
                    <a:pt x="534" y="884"/>
                    <a:pt x="134" y="1251"/>
                  </a:cubicBezTo>
                  <a:cubicBezTo>
                    <a:pt x="34" y="1318"/>
                    <a:pt x="1" y="1451"/>
                    <a:pt x="1" y="1584"/>
                  </a:cubicBezTo>
                  <a:cubicBezTo>
                    <a:pt x="134" y="2185"/>
                    <a:pt x="34" y="2051"/>
                    <a:pt x="601" y="2285"/>
                  </a:cubicBezTo>
                  <a:cubicBezTo>
                    <a:pt x="666" y="2316"/>
                    <a:pt x="740" y="2329"/>
                    <a:pt x="817" y="2329"/>
                  </a:cubicBezTo>
                  <a:cubicBezTo>
                    <a:pt x="913" y="2329"/>
                    <a:pt x="1015" y="2309"/>
                    <a:pt x="1115" y="2277"/>
                  </a:cubicBezTo>
                  <a:lnTo>
                    <a:pt x="1115" y="2277"/>
                  </a:lnTo>
                  <a:cubicBezTo>
                    <a:pt x="1053" y="2371"/>
                    <a:pt x="1018" y="2482"/>
                    <a:pt x="1035" y="2585"/>
                  </a:cubicBezTo>
                  <a:cubicBezTo>
                    <a:pt x="1035" y="2619"/>
                    <a:pt x="1068" y="2719"/>
                    <a:pt x="1068" y="2752"/>
                  </a:cubicBezTo>
                  <a:cubicBezTo>
                    <a:pt x="1068" y="2785"/>
                    <a:pt x="1101" y="2819"/>
                    <a:pt x="1168" y="2819"/>
                  </a:cubicBezTo>
                  <a:cubicBezTo>
                    <a:pt x="1683" y="2913"/>
                    <a:pt x="2246" y="2970"/>
                    <a:pt x="2815" y="2970"/>
                  </a:cubicBezTo>
                  <a:cubicBezTo>
                    <a:pt x="3648" y="2970"/>
                    <a:pt x="4491" y="2849"/>
                    <a:pt x="5204" y="2552"/>
                  </a:cubicBezTo>
                  <a:cubicBezTo>
                    <a:pt x="6705" y="1951"/>
                    <a:pt x="8006" y="1618"/>
                    <a:pt x="9574" y="1384"/>
                  </a:cubicBezTo>
                  <a:cubicBezTo>
                    <a:pt x="10408" y="1251"/>
                    <a:pt x="11075" y="1084"/>
                    <a:pt x="11742" y="617"/>
                  </a:cubicBezTo>
                  <a:cubicBezTo>
                    <a:pt x="11909" y="484"/>
                    <a:pt x="12109" y="117"/>
                    <a:pt x="11842" y="83"/>
                  </a:cubicBezTo>
                  <a:cubicBezTo>
                    <a:pt x="11452" y="25"/>
                    <a:pt x="11049" y="1"/>
                    <a:pt x="106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69;p74">
              <a:extLst>
                <a:ext uri="{FF2B5EF4-FFF2-40B4-BE49-F238E27FC236}">
                  <a16:creationId xmlns:a16="http://schemas.microsoft.com/office/drawing/2014/main" id="{4D26A345-82DC-369F-559D-12B3C6969800}"/>
                </a:ext>
              </a:extLst>
            </p:cNvPr>
            <p:cNvSpPr/>
            <p:nvPr/>
          </p:nvSpPr>
          <p:spPr>
            <a:xfrm>
              <a:off x="3136575" y="1783200"/>
              <a:ext cx="457025" cy="275150"/>
            </a:xfrm>
            <a:custGeom>
              <a:avLst/>
              <a:gdLst/>
              <a:ahLst/>
              <a:cxnLst/>
              <a:rect l="l" t="t" r="r" b="b"/>
              <a:pathLst>
                <a:path w="18281" h="11006" extrusionOk="0">
                  <a:moveTo>
                    <a:pt x="11261" y="1"/>
                  </a:moveTo>
                  <a:cubicBezTo>
                    <a:pt x="9610" y="1"/>
                    <a:pt x="7854" y="120"/>
                    <a:pt x="6372" y="442"/>
                  </a:cubicBezTo>
                  <a:cubicBezTo>
                    <a:pt x="6099" y="533"/>
                    <a:pt x="5826" y="1093"/>
                    <a:pt x="6105" y="1093"/>
                  </a:cubicBezTo>
                  <a:cubicBezTo>
                    <a:pt x="6133" y="1093"/>
                    <a:pt x="6166" y="1087"/>
                    <a:pt x="6205" y="1075"/>
                  </a:cubicBezTo>
                  <a:cubicBezTo>
                    <a:pt x="8040" y="608"/>
                    <a:pt x="10108" y="775"/>
                    <a:pt x="12009" y="675"/>
                  </a:cubicBezTo>
                  <a:cubicBezTo>
                    <a:pt x="12202" y="661"/>
                    <a:pt x="12396" y="654"/>
                    <a:pt x="12590" y="654"/>
                  </a:cubicBezTo>
                  <a:cubicBezTo>
                    <a:pt x="13306" y="654"/>
                    <a:pt x="14029" y="744"/>
                    <a:pt x="14711" y="875"/>
                  </a:cubicBezTo>
                  <a:cubicBezTo>
                    <a:pt x="15001" y="907"/>
                    <a:pt x="17095" y="1344"/>
                    <a:pt x="17269" y="1344"/>
                  </a:cubicBezTo>
                  <a:cubicBezTo>
                    <a:pt x="17274" y="1344"/>
                    <a:pt x="17277" y="1344"/>
                    <a:pt x="17279" y="1343"/>
                  </a:cubicBezTo>
                  <a:lnTo>
                    <a:pt x="17279" y="1343"/>
                  </a:lnTo>
                  <a:cubicBezTo>
                    <a:pt x="16512" y="1843"/>
                    <a:pt x="15545" y="2710"/>
                    <a:pt x="15178" y="3577"/>
                  </a:cubicBezTo>
                  <a:cubicBezTo>
                    <a:pt x="14578" y="5011"/>
                    <a:pt x="13677" y="6212"/>
                    <a:pt x="12043" y="6613"/>
                  </a:cubicBezTo>
                  <a:cubicBezTo>
                    <a:pt x="11242" y="6846"/>
                    <a:pt x="10508" y="6946"/>
                    <a:pt x="9708" y="7180"/>
                  </a:cubicBezTo>
                  <a:cubicBezTo>
                    <a:pt x="8707" y="7447"/>
                    <a:pt x="7940" y="8080"/>
                    <a:pt x="7239" y="8781"/>
                  </a:cubicBezTo>
                  <a:cubicBezTo>
                    <a:pt x="6530" y="9513"/>
                    <a:pt x="5617" y="10260"/>
                    <a:pt x="4673" y="10260"/>
                  </a:cubicBezTo>
                  <a:cubicBezTo>
                    <a:pt x="4240" y="10260"/>
                    <a:pt x="3800" y="10103"/>
                    <a:pt x="3370" y="9715"/>
                  </a:cubicBezTo>
                  <a:cubicBezTo>
                    <a:pt x="2536" y="8948"/>
                    <a:pt x="2769" y="7680"/>
                    <a:pt x="3103" y="6746"/>
                  </a:cubicBezTo>
                  <a:cubicBezTo>
                    <a:pt x="3436" y="5845"/>
                    <a:pt x="3737" y="5045"/>
                    <a:pt x="3336" y="4111"/>
                  </a:cubicBezTo>
                  <a:cubicBezTo>
                    <a:pt x="3003" y="3410"/>
                    <a:pt x="167" y="3110"/>
                    <a:pt x="768" y="2209"/>
                  </a:cubicBezTo>
                  <a:cubicBezTo>
                    <a:pt x="907" y="2050"/>
                    <a:pt x="856" y="1974"/>
                    <a:pt x="764" y="1974"/>
                  </a:cubicBezTo>
                  <a:cubicBezTo>
                    <a:pt x="702" y="1974"/>
                    <a:pt x="621" y="2009"/>
                    <a:pt x="568" y="2076"/>
                  </a:cubicBezTo>
                  <a:cubicBezTo>
                    <a:pt x="334" y="2410"/>
                    <a:pt x="1" y="2877"/>
                    <a:pt x="368" y="3244"/>
                  </a:cubicBezTo>
                  <a:cubicBezTo>
                    <a:pt x="701" y="3577"/>
                    <a:pt x="1302" y="3677"/>
                    <a:pt x="1702" y="3777"/>
                  </a:cubicBezTo>
                  <a:cubicBezTo>
                    <a:pt x="3403" y="4244"/>
                    <a:pt x="3036" y="5712"/>
                    <a:pt x="2602" y="6880"/>
                  </a:cubicBezTo>
                  <a:cubicBezTo>
                    <a:pt x="2118" y="8242"/>
                    <a:pt x="2431" y="11006"/>
                    <a:pt x="4288" y="11006"/>
                  </a:cubicBezTo>
                  <a:cubicBezTo>
                    <a:pt x="4477" y="11006"/>
                    <a:pt x="4682" y="10977"/>
                    <a:pt x="4904" y="10916"/>
                  </a:cubicBezTo>
                  <a:cubicBezTo>
                    <a:pt x="5871" y="10616"/>
                    <a:pt x="6539" y="10115"/>
                    <a:pt x="7272" y="9448"/>
                  </a:cubicBezTo>
                  <a:cubicBezTo>
                    <a:pt x="8206" y="8614"/>
                    <a:pt x="9007" y="7914"/>
                    <a:pt x="10208" y="7580"/>
                  </a:cubicBezTo>
                  <a:cubicBezTo>
                    <a:pt x="11175" y="7280"/>
                    <a:pt x="12176" y="7180"/>
                    <a:pt x="13110" y="6880"/>
                  </a:cubicBezTo>
                  <a:cubicBezTo>
                    <a:pt x="14044" y="6613"/>
                    <a:pt x="14578" y="6046"/>
                    <a:pt x="15078" y="5245"/>
                  </a:cubicBezTo>
                  <a:cubicBezTo>
                    <a:pt x="15445" y="4611"/>
                    <a:pt x="15678" y="3744"/>
                    <a:pt x="16012" y="3177"/>
                  </a:cubicBezTo>
                  <a:cubicBezTo>
                    <a:pt x="16512" y="2343"/>
                    <a:pt x="17446" y="1909"/>
                    <a:pt x="18114" y="1242"/>
                  </a:cubicBezTo>
                  <a:cubicBezTo>
                    <a:pt x="18214" y="1175"/>
                    <a:pt x="18280" y="1042"/>
                    <a:pt x="18247" y="909"/>
                  </a:cubicBezTo>
                  <a:cubicBezTo>
                    <a:pt x="18214" y="842"/>
                    <a:pt x="18214" y="742"/>
                    <a:pt x="18180" y="708"/>
                  </a:cubicBezTo>
                  <a:cubicBezTo>
                    <a:pt x="18180" y="675"/>
                    <a:pt x="18114" y="608"/>
                    <a:pt x="18080" y="608"/>
                  </a:cubicBezTo>
                  <a:cubicBezTo>
                    <a:pt x="16412" y="341"/>
                    <a:pt x="14678" y="108"/>
                    <a:pt x="12943" y="41"/>
                  </a:cubicBezTo>
                  <a:cubicBezTo>
                    <a:pt x="12406" y="15"/>
                    <a:pt x="11840" y="1"/>
                    <a:pt x="11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70;p74">
              <a:extLst>
                <a:ext uri="{FF2B5EF4-FFF2-40B4-BE49-F238E27FC236}">
                  <a16:creationId xmlns:a16="http://schemas.microsoft.com/office/drawing/2014/main" id="{02B2E6B3-5120-438A-4328-A944555AF195}"/>
                </a:ext>
              </a:extLst>
            </p:cNvPr>
            <p:cNvSpPr/>
            <p:nvPr/>
          </p:nvSpPr>
          <p:spPr>
            <a:xfrm>
              <a:off x="3461800" y="1967325"/>
              <a:ext cx="101700" cy="55175"/>
            </a:xfrm>
            <a:custGeom>
              <a:avLst/>
              <a:gdLst/>
              <a:ahLst/>
              <a:cxnLst/>
              <a:rect l="l" t="t" r="r" b="b"/>
              <a:pathLst>
                <a:path w="4068" h="2207" extrusionOk="0">
                  <a:moveTo>
                    <a:pt x="771" y="0"/>
                  </a:moveTo>
                  <a:cubicBezTo>
                    <a:pt x="699" y="0"/>
                    <a:pt x="621" y="15"/>
                    <a:pt x="535" y="48"/>
                  </a:cubicBezTo>
                  <a:cubicBezTo>
                    <a:pt x="301" y="148"/>
                    <a:pt x="1" y="482"/>
                    <a:pt x="1" y="749"/>
                  </a:cubicBezTo>
                  <a:cubicBezTo>
                    <a:pt x="1" y="1505"/>
                    <a:pt x="988" y="2206"/>
                    <a:pt x="1719" y="2206"/>
                  </a:cubicBezTo>
                  <a:cubicBezTo>
                    <a:pt x="1795" y="2206"/>
                    <a:pt x="1867" y="2199"/>
                    <a:pt x="1936" y="2183"/>
                  </a:cubicBezTo>
                  <a:cubicBezTo>
                    <a:pt x="2703" y="2016"/>
                    <a:pt x="3704" y="1649"/>
                    <a:pt x="3937" y="849"/>
                  </a:cubicBezTo>
                  <a:cubicBezTo>
                    <a:pt x="4068" y="442"/>
                    <a:pt x="3750" y="320"/>
                    <a:pt x="3324" y="320"/>
                  </a:cubicBezTo>
                  <a:cubicBezTo>
                    <a:pt x="2772" y="320"/>
                    <a:pt x="2038" y="525"/>
                    <a:pt x="1869" y="582"/>
                  </a:cubicBezTo>
                  <a:cubicBezTo>
                    <a:pt x="1735" y="649"/>
                    <a:pt x="1635" y="815"/>
                    <a:pt x="1702" y="916"/>
                  </a:cubicBezTo>
                  <a:cubicBezTo>
                    <a:pt x="1782" y="1022"/>
                    <a:pt x="1900" y="1060"/>
                    <a:pt x="2027" y="1060"/>
                  </a:cubicBezTo>
                  <a:cubicBezTo>
                    <a:pt x="2217" y="1060"/>
                    <a:pt x="2429" y="976"/>
                    <a:pt x="2569" y="916"/>
                  </a:cubicBezTo>
                  <a:cubicBezTo>
                    <a:pt x="2610" y="902"/>
                    <a:pt x="2777" y="883"/>
                    <a:pt x="2943" y="883"/>
                  </a:cubicBezTo>
                  <a:cubicBezTo>
                    <a:pt x="3187" y="883"/>
                    <a:pt x="3428" y="924"/>
                    <a:pt x="3270" y="1082"/>
                  </a:cubicBezTo>
                  <a:cubicBezTo>
                    <a:pt x="3103" y="1249"/>
                    <a:pt x="2903" y="1349"/>
                    <a:pt x="2703" y="1416"/>
                  </a:cubicBezTo>
                  <a:cubicBezTo>
                    <a:pt x="2412" y="1541"/>
                    <a:pt x="2155" y="1608"/>
                    <a:pt x="1912" y="1608"/>
                  </a:cubicBezTo>
                  <a:cubicBezTo>
                    <a:pt x="1569" y="1608"/>
                    <a:pt x="1253" y="1475"/>
                    <a:pt x="902" y="1182"/>
                  </a:cubicBezTo>
                  <a:cubicBezTo>
                    <a:pt x="735" y="1049"/>
                    <a:pt x="568" y="882"/>
                    <a:pt x="501" y="682"/>
                  </a:cubicBezTo>
                  <a:cubicBezTo>
                    <a:pt x="566" y="553"/>
                    <a:pt x="644" y="479"/>
                    <a:pt x="728" y="479"/>
                  </a:cubicBezTo>
                  <a:cubicBezTo>
                    <a:pt x="774" y="479"/>
                    <a:pt x="821" y="501"/>
                    <a:pt x="868" y="549"/>
                  </a:cubicBezTo>
                  <a:cubicBezTo>
                    <a:pt x="1002" y="649"/>
                    <a:pt x="1168" y="715"/>
                    <a:pt x="1268" y="749"/>
                  </a:cubicBezTo>
                  <a:cubicBezTo>
                    <a:pt x="1284" y="764"/>
                    <a:pt x="1303" y="771"/>
                    <a:pt x="1324" y="771"/>
                  </a:cubicBezTo>
                  <a:cubicBezTo>
                    <a:pt x="1442" y="771"/>
                    <a:pt x="1620" y="567"/>
                    <a:pt x="1535" y="482"/>
                  </a:cubicBezTo>
                  <a:cubicBezTo>
                    <a:pt x="1268" y="241"/>
                    <a:pt x="1065" y="0"/>
                    <a:pt x="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71;p74">
              <a:extLst>
                <a:ext uri="{FF2B5EF4-FFF2-40B4-BE49-F238E27FC236}">
                  <a16:creationId xmlns:a16="http://schemas.microsoft.com/office/drawing/2014/main" id="{3FA032DC-872A-CC21-88AD-AA471D60ED1F}"/>
                </a:ext>
              </a:extLst>
            </p:cNvPr>
            <p:cNvSpPr/>
            <p:nvPr/>
          </p:nvSpPr>
          <p:spPr>
            <a:xfrm>
              <a:off x="3551050" y="2122225"/>
              <a:ext cx="66725" cy="57825"/>
            </a:xfrm>
            <a:custGeom>
              <a:avLst/>
              <a:gdLst/>
              <a:ahLst/>
              <a:cxnLst/>
              <a:rect l="l" t="t" r="r" b="b"/>
              <a:pathLst>
                <a:path w="2669" h="2313" extrusionOk="0">
                  <a:moveTo>
                    <a:pt x="1710" y="556"/>
                  </a:moveTo>
                  <a:cubicBezTo>
                    <a:pt x="1750" y="602"/>
                    <a:pt x="1794" y="620"/>
                    <a:pt x="1837" y="620"/>
                  </a:cubicBezTo>
                  <a:cubicBezTo>
                    <a:pt x="1867" y="620"/>
                    <a:pt x="1896" y="611"/>
                    <a:pt x="1923" y="596"/>
                  </a:cubicBezTo>
                  <a:lnTo>
                    <a:pt x="1923" y="596"/>
                  </a:lnTo>
                  <a:cubicBezTo>
                    <a:pt x="2049" y="612"/>
                    <a:pt x="2152" y="571"/>
                    <a:pt x="2102" y="724"/>
                  </a:cubicBezTo>
                  <a:cubicBezTo>
                    <a:pt x="2068" y="891"/>
                    <a:pt x="2002" y="1024"/>
                    <a:pt x="1935" y="1191"/>
                  </a:cubicBezTo>
                  <a:cubicBezTo>
                    <a:pt x="1835" y="1391"/>
                    <a:pt x="1835" y="1658"/>
                    <a:pt x="1568" y="1725"/>
                  </a:cubicBezTo>
                  <a:cubicBezTo>
                    <a:pt x="1472" y="1763"/>
                    <a:pt x="1320" y="1802"/>
                    <a:pt x="1176" y="1802"/>
                  </a:cubicBezTo>
                  <a:cubicBezTo>
                    <a:pt x="1072" y="1802"/>
                    <a:pt x="971" y="1781"/>
                    <a:pt x="901" y="1725"/>
                  </a:cubicBezTo>
                  <a:cubicBezTo>
                    <a:pt x="634" y="1558"/>
                    <a:pt x="1001" y="1157"/>
                    <a:pt x="1101" y="991"/>
                  </a:cubicBezTo>
                  <a:cubicBezTo>
                    <a:pt x="1250" y="811"/>
                    <a:pt x="1454" y="578"/>
                    <a:pt x="1710" y="556"/>
                  </a:cubicBezTo>
                  <a:close/>
                  <a:moveTo>
                    <a:pt x="2321" y="1"/>
                  </a:moveTo>
                  <a:cubicBezTo>
                    <a:pt x="2233" y="1"/>
                    <a:pt x="2140" y="23"/>
                    <a:pt x="2056" y="61"/>
                  </a:cubicBezTo>
                  <a:lnTo>
                    <a:pt x="2056" y="61"/>
                  </a:lnTo>
                  <a:cubicBezTo>
                    <a:pt x="2011" y="32"/>
                    <a:pt x="1960" y="20"/>
                    <a:pt x="1904" y="20"/>
                  </a:cubicBezTo>
                  <a:cubicBezTo>
                    <a:pt x="1528" y="20"/>
                    <a:pt x="955" y="584"/>
                    <a:pt x="801" y="791"/>
                  </a:cubicBezTo>
                  <a:cubicBezTo>
                    <a:pt x="500" y="1124"/>
                    <a:pt x="0" y="1891"/>
                    <a:pt x="601" y="2225"/>
                  </a:cubicBezTo>
                  <a:cubicBezTo>
                    <a:pt x="713" y="2287"/>
                    <a:pt x="853" y="2312"/>
                    <a:pt x="998" y="2312"/>
                  </a:cubicBezTo>
                  <a:cubicBezTo>
                    <a:pt x="1242" y="2312"/>
                    <a:pt x="1501" y="2242"/>
                    <a:pt x="1668" y="2158"/>
                  </a:cubicBezTo>
                  <a:cubicBezTo>
                    <a:pt x="2102" y="1991"/>
                    <a:pt x="2302" y="1558"/>
                    <a:pt x="2435" y="1191"/>
                  </a:cubicBezTo>
                  <a:cubicBezTo>
                    <a:pt x="2502" y="891"/>
                    <a:pt x="2669" y="657"/>
                    <a:pt x="2669" y="324"/>
                  </a:cubicBezTo>
                  <a:cubicBezTo>
                    <a:pt x="2651" y="89"/>
                    <a:pt x="2496" y="1"/>
                    <a:pt x="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72;p74">
              <a:extLst>
                <a:ext uri="{FF2B5EF4-FFF2-40B4-BE49-F238E27FC236}">
                  <a16:creationId xmlns:a16="http://schemas.microsoft.com/office/drawing/2014/main" id="{D28012D7-AD99-5541-2BE7-2F28210397D9}"/>
                </a:ext>
              </a:extLst>
            </p:cNvPr>
            <p:cNvSpPr/>
            <p:nvPr/>
          </p:nvSpPr>
          <p:spPr>
            <a:xfrm>
              <a:off x="3637775" y="2075250"/>
              <a:ext cx="21700" cy="12550"/>
            </a:xfrm>
            <a:custGeom>
              <a:avLst/>
              <a:gdLst/>
              <a:ahLst/>
              <a:cxnLst/>
              <a:rect l="l" t="t" r="r" b="b"/>
              <a:pathLst>
                <a:path w="868" h="502" extrusionOk="0">
                  <a:moveTo>
                    <a:pt x="601" y="1"/>
                  </a:moveTo>
                  <a:cubicBezTo>
                    <a:pt x="334" y="1"/>
                    <a:pt x="0" y="501"/>
                    <a:pt x="334" y="501"/>
                  </a:cubicBezTo>
                  <a:cubicBezTo>
                    <a:pt x="534" y="501"/>
                    <a:pt x="868" y="1"/>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73;p74">
              <a:extLst>
                <a:ext uri="{FF2B5EF4-FFF2-40B4-BE49-F238E27FC236}">
                  <a16:creationId xmlns:a16="http://schemas.microsoft.com/office/drawing/2014/main" id="{A486E48D-478D-5217-8B7C-131AEFA623D3}"/>
                </a:ext>
              </a:extLst>
            </p:cNvPr>
            <p:cNvSpPr/>
            <p:nvPr/>
          </p:nvSpPr>
          <p:spPr>
            <a:xfrm>
              <a:off x="3594875" y="2076600"/>
              <a:ext cx="97950" cy="122950"/>
            </a:xfrm>
            <a:custGeom>
              <a:avLst/>
              <a:gdLst/>
              <a:ahLst/>
              <a:cxnLst/>
              <a:rect l="l" t="t" r="r" b="b"/>
              <a:pathLst>
                <a:path w="3918" h="4918" extrusionOk="0">
                  <a:moveTo>
                    <a:pt x="1992" y="329"/>
                  </a:moveTo>
                  <a:cubicBezTo>
                    <a:pt x="1959" y="411"/>
                    <a:pt x="1960" y="491"/>
                    <a:pt x="2016" y="547"/>
                  </a:cubicBezTo>
                  <a:cubicBezTo>
                    <a:pt x="2517" y="1148"/>
                    <a:pt x="2250" y="2015"/>
                    <a:pt x="2750" y="2616"/>
                  </a:cubicBezTo>
                  <a:cubicBezTo>
                    <a:pt x="2984" y="2849"/>
                    <a:pt x="3151" y="3149"/>
                    <a:pt x="3251" y="3449"/>
                  </a:cubicBezTo>
                  <a:cubicBezTo>
                    <a:pt x="3484" y="3983"/>
                    <a:pt x="2050" y="4117"/>
                    <a:pt x="1816" y="4183"/>
                  </a:cubicBezTo>
                  <a:cubicBezTo>
                    <a:pt x="1711" y="4222"/>
                    <a:pt x="1628" y="4239"/>
                    <a:pt x="1566" y="4239"/>
                  </a:cubicBezTo>
                  <a:cubicBezTo>
                    <a:pt x="1193" y="4239"/>
                    <a:pt x="1507" y="3640"/>
                    <a:pt x="1650" y="3383"/>
                  </a:cubicBezTo>
                  <a:cubicBezTo>
                    <a:pt x="1816" y="3149"/>
                    <a:pt x="1916" y="2882"/>
                    <a:pt x="2016" y="2616"/>
                  </a:cubicBezTo>
                  <a:cubicBezTo>
                    <a:pt x="2050" y="2382"/>
                    <a:pt x="1983" y="2115"/>
                    <a:pt x="1883" y="1948"/>
                  </a:cubicBezTo>
                  <a:cubicBezTo>
                    <a:pt x="1716" y="1682"/>
                    <a:pt x="1516" y="1481"/>
                    <a:pt x="1383" y="1181"/>
                  </a:cubicBezTo>
                  <a:cubicBezTo>
                    <a:pt x="1189" y="793"/>
                    <a:pt x="1716" y="499"/>
                    <a:pt x="1992" y="329"/>
                  </a:cubicBezTo>
                  <a:close/>
                  <a:moveTo>
                    <a:pt x="2401" y="1"/>
                  </a:moveTo>
                  <a:cubicBezTo>
                    <a:pt x="2318" y="1"/>
                    <a:pt x="2222" y="51"/>
                    <a:pt x="2142" y="123"/>
                  </a:cubicBezTo>
                  <a:lnTo>
                    <a:pt x="2142" y="123"/>
                  </a:lnTo>
                  <a:cubicBezTo>
                    <a:pt x="2142" y="60"/>
                    <a:pt x="2112" y="7"/>
                    <a:pt x="2042" y="7"/>
                  </a:cubicBezTo>
                  <a:cubicBezTo>
                    <a:pt x="2009" y="7"/>
                    <a:pt x="1968" y="18"/>
                    <a:pt x="1916" y="47"/>
                  </a:cubicBezTo>
                  <a:cubicBezTo>
                    <a:pt x="1583" y="281"/>
                    <a:pt x="1149" y="481"/>
                    <a:pt x="982" y="848"/>
                  </a:cubicBezTo>
                  <a:cubicBezTo>
                    <a:pt x="716" y="1515"/>
                    <a:pt x="1049" y="1882"/>
                    <a:pt x="1383" y="2449"/>
                  </a:cubicBezTo>
                  <a:cubicBezTo>
                    <a:pt x="1662" y="2915"/>
                    <a:pt x="1" y="4917"/>
                    <a:pt x="1178" y="4917"/>
                  </a:cubicBezTo>
                  <a:cubicBezTo>
                    <a:pt x="1264" y="4917"/>
                    <a:pt x="1365" y="4906"/>
                    <a:pt x="1483" y="4884"/>
                  </a:cubicBezTo>
                  <a:cubicBezTo>
                    <a:pt x="1816" y="4850"/>
                    <a:pt x="2083" y="4684"/>
                    <a:pt x="2417" y="4650"/>
                  </a:cubicBezTo>
                  <a:cubicBezTo>
                    <a:pt x="2717" y="4617"/>
                    <a:pt x="3084" y="4550"/>
                    <a:pt x="3351" y="4350"/>
                  </a:cubicBezTo>
                  <a:cubicBezTo>
                    <a:pt x="3718" y="4117"/>
                    <a:pt x="3918" y="3783"/>
                    <a:pt x="3884" y="3316"/>
                  </a:cubicBezTo>
                  <a:cubicBezTo>
                    <a:pt x="3851" y="2816"/>
                    <a:pt x="3417" y="2382"/>
                    <a:pt x="3184" y="1982"/>
                  </a:cubicBezTo>
                  <a:cubicBezTo>
                    <a:pt x="2817" y="1348"/>
                    <a:pt x="3051" y="647"/>
                    <a:pt x="2517" y="47"/>
                  </a:cubicBezTo>
                  <a:cubicBezTo>
                    <a:pt x="2485" y="15"/>
                    <a:pt x="2444" y="1"/>
                    <a:pt x="2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74;p74">
              <a:extLst>
                <a:ext uri="{FF2B5EF4-FFF2-40B4-BE49-F238E27FC236}">
                  <a16:creationId xmlns:a16="http://schemas.microsoft.com/office/drawing/2014/main" id="{F4A8B2F0-1CEB-ACE5-AE3A-7204E6482915}"/>
                </a:ext>
              </a:extLst>
            </p:cNvPr>
            <p:cNvSpPr/>
            <p:nvPr/>
          </p:nvSpPr>
          <p:spPr>
            <a:xfrm>
              <a:off x="3542700" y="2264050"/>
              <a:ext cx="502425" cy="146225"/>
            </a:xfrm>
            <a:custGeom>
              <a:avLst/>
              <a:gdLst/>
              <a:ahLst/>
              <a:cxnLst/>
              <a:rect l="l" t="t" r="r" b="b"/>
              <a:pathLst>
                <a:path w="20097" h="5849" extrusionOk="0">
                  <a:moveTo>
                    <a:pt x="11366" y="1041"/>
                  </a:moveTo>
                  <a:cubicBezTo>
                    <a:pt x="11588" y="1041"/>
                    <a:pt x="12338" y="1439"/>
                    <a:pt x="12509" y="1589"/>
                  </a:cubicBezTo>
                  <a:cubicBezTo>
                    <a:pt x="12823" y="1902"/>
                    <a:pt x="13034" y="2246"/>
                    <a:pt x="13212" y="2604"/>
                  </a:cubicBezTo>
                  <a:lnTo>
                    <a:pt x="13212" y="2604"/>
                  </a:lnTo>
                  <a:cubicBezTo>
                    <a:pt x="12810" y="2246"/>
                    <a:pt x="12149" y="1933"/>
                    <a:pt x="11676" y="1522"/>
                  </a:cubicBezTo>
                  <a:cubicBezTo>
                    <a:pt x="11282" y="1164"/>
                    <a:pt x="11242" y="1041"/>
                    <a:pt x="11366" y="1041"/>
                  </a:cubicBezTo>
                  <a:close/>
                  <a:moveTo>
                    <a:pt x="12127" y="2750"/>
                  </a:moveTo>
                  <a:cubicBezTo>
                    <a:pt x="12132" y="2752"/>
                    <a:pt x="12137" y="2754"/>
                    <a:pt x="12143" y="2756"/>
                  </a:cubicBezTo>
                  <a:cubicBezTo>
                    <a:pt x="12511" y="2941"/>
                    <a:pt x="12608" y="3276"/>
                    <a:pt x="12530" y="3603"/>
                  </a:cubicBezTo>
                  <a:lnTo>
                    <a:pt x="12530" y="3603"/>
                  </a:lnTo>
                  <a:cubicBezTo>
                    <a:pt x="12539" y="3469"/>
                    <a:pt x="12503" y="3321"/>
                    <a:pt x="12409" y="3157"/>
                  </a:cubicBezTo>
                  <a:cubicBezTo>
                    <a:pt x="12321" y="3006"/>
                    <a:pt x="12227" y="2871"/>
                    <a:pt x="12127" y="2750"/>
                  </a:cubicBezTo>
                  <a:close/>
                  <a:moveTo>
                    <a:pt x="12338" y="4006"/>
                  </a:moveTo>
                  <a:lnTo>
                    <a:pt x="12338" y="4006"/>
                  </a:lnTo>
                  <a:cubicBezTo>
                    <a:pt x="12137" y="4281"/>
                    <a:pt x="11815" y="4486"/>
                    <a:pt x="11452" y="4486"/>
                  </a:cubicBezTo>
                  <a:cubicBezTo>
                    <a:pt x="11443" y="4486"/>
                    <a:pt x="11433" y="4485"/>
                    <a:pt x="11424" y="4485"/>
                  </a:cubicBezTo>
                  <a:lnTo>
                    <a:pt x="11424" y="4485"/>
                  </a:lnTo>
                  <a:cubicBezTo>
                    <a:pt x="11784" y="4381"/>
                    <a:pt x="12131" y="4225"/>
                    <a:pt x="12338" y="4006"/>
                  </a:cubicBezTo>
                  <a:close/>
                  <a:moveTo>
                    <a:pt x="11287" y="1"/>
                  </a:moveTo>
                  <a:cubicBezTo>
                    <a:pt x="11096" y="1"/>
                    <a:pt x="10912" y="47"/>
                    <a:pt x="10742" y="154"/>
                  </a:cubicBezTo>
                  <a:cubicBezTo>
                    <a:pt x="10341" y="355"/>
                    <a:pt x="10275" y="888"/>
                    <a:pt x="10508" y="1255"/>
                  </a:cubicBezTo>
                  <a:cubicBezTo>
                    <a:pt x="10653" y="1473"/>
                    <a:pt x="10821" y="1696"/>
                    <a:pt x="11007" y="1904"/>
                  </a:cubicBezTo>
                  <a:lnTo>
                    <a:pt x="11007" y="1904"/>
                  </a:lnTo>
                  <a:cubicBezTo>
                    <a:pt x="10839" y="1819"/>
                    <a:pt x="10662" y="1738"/>
                    <a:pt x="10475" y="1656"/>
                  </a:cubicBezTo>
                  <a:cubicBezTo>
                    <a:pt x="9597" y="1231"/>
                    <a:pt x="9344" y="589"/>
                    <a:pt x="8573" y="589"/>
                  </a:cubicBezTo>
                  <a:cubicBezTo>
                    <a:pt x="8436" y="589"/>
                    <a:pt x="8282" y="610"/>
                    <a:pt x="8106" y="655"/>
                  </a:cubicBezTo>
                  <a:cubicBezTo>
                    <a:pt x="5738" y="1255"/>
                    <a:pt x="5671" y="3857"/>
                    <a:pt x="3503" y="4724"/>
                  </a:cubicBezTo>
                  <a:cubicBezTo>
                    <a:pt x="3068" y="4898"/>
                    <a:pt x="2710" y="4984"/>
                    <a:pt x="2421" y="4984"/>
                  </a:cubicBezTo>
                  <a:cubicBezTo>
                    <a:pt x="1600" y="4984"/>
                    <a:pt x="1328" y="4297"/>
                    <a:pt x="1402" y="2990"/>
                  </a:cubicBezTo>
                  <a:cubicBezTo>
                    <a:pt x="1468" y="1355"/>
                    <a:pt x="3003" y="1722"/>
                    <a:pt x="4270" y="1322"/>
                  </a:cubicBezTo>
                  <a:cubicBezTo>
                    <a:pt x="4483" y="1201"/>
                    <a:pt x="4723" y="775"/>
                    <a:pt x="4488" y="775"/>
                  </a:cubicBezTo>
                  <a:cubicBezTo>
                    <a:pt x="4464" y="775"/>
                    <a:pt x="4437" y="779"/>
                    <a:pt x="4404" y="788"/>
                  </a:cubicBezTo>
                  <a:cubicBezTo>
                    <a:pt x="4318" y="808"/>
                    <a:pt x="4206" y="815"/>
                    <a:pt x="4074" y="815"/>
                  </a:cubicBezTo>
                  <a:cubicBezTo>
                    <a:pt x="3704" y="815"/>
                    <a:pt x="3180" y="758"/>
                    <a:pt x="2660" y="758"/>
                  </a:cubicBezTo>
                  <a:cubicBezTo>
                    <a:pt x="1782" y="758"/>
                    <a:pt x="912" y="920"/>
                    <a:pt x="801" y="1789"/>
                  </a:cubicBezTo>
                  <a:cubicBezTo>
                    <a:pt x="634" y="3157"/>
                    <a:pt x="1" y="5191"/>
                    <a:pt x="1768" y="5825"/>
                  </a:cubicBezTo>
                  <a:cubicBezTo>
                    <a:pt x="1813" y="5841"/>
                    <a:pt x="1865" y="5848"/>
                    <a:pt x="1925" y="5848"/>
                  </a:cubicBezTo>
                  <a:cubicBezTo>
                    <a:pt x="2495" y="5848"/>
                    <a:pt x="3686" y="5191"/>
                    <a:pt x="3837" y="5191"/>
                  </a:cubicBezTo>
                  <a:cubicBezTo>
                    <a:pt x="4437" y="5125"/>
                    <a:pt x="4937" y="4958"/>
                    <a:pt x="5271" y="4424"/>
                  </a:cubicBezTo>
                  <a:cubicBezTo>
                    <a:pt x="5912" y="3436"/>
                    <a:pt x="6896" y="1099"/>
                    <a:pt x="8170" y="1099"/>
                  </a:cubicBezTo>
                  <a:cubicBezTo>
                    <a:pt x="8487" y="1099"/>
                    <a:pt x="8822" y="1243"/>
                    <a:pt x="9174" y="1589"/>
                  </a:cubicBezTo>
                  <a:cubicBezTo>
                    <a:pt x="9441" y="1856"/>
                    <a:pt x="9741" y="1989"/>
                    <a:pt x="10008" y="2189"/>
                  </a:cubicBezTo>
                  <a:cubicBezTo>
                    <a:pt x="10441" y="2389"/>
                    <a:pt x="10842" y="2590"/>
                    <a:pt x="11242" y="2856"/>
                  </a:cubicBezTo>
                  <a:cubicBezTo>
                    <a:pt x="11327" y="3681"/>
                    <a:pt x="11170" y="4094"/>
                    <a:pt x="10729" y="4094"/>
                  </a:cubicBezTo>
                  <a:cubicBezTo>
                    <a:pt x="10652" y="4094"/>
                    <a:pt x="10568" y="4082"/>
                    <a:pt x="10475" y="4057"/>
                  </a:cubicBezTo>
                  <a:cubicBezTo>
                    <a:pt x="10275" y="4057"/>
                    <a:pt x="9908" y="4391"/>
                    <a:pt x="10108" y="4591"/>
                  </a:cubicBezTo>
                  <a:cubicBezTo>
                    <a:pt x="10595" y="5091"/>
                    <a:pt x="10961" y="5286"/>
                    <a:pt x="11287" y="5286"/>
                  </a:cubicBezTo>
                  <a:cubicBezTo>
                    <a:pt x="11832" y="5286"/>
                    <a:pt x="12267" y="4741"/>
                    <a:pt x="12976" y="4157"/>
                  </a:cubicBezTo>
                  <a:cubicBezTo>
                    <a:pt x="13331" y="3849"/>
                    <a:pt x="13506" y="3589"/>
                    <a:pt x="13552" y="3360"/>
                  </a:cubicBezTo>
                  <a:lnTo>
                    <a:pt x="13552" y="3360"/>
                  </a:lnTo>
                  <a:cubicBezTo>
                    <a:pt x="13571" y="3403"/>
                    <a:pt x="13591" y="3447"/>
                    <a:pt x="13610" y="3490"/>
                  </a:cubicBezTo>
                  <a:cubicBezTo>
                    <a:pt x="13944" y="4224"/>
                    <a:pt x="14244" y="5325"/>
                    <a:pt x="15011" y="5692"/>
                  </a:cubicBezTo>
                  <a:cubicBezTo>
                    <a:pt x="15117" y="5739"/>
                    <a:pt x="15213" y="5761"/>
                    <a:pt x="15300" y="5761"/>
                  </a:cubicBezTo>
                  <a:cubicBezTo>
                    <a:pt x="15906" y="5761"/>
                    <a:pt x="16069" y="4699"/>
                    <a:pt x="16108" y="3872"/>
                  </a:cubicBezTo>
                  <a:lnTo>
                    <a:pt x="16108" y="3872"/>
                  </a:lnTo>
                  <a:cubicBezTo>
                    <a:pt x="16507" y="4423"/>
                    <a:pt x="16641" y="5143"/>
                    <a:pt x="17313" y="5492"/>
                  </a:cubicBezTo>
                  <a:cubicBezTo>
                    <a:pt x="17663" y="5675"/>
                    <a:pt x="18080" y="5767"/>
                    <a:pt x="18497" y="5767"/>
                  </a:cubicBezTo>
                  <a:cubicBezTo>
                    <a:pt x="18914" y="5767"/>
                    <a:pt x="19331" y="5675"/>
                    <a:pt x="19681" y="5492"/>
                  </a:cubicBezTo>
                  <a:cubicBezTo>
                    <a:pt x="19938" y="5349"/>
                    <a:pt x="20097" y="4842"/>
                    <a:pt x="19847" y="4842"/>
                  </a:cubicBezTo>
                  <a:cubicBezTo>
                    <a:pt x="19804" y="4842"/>
                    <a:pt x="19750" y="4857"/>
                    <a:pt x="19681" y="4891"/>
                  </a:cubicBezTo>
                  <a:cubicBezTo>
                    <a:pt x="19282" y="5097"/>
                    <a:pt x="18948" y="5184"/>
                    <a:pt x="18662" y="5184"/>
                  </a:cubicBezTo>
                  <a:cubicBezTo>
                    <a:pt x="17371" y="5184"/>
                    <a:pt x="17043" y="3412"/>
                    <a:pt x="15979" y="2756"/>
                  </a:cubicBezTo>
                  <a:cubicBezTo>
                    <a:pt x="15955" y="2745"/>
                    <a:pt x="15930" y="2739"/>
                    <a:pt x="15904" y="2739"/>
                  </a:cubicBezTo>
                  <a:cubicBezTo>
                    <a:pt x="15705" y="2739"/>
                    <a:pt x="15445" y="3046"/>
                    <a:pt x="15445" y="3223"/>
                  </a:cubicBezTo>
                  <a:cubicBezTo>
                    <a:pt x="15445" y="3590"/>
                    <a:pt x="15445" y="3991"/>
                    <a:pt x="15478" y="4357"/>
                  </a:cubicBezTo>
                  <a:cubicBezTo>
                    <a:pt x="15499" y="4569"/>
                    <a:pt x="15465" y="4653"/>
                    <a:pt x="15398" y="4653"/>
                  </a:cubicBezTo>
                  <a:cubicBezTo>
                    <a:pt x="15152" y="4653"/>
                    <a:pt x="14460" y="3523"/>
                    <a:pt x="14444" y="3523"/>
                  </a:cubicBezTo>
                  <a:cubicBezTo>
                    <a:pt x="14444" y="3523"/>
                    <a:pt x="14444" y="3523"/>
                    <a:pt x="14444" y="3524"/>
                  </a:cubicBezTo>
                  <a:cubicBezTo>
                    <a:pt x="14077" y="2823"/>
                    <a:pt x="13810" y="2089"/>
                    <a:pt x="13410" y="1422"/>
                  </a:cubicBezTo>
                  <a:cubicBezTo>
                    <a:pt x="13031" y="854"/>
                    <a:pt x="12104" y="1"/>
                    <a:pt x="11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75;p74">
              <a:extLst>
                <a:ext uri="{FF2B5EF4-FFF2-40B4-BE49-F238E27FC236}">
                  <a16:creationId xmlns:a16="http://schemas.microsoft.com/office/drawing/2014/main" id="{26F7ED54-70BC-675A-7830-147266DC1EFF}"/>
                </a:ext>
              </a:extLst>
            </p:cNvPr>
            <p:cNvSpPr/>
            <p:nvPr/>
          </p:nvSpPr>
          <p:spPr>
            <a:xfrm>
              <a:off x="3614425" y="1969575"/>
              <a:ext cx="374450" cy="309100"/>
            </a:xfrm>
            <a:custGeom>
              <a:avLst/>
              <a:gdLst/>
              <a:ahLst/>
              <a:cxnLst/>
              <a:rect l="l" t="t" r="r" b="b"/>
              <a:pathLst>
                <a:path w="14978" h="12364" extrusionOk="0">
                  <a:moveTo>
                    <a:pt x="13677" y="3594"/>
                  </a:moveTo>
                  <a:cubicBezTo>
                    <a:pt x="13433" y="3594"/>
                    <a:pt x="12974" y="3683"/>
                    <a:pt x="12563" y="3744"/>
                  </a:cubicBezTo>
                  <a:lnTo>
                    <a:pt x="12563" y="3744"/>
                  </a:lnTo>
                  <a:cubicBezTo>
                    <a:pt x="12590" y="3738"/>
                    <a:pt x="12617" y="3733"/>
                    <a:pt x="12643" y="3728"/>
                  </a:cubicBezTo>
                  <a:cubicBezTo>
                    <a:pt x="12976" y="3628"/>
                    <a:pt x="13343" y="3594"/>
                    <a:pt x="13677" y="3594"/>
                  </a:cubicBezTo>
                  <a:close/>
                  <a:moveTo>
                    <a:pt x="10861" y="1651"/>
                  </a:moveTo>
                  <a:cubicBezTo>
                    <a:pt x="11001" y="1651"/>
                    <a:pt x="11150" y="1677"/>
                    <a:pt x="11308" y="1726"/>
                  </a:cubicBezTo>
                  <a:cubicBezTo>
                    <a:pt x="11142" y="1826"/>
                    <a:pt x="10941" y="2060"/>
                    <a:pt x="10808" y="2193"/>
                  </a:cubicBezTo>
                  <a:cubicBezTo>
                    <a:pt x="10308" y="2927"/>
                    <a:pt x="10775" y="3494"/>
                    <a:pt x="11442" y="3794"/>
                  </a:cubicBezTo>
                  <a:cubicBezTo>
                    <a:pt x="11547" y="3847"/>
                    <a:pt x="11671" y="3866"/>
                    <a:pt x="11803" y="3866"/>
                  </a:cubicBezTo>
                  <a:cubicBezTo>
                    <a:pt x="11858" y="3866"/>
                    <a:pt x="11914" y="3863"/>
                    <a:pt x="11970" y="3857"/>
                  </a:cubicBezTo>
                  <a:lnTo>
                    <a:pt x="11970" y="3857"/>
                  </a:lnTo>
                  <a:cubicBezTo>
                    <a:pt x="11797" y="3950"/>
                    <a:pt x="11626" y="4130"/>
                    <a:pt x="11675" y="4328"/>
                  </a:cubicBezTo>
                  <a:cubicBezTo>
                    <a:pt x="11942" y="5162"/>
                    <a:pt x="11609" y="4762"/>
                    <a:pt x="11008" y="4962"/>
                  </a:cubicBezTo>
                  <a:cubicBezTo>
                    <a:pt x="10841" y="5062"/>
                    <a:pt x="10675" y="5229"/>
                    <a:pt x="10675" y="5395"/>
                  </a:cubicBezTo>
                  <a:cubicBezTo>
                    <a:pt x="10675" y="5963"/>
                    <a:pt x="10508" y="6229"/>
                    <a:pt x="9974" y="6229"/>
                  </a:cubicBezTo>
                  <a:cubicBezTo>
                    <a:pt x="9274" y="6229"/>
                    <a:pt x="8673" y="6663"/>
                    <a:pt x="7973" y="6663"/>
                  </a:cubicBezTo>
                  <a:cubicBezTo>
                    <a:pt x="7729" y="6663"/>
                    <a:pt x="7550" y="6409"/>
                    <a:pt x="7383" y="6094"/>
                  </a:cubicBezTo>
                  <a:lnTo>
                    <a:pt x="7383" y="6094"/>
                  </a:lnTo>
                  <a:cubicBezTo>
                    <a:pt x="7439" y="6127"/>
                    <a:pt x="7502" y="6151"/>
                    <a:pt x="7572" y="6163"/>
                  </a:cubicBezTo>
                  <a:cubicBezTo>
                    <a:pt x="7772" y="6218"/>
                    <a:pt x="7987" y="6255"/>
                    <a:pt x="8195" y="6255"/>
                  </a:cubicBezTo>
                  <a:cubicBezTo>
                    <a:pt x="8610" y="6255"/>
                    <a:pt x="8996" y="6107"/>
                    <a:pt x="9173" y="5662"/>
                  </a:cubicBezTo>
                  <a:cubicBezTo>
                    <a:pt x="9340" y="5295"/>
                    <a:pt x="10308" y="4395"/>
                    <a:pt x="10107" y="3828"/>
                  </a:cubicBezTo>
                  <a:cubicBezTo>
                    <a:pt x="9841" y="3227"/>
                    <a:pt x="9240" y="2794"/>
                    <a:pt x="10007" y="2126"/>
                  </a:cubicBezTo>
                  <a:cubicBezTo>
                    <a:pt x="10242" y="1798"/>
                    <a:pt x="10527" y="1651"/>
                    <a:pt x="10861" y="1651"/>
                  </a:cubicBezTo>
                  <a:close/>
                  <a:moveTo>
                    <a:pt x="8273" y="1"/>
                  </a:moveTo>
                  <a:cubicBezTo>
                    <a:pt x="8201" y="1"/>
                    <a:pt x="8117" y="37"/>
                    <a:pt x="8039" y="125"/>
                  </a:cubicBezTo>
                  <a:cubicBezTo>
                    <a:pt x="7139" y="926"/>
                    <a:pt x="5471" y="1860"/>
                    <a:pt x="4970" y="2960"/>
                  </a:cubicBezTo>
                  <a:cubicBezTo>
                    <a:pt x="4737" y="3494"/>
                    <a:pt x="4470" y="4795"/>
                    <a:pt x="5471" y="4795"/>
                  </a:cubicBezTo>
                  <a:cubicBezTo>
                    <a:pt x="5660" y="4795"/>
                    <a:pt x="6079" y="4645"/>
                    <a:pt x="6432" y="4645"/>
                  </a:cubicBezTo>
                  <a:cubicBezTo>
                    <a:pt x="6764" y="4645"/>
                    <a:pt x="7038" y="4778"/>
                    <a:pt x="7005" y="5295"/>
                  </a:cubicBezTo>
                  <a:cubicBezTo>
                    <a:pt x="7005" y="5318"/>
                    <a:pt x="7006" y="5341"/>
                    <a:pt x="7008" y="5364"/>
                  </a:cubicBezTo>
                  <a:lnTo>
                    <a:pt x="7008" y="5364"/>
                  </a:lnTo>
                  <a:cubicBezTo>
                    <a:pt x="6853" y="5105"/>
                    <a:pt x="6679" y="4911"/>
                    <a:pt x="6449" y="4911"/>
                  </a:cubicBezTo>
                  <a:cubicBezTo>
                    <a:pt x="6384" y="4911"/>
                    <a:pt x="6313" y="4927"/>
                    <a:pt x="6238" y="4962"/>
                  </a:cubicBezTo>
                  <a:cubicBezTo>
                    <a:pt x="5738" y="5229"/>
                    <a:pt x="5571" y="5729"/>
                    <a:pt x="5671" y="6263"/>
                  </a:cubicBezTo>
                  <a:cubicBezTo>
                    <a:pt x="5771" y="6830"/>
                    <a:pt x="4604" y="7330"/>
                    <a:pt x="4270" y="7630"/>
                  </a:cubicBezTo>
                  <a:cubicBezTo>
                    <a:pt x="3136" y="8598"/>
                    <a:pt x="1968" y="9398"/>
                    <a:pt x="467" y="9732"/>
                  </a:cubicBezTo>
                  <a:cubicBezTo>
                    <a:pt x="267" y="9765"/>
                    <a:pt x="0" y="10065"/>
                    <a:pt x="167" y="10232"/>
                  </a:cubicBezTo>
                  <a:cubicBezTo>
                    <a:pt x="734" y="10999"/>
                    <a:pt x="1501" y="11066"/>
                    <a:pt x="1501" y="12300"/>
                  </a:cubicBezTo>
                  <a:cubicBezTo>
                    <a:pt x="1492" y="12346"/>
                    <a:pt x="1510" y="12364"/>
                    <a:pt x="1542" y="12364"/>
                  </a:cubicBezTo>
                  <a:cubicBezTo>
                    <a:pt x="1629" y="12364"/>
                    <a:pt x="1820" y="12231"/>
                    <a:pt x="1868" y="12134"/>
                  </a:cubicBezTo>
                  <a:cubicBezTo>
                    <a:pt x="2065" y="11007"/>
                    <a:pt x="1525" y="10784"/>
                    <a:pt x="950" y="10119"/>
                  </a:cubicBezTo>
                  <a:lnTo>
                    <a:pt x="950" y="10119"/>
                  </a:lnTo>
                  <a:cubicBezTo>
                    <a:pt x="1596" y="10053"/>
                    <a:pt x="2202" y="10021"/>
                    <a:pt x="2769" y="9532"/>
                  </a:cubicBezTo>
                  <a:cubicBezTo>
                    <a:pt x="3803" y="8698"/>
                    <a:pt x="4737" y="7764"/>
                    <a:pt x="5971" y="7263"/>
                  </a:cubicBezTo>
                  <a:cubicBezTo>
                    <a:pt x="6205" y="7163"/>
                    <a:pt x="6405" y="6863"/>
                    <a:pt x="6438" y="6663"/>
                  </a:cubicBezTo>
                  <a:cubicBezTo>
                    <a:pt x="6467" y="6546"/>
                    <a:pt x="6486" y="6447"/>
                    <a:pt x="6497" y="6363"/>
                  </a:cubicBezTo>
                  <a:lnTo>
                    <a:pt x="6497" y="6363"/>
                  </a:lnTo>
                  <a:cubicBezTo>
                    <a:pt x="6543" y="6476"/>
                    <a:pt x="6619" y="6612"/>
                    <a:pt x="6738" y="6763"/>
                  </a:cubicBezTo>
                  <a:cubicBezTo>
                    <a:pt x="7054" y="7158"/>
                    <a:pt x="7511" y="7278"/>
                    <a:pt x="8009" y="7278"/>
                  </a:cubicBezTo>
                  <a:cubicBezTo>
                    <a:pt x="8773" y="7278"/>
                    <a:pt x="9635" y="6997"/>
                    <a:pt x="10241" y="6997"/>
                  </a:cubicBezTo>
                  <a:cubicBezTo>
                    <a:pt x="11211" y="6997"/>
                    <a:pt x="11272" y="5524"/>
                    <a:pt x="11700" y="5524"/>
                  </a:cubicBezTo>
                  <a:cubicBezTo>
                    <a:pt x="11714" y="5524"/>
                    <a:pt x="11728" y="5526"/>
                    <a:pt x="11742" y="5529"/>
                  </a:cubicBezTo>
                  <a:cubicBezTo>
                    <a:pt x="11773" y="5544"/>
                    <a:pt x="11804" y="5551"/>
                    <a:pt x="11835" y="5551"/>
                  </a:cubicBezTo>
                  <a:cubicBezTo>
                    <a:pt x="11936" y="5551"/>
                    <a:pt x="12032" y="5480"/>
                    <a:pt x="12109" y="5429"/>
                  </a:cubicBezTo>
                  <a:cubicBezTo>
                    <a:pt x="12488" y="5049"/>
                    <a:pt x="12561" y="4727"/>
                    <a:pt x="12457" y="4288"/>
                  </a:cubicBezTo>
                  <a:lnTo>
                    <a:pt x="12457" y="4288"/>
                  </a:lnTo>
                  <a:cubicBezTo>
                    <a:pt x="12493" y="4288"/>
                    <a:pt x="12529" y="4287"/>
                    <a:pt x="12564" y="4287"/>
                  </a:cubicBezTo>
                  <a:cubicBezTo>
                    <a:pt x="12803" y="4287"/>
                    <a:pt x="13028" y="4300"/>
                    <a:pt x="13242" y="4300"/>
                  </a:cubicBezTo>
                  <a:cubicBezTo>
                    <a:pt x="13778" y="4300"/>
                    <a:pt x="14239" y="4220"/>
                    <a:pt x="14644" y="3661"/>
                  </a:cubicBezTo>
                  <a:cubicBezTo>
                    <a:pt x="14978" y="3161"/>
                    <a:pt x="14377" y="2960"/>
                    <a:pt x="13977" y="2927"/>
                  </a:cubicBezTo>
                  <a:cubicBezTo>
                    <a:pt x="13908" y="2915"/>
                    <a:pt x="13836" y="2909"/>
                    <a:pt x="13762" y="2909"/>
                  </a:cubicBezTo>
                  <a:cubicBezTo>
                    <a:pt x="13439" y="2909"/>
                    <a:pt x="13074" y="3012"/>
                    <a:pt x="12776" y="3094"/>
                  </a:cubicBezTo>
                  <a:cubicBezTo>
                    <a:pt x="12678" y="3111"/>
                    <a:pt x="12588" y="3120"/>
                    <a:pt x="12508" y="3120"/>
                  </a:cubicBezTo>
                  <a:cubicBezTo>
                    <a:pt x="11526" y="3120"/>
                    <a:pt x="11844" y="1881"/>
                    <a:pt x="12276" y="1326"/>
                  </a:cubicBezTo>
                  <a:cubicBezTo>
                    <a:pt x="12553" y="987"/>
                    <a:pt x="12261" y="277"/>
                    <a:pt x="11767" y="277"/>
                  </a:cubicBezTo>
                  <a:cubicBezTo>
                    <a:pt x="11727" y="277"/>
                    <a:pt x="11685" y="282"/>
                    <a:pt x="11642" y="292"/>
                  </a:cubicBezTo>
                  <a:cubicBezTo>
                    <a:pt x="10608" y="625"/>
                    <a:pt x="9741" y="1526"/>
                    <a:pt x="8973" y="2293"/>
                  </a:cubicBezTo>
                  <a:cubicBezTo>
                    <a:pt x="8206" y="3094"/>
                    <a:pt x="9774" y="3861"/>
                    <a:pt x="9073" y="4762"/>
                  </a:cubicBezTo>
                  <a:cubicBezTo>
                    <a:pt x="8801" y="5071"/>
                    <a:pt x="8595" y="5192"/>
                    <a:pt x="8429" y="5192"/>
                  </a:cubicBezTo>
                  <a:cubicBezTo>
                    <a:pt x="7844" y="5192"/>
                    <a:pt x="7759" y="3694"/>
                    <a:pt x="7005" y="3694"/>
                  </a:cubicBezTo>
                  <a:cubicBezTo>
                    <a:pt x="6838" y="3694"/>
                    <a:pt x="6672" y="3761"/>
                    <a:pt x="6538" y="3828"/>
                  </a:cubicBezTo>
                  <a:cubicBezTo>
                    <a:pt x="6386" y="3876"/>
                    <a:pt x="6262" y="3898"/>
                    <a:pt x="6164" y="3898"/>
                  </a:cubicBezTo>
                  <a:cubicBezTo>
                    <a:pt x="5317" y="3898"/>
                    <a:pt x="6336" y="2272"/>
                    <a:pt x="6605" y="2093"/>
                  </a:cubicBezTo>
                  <a:cubicBezTo>
                    <a:pt x="7239" y="1593"/>
                    <a:pt x="7739" y="959"/>
                    <a:pt x="8306" y="425"/>
                  </a:cubicBezTo>
                  <a:cubicBezTo>
                    <a:pt x="8542" y="213"/>
                    <a:pt x="8444" y="1"/>
                    <a:pt x="8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76;p74">
              <a:extLst>
                <a:ext uri="{FF2B5EF4-FFF2-40B4-BE49-F238E27FC236}">
                  <a16:creationId xmlns:a16="http://schemas.microsoft.com/office/drawing/2014/main" id="{A98F16E5-4524-C6E8-1242-ED671A34BFFA}"/>
                </a:ext>
              </a:extLst>
            </p:cNvPr>
            <p:cNvSpPr/>
            <p:nvPr/>
          </p:nvSpPr>
          <p:spPr>
            <a:xfrm>
              <a:off x="3831825" y="1883500"/>
              <a:ext cx="554700" cy="125275"/>
            </a:xfrm>
            <a:custGeom>
              <a:avLst/>
              <a:gdLst/>
              <a:ahLst/>
              <a:cxnLst/>
              <a:rect l="l" t="t" r="r" b="b"/>
              <a:pathLst>
                <a:path w="22188" h="5011" extrusionOk="0">
                  <a:moveTo>
                    <a:pt x="21937" y="0"/>
                  </a:moveTo>
                  <a:cubicBezTo>
                    <a:pt x="21898" y="0"/>
                    <a:pt x="21850" y="10"/>
                    <a:pt x="21793" y="32"/>
                  </a:cubicBezTo>
                  <a:cubicBezTo>
                    <a:pt x="20892" y="399"/>
                    <a:pt x="20392" y="866"/>
                    <a:pt x="20325" y="1867"/>
                  </a:cubicBezTo>
                  <a:cubicBezTo>
                    <a:pt x="20388" y="2183"/>
                    <a:pt x="20421" y="2499"/>
                    <a:pt x="20453" y="2843"/>
                  </a:cubicBezTo>
                  <a:lnTo>
                    <a:pt x="20453" y="2843"/>
                  </a:lnTo>
                  <a:cubicBezTo>
                    <a:pt x="20443" y="2776"/>
                    <a:pt x="20422" y="2748"/>
                    <a:pt x="20395" y="2748"/>
                  </a:cubicBezTo>
                  <a:cubicBezTo>
                    <a:pt x="20276" y="2748"/>
                    <a:pt x="20034" y="3254"/>
                    <a:pt x="20016" y="3254"/>
                  </a:cubicBezTo>
                  <a:cubicBezTo>
                    <a:pt x="20006" y="3254"/>
                    <a:pt x="20066" y="3095"/>
                    <a:pt x="20258" y="2601"/>
                  </a:cubicBezTo>
                  <a:cubicBezTo>
                    <a:pt x="20458" y="2034"/>
                    <a:pt x="20225" y="1400"/>
                    <a:pt x="19958" y="899"/>
                  </a:cubicBezTo>
                  <a:cubicBezTo>
                    <a:pt x="19775" y="532"/>
                    <a:pt x="19328" y="357"/>
                    <a:pt x="18886" y="357"/>
                  </a:cubicBezTo>
                  <a:cubicBezTo>
                    <a:pt x="18525" y="357"/>
                    <a:pt x="18167" y="474"/>
                    <a:pt x="17957" y="699"/>
                  </a:cubicBezTo>
                  <a:cubicBezTo>
                    <a:pt x="17247" y="1409"/>
                    <a:pt x="17542" y="1895"/>
                    <a:pt x="17911" y="2487"/>
                  </a:cubicBezTo>
                  <a:lnTo>
                    <a:pt x="17911" y="2487"/>
                  </a:lnTo>
                  <a:cubicBezTo>
                    <a:pt x="17407" y="2430"/>
                    <a:pt x="16755" y="2205"/>
                    <a:pt x="16297" y="2205"/>
                  </a:cubicBezTo>
                  <a:cubicBezTo>
                    <a:pt x="16208" y="2205"/>
                    <a:pt x="16127" y="2214"/>
                    <a:pt x="16055" y="2234"/>
                  </a:cubicBezTo>
                  <a:cubicBezTo>
                    <a:pt x="14922" y="2486"/>
                    <a:pt x="13408" y="2604"/>
                    <a:pt x="12060" y="2604"/>
                  </a:cubicBezTo>
                  <a:cubicBezTo>
                    <a:pt x="11662" y="2604"/>
                    <a:pt x="11278" y="2594"/>
                    <a:pt x="10922" y="2574"/>
                  </a:cubicBezTo>
                  <a:lnTo>
                    <a:pt x="10922" y="2574"/>
                  </a:lnTo>
                  <a:cubicBezTo>
                    <a:pt x="10921" y="2571"/>
                    <a:pt x="10920" y="2569"/>
                    <a:pt x="10918" y="2567"/>
                  </a:cubicBezTo>
                  <a:lnTo>
                    <a:pt x="10918" y="2567"/>
                  </a:lnTo>
                  <a:cubicBezTo>
                    <a:pt x="10917" y="2569"/>
                    <a:pt x="10915" y="2571"/>
                    <a:pt x="10914" y="2573"/>
                  </a:cubicBezTo>
                  <a:lnTo>
                    <a:pt x="10914" y="2573"/>
                  </a:lnTo>
                  <a:cubicBezTo>
                    <a:pt x="10882" y="2571"/>
                    <a:pt x="10850" y="2569"/>
                    <a:pt x="10818" y="2567"/>
                  </a:cubicBezTo>
                  <a:cubicBezTo>
                    <a:pt x="10618" y="2567"/>
                    <a:pt x="10284" y="2868"/>
                    <a:pt x="10418" y="3068"/>
                  </a:cubicBezTo>
                  <a:cubicBezTo>
                    <a:pt x="10484" y="3199"/>
                    <a:pt x="9353" y="3718"/>
                    <a:pt x="9254" y="3830"/>
                  </a:cubicBezTo>
                  <a:lnTo>
                    <a:pt x="9254" y="3830"/>
                  </a:lnTo>
                  <a:cubicBezTo>
                    <a:pt x="9283" y="3789"/>
                    <a:pt x="9207" y="3759"/>
                    <a:pt x="9065" y="3739"/>
                  </a:cubicBezTo>
                  <a:lnTo>
                    <a:pt x="9065" y="3739"/>
                  </a:lnTo>
                  <a:cubicBezTo>
                    <a:pt x="9345" y="3465"/>
                    <a:pt x="9382" y="3079"/>
                    <a:pt x="8950" y="2667"/>
                  </a:cubicBezTo>
                  <a:cubicBezTo>
                    <a:pt x="8583" y="2267"/>
                    <a:pt x="7583" y="2067"/>
                    <a:pt x="7082" y="2000"/>
                  </a:cubicBezTo>
                  <a:cubicBezTo>
                    <a:pt x="5654" y="1762"/>
                    <a:pt x="4890" y="1312"/>
                    <a:pt x="3605" y="1312"/>
                  </a:cubicBezTo>
                  <a:cubicBezTo>
                    <a:pt x="3449" y="1312"/>
                    <a:pt x="3286" y="1319"/>
                    <a:pt x="3113" y="1333"/>
                  </a:cubicBezTo>
                  <a:cubicBezTo>
                    <a:pt x="2245" y="1366"/>
                    <a:pt x="611" y="2167"/>
                    <a:pt x="111" y="2934"/>
                  </a:cubicBezTo>
                  <a:cubicBezTo>
                    <a:pt x="0" y="2981"/>
                    <a:pt x="16" y="3014"/>
                    <a:pt x="82" y="3014"/>
                  </a:cubicBezTo>
                  <a:cubicBezTo>
                    <a:pt x="155" y="3014"/>
                    <a:pt x="289" y="2973"/>
                    <a:pt x="377" y="2868"/>
                  </a:cubicBezTo>
                  <a:cubicBezTo>
                    <a:pt x="1011" y="2000"/>
                    <a:pt x="3079" y="1700"/>
                    <a:pt x="3880" y="1700"/>
                  </a:cubicBezTo>
                  <a:cubicBezTo>
                    <a:pt x="4580" y="1700"/>
                    <a:pt x="5281" y="2134"/>
                    <a:pt x="5948" y="2300"/>
                  </a:cubicBezTo>
                  <a:cubicBezTo>
                    <a:pt x="6649" y="2534"/>
                    <a:pt x="7349" y="2601"/>
                    <a:pt x="7983" y="2901"/>
                  </a:cubicBezTo>
                  <a:cubicBezTo>
                    <a:pt x="8491" y="3109"/>
                    <a:pt x="7640" y="3141"/>
                    <a:pt x="7057" y="3141"/>
                  </a:cubicBezTo>
                  <a:cubicBezTo>
                    <a:pt x="6798" y="3141"/>
                    <a:pt x="6592" y="3134"/>
                    <a:pt x="6582" y="3134"/>
                  </a:cubicBezTo>
                  <a:cubicBezTo>
                    <a:pt x="6182" y="3268"/>
                    <a:pt x="6048" y="3368"/>
                    <a:pt x="5815" y="3735"/>
                  </a:cubicBezTo>
                  <a:cubicBezTo>
                    <a:pt x="5781" y="3802"/>
                    <a:pt x="5781" y="3935"/>
                    <a:pt x="5815" y="4035"/>
                  </a:cubicBezTo>
                  <a:cubicBezTo>
                    <a:pt x="6330" y="4664"/>
                    <a:pt x="6997" y="5010"/>
                    <a:pt x="7668" y="5010"/>
                  </a:cubicBezTo>
                  <a:cubicBezTo>
                    <a:pt x="8170" y="5010"/>
                    <a:pt x="8674" y="4816"/>
                    <a:pt x="9117" y="4402"/>
                  </a:cubicBezTo>
                  <a:cubicBezTo>
                    <a:pt x="9553" y="3993"/>
                    <a:pt x="10924" y="3740"/>
                    <a:pt x="11048" y="3079"/>
                  </a:cubicBezTo>
                  <a:lnTo>
                    <a:pt x="11048" y="3079"/>
                  </a:lnTo>
                  <a:cubicBezTo>
                    <a:pt x="11386" y="3085"/>
                    <a:pt x="11726" y="3090"/>
                    <a:pt x="12066" y="3090"/>
                  </a:cubicBezTo>
                  <a:cubicBezTo>
                    <a:pt x="13124" y="3090"/>
                    <a:pt x="14176" y="3045"/>
                    <a:pt x="15155" y="2868"/>
                  </a:cubicBezTo>
                  <a:cubicBezTo>
                    <a:pt x="15605" y="2775"/>
                    <a:pt x="15951" y="2735"/>
                    <a:pt x="16268" y="2735"/>
                  </a:cubicBezTo>
                  <a:cubicBezTo>
                    <a:pt x="16749" y="2735"/>
                    <a:pt x="17167" y="2827"/>
                    <a:pt x="17790" y="2968"/>
                  </a:cubicBezTo>
                  <a:cubicBezTo>
                    <a:pt x="17914" y="2995"/>
                    <a:pt x="18010" y="3011"/>
                    <a:pt x="18096" y="3011"/>
                  </a:cubicBezTo>
                  <a:cubicBezTo>
                    <a:pt x="18218" y="3011"/>
                    <a:pt x="18320" y="2979"/>
                    <a:pt x="18457" y="2901"/>
                  </a:cubicBezTo>
                  <a:cubicBezTo>
                    <a:pt x="18624" y="2834"/>
                    <a:pt x="18824" y="2567"/>
                    <a:pt x="18724" y="2367"/>
                  </a:cubicBezTo>
                  <a:cubicBezTo>
                    <a:pt x="18690" y="2300"/>
                    <a:pt x="18624" y="2234"/>
                    <a:pt x="18590" y="2200"/>
                  </a:cubicBezTo>
                  <a:cubicBezTo>
                    <a:pt x="18089" y="1857"/>
                    <a:pt x="18193" y="1702"/>
                    <a:pt x="18905" y="1702"/>
                  </a:cubicBezTo>
                  <a:cubicBezTo>
                    <a:pt x="19092" y="1702"/>
                    <a:pt x="19320" y="1713"/>
                    <a:pt x="19591" y="1733"/>
                  </a:cubicBezTo>
                  <a:cubicBezTo>
                    <a:pt x="20058" y="2701"/>
                    <a:pt x="19324" y="2968"/>
                    <a:pt x="19157" y="3635"/>
                  </a:cubicBezTo>
                  <a:cubicBezTo>
                    <a:pt x="19057" y="4102"/>
                    <a:pt x="19591" y="4302"/>
                    <a:pt x="19958" y="4302"/>
                  </a:cubicBezTo>
                  <a:cubicBezTo>
                    <a:pt x="19978" y="4303"/>
                    <a:pt x="19997" y="4303"/>
                    <a:pt x="20016" y="4303"/>
                  </a:cubicBezTo>
                  <a:cubicBezTo>
                    <a:pt x="21863" y="4303"/>
                    <a:pt x="20406" y="1094"/>
                    <a:pt x="21793" y="532"/>
                  </a:cubicBezTo>
                  <a:cubicBezTo>
                    <a:pt x="22053" y="417"/>
                    <a:pt x="22188" y="0"/>
                    <a:pt x="21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77;p74">
              <a:extLst>
                <a:ext uri="{FF2B5EF4-FFF2-40B4-BE49-F238E27FC236}">
                  <a16:creationId xmlns:a16="http://schemas.microsoft.com/office/drawing/2014/main" id="{29414C77-3A2E-0E41-41B9-D80351A2B39D}"/>
                </a:ext>
              </a:extLst>
            </p:cNvPr>
            <p:cNvSpPr/>
            <p:nvPr/>
          </p:nvSpPr>
          <p:spPr>
            <a:xfrm>
              <a:off x="4388300" y="1831750"/>
              <a:ext cx="782000" cy="111800"/>
            </a:xfrm>
            <a:custGeom>
              <a:avLst/>
              <a:gdLst/>
              <a:ahLst/>
              <a:cxnLst/>
              <a:rect l="l" t="t" r="r" b="b"/>
              <a:pathLst>
                <a:path w="31280" h="4472" extrusionOk="0">
                  <a:moveTo>
                    <a:pt x="8207" y="1"/>
                  </a:moveTo>
                  <a:cubicBezTo>
                    <a:pt x="7106" y="1"/>
                    <a:pt x="5872" y="401"/>
                    <a:pt x="4804" y="668"/>
                  </a:cubicBezTo>
                  <a:cubicBezTo>
                    <a:pt x="4004" y="901"/>
                    <a:pt x="3170" y="935"/>
                    <a:pt x="2369" y="1101"/>
                  </a:cubicBezTo>
                  <a:cubicBezTo>
                    <a:pt x="1900" y="1227"/>
                    <a:pt x="1049" y="1675"/>
                    <a:pt x="477" y="1675"/>
                  </a:cubicBezTo>
                  <a:cubicBezTo>
                    <a:pt x="439" y="1675"/>
                    <a:pt x="403" y="1673"/>
                    <a:pt x="368" y="1668"/>
                  </a:cubicBezTo>
                  <a:cubicBezTo>
                    <a:pt x="301" y="1668"/>
                    <a:pt x="1" y="2069"/>
                    <a:pt x="201" y="2102"/>
                  </a:cubicBezTo>
                  <a:cubicBezTo>
                    <a:pt x="407" y="2146"/>
                    <a:pt x="633" y="2166"/>
                    <a:pt x="871" y="2166"/>
                  </a:cubicBezTo>
                  <a:cubicBezTo>
                    <a:pt x="2250" y="2166"/>
                    <a:pt x="4067" y="1509"/>
                    <a:pt x="5204" y="1168"/>
                  </a:cubicBezTo>
                  <a:cubicBezTo>
                    <a:pt x="6105" y="935"/>
                    <a:pt x="7006" y="768"/>
                    <a:pt x="7940" y="668"/>
                  </a:cubicBezTo>
                  <a:cubicBezTo>
                    <a:pt x="7996" y="664"/>
                    <a:pt x="8049" y="662"/>
                    <a:pt x="8098" y="662"/>
                  </a:cubicBezTo>
                  <a:cubicBezTo>
                    <a:pt x="9281" y="662"/>
                    <a:pt x="8167" y="1794"/>
                    <a:pt x="8006" y="2402"/>
                  </a:cubicBezTo>
                  <a:cubicBezTo>
                    <a:pt x="7973" y="2469"/>
                    <a:pt x="8006" y="2569"/>
                    <a:pt x="8106" y="2636"/>
                  </a:cubicBezTo>
                  <a:cubicBezTo>
                    <a:pt x="8256" y="2717"/>
                    <a:pt x="8405" y="2749"/>
                    <a:pt x="8559" y="2749"/>
                  </a:cubicBezTo>
                  <a:cubicBezTo>
                    <a:pt x="8783" y="2749"/>
                    <a:pt x="9017" y="2682"/>
                    <a:pt x="9274" y="2602"/>
                  </a:cubicBezTo>
                  <a:cubicBezTo>
                    <a:pt x="10441" y="2269"/>
                    <a:pt x="11609" y="2169"/>
                    <a:pt x="12810" y="2169"/>
                  </a:cubicBezTo>
                  <a:cubicBezTo>
                    <a:pt x="13977" y="2169"/>
                    <a:pt x="15212" y="2269"/>
                    <a:pt x="16312" y="2736"/>
                  </a:cubicBezTo>
                  <a:cubicBezTo>
                    <a:pt x="17044" y="3058"/>
                    <a:pt x="17442" y="3354"/>
                    <a:pt x="18160" y="3354"/>
                  </a:cubicBezTo>
                  <a:cubicBezTo>
                    <a:pt x="18260" y="3354"/>
                    <a:pt x="18366" y="3349"/>
                    <a:pt x="18481" y="3336"/>
                  </a:cubicBezTo>
                  <a:cubicBezTo>
                    <a:pt x="19348" y="3303"/>
                    <a:pt x="20282" y="3069"/>
                    <a:pt x="21116" y="2836"/>
                  </a:cubicBezTo>
                  <a:cubicBezTo>
                    <a:pt x="21473" y="2749"/>
                    <a:pt x="21840" y="2712"/>
                    <a:pt x="22210" y="2712"/>
                  </a:cubicBezTo>
                  <a:cubicBezTo>
                    <a:pt x="23255" y="2712"/>
                    <a:pt x="24325" y="3007"/>
                    <a:pt x="25285" y="3303"/>
                  </a:cubicBezTo>
                  <a:cubicBezTo>
                    <a:pt x="26987" y="3837"/>
                    <a:pt x="28755" y="4170"/>
                    <a:pt x="30522" y="4471"/>
                  </a:cubicBezTo>
                  <a:cubicBezTo>
                    <a:pt x="30530" y="4471"/>
                    <a:pt x="30537" y="4472"/>
                    <a:pt x="30545" y="4472"/>
                  </a:cubicBezTo>
                  <a:cubicBezTo>
                    <a:pt x="30845" y="4472"/>
                    <a:pt x="31279" y="3835"/>
                    <a:pt x="30856" y="3770"/>
                  </a:cubicBezTo>
                  <a:cubicBezTo>
                    <a:pt x="28217" y="3368"/>
                    <a:pt x="25332" y="2054"/>
                    <a:pt x="22603" y="2054"/>
                  </a:cubicBezTo>
                  <a:cubicBezTo>
                    <a:pt x="22158" y="2054"/>
                    <a:pt x="21717" y="2089"/>
                    <a:pt x="21283" y="2169"/>
                  </a:cubicBezTo>
                  <a:cubicBezTo>
                    <a:pt x="20377" y="2355"/>
                    <a:pt x="19365" y="2669"/>
                    <a:pt x="18416" y="2669"/>
                  </a:cubicBezTo>
                  <a:cubicBezTo>
                    <a:pt x="18177" y="2669"/>
                    <a:pt x="17942" y="2650"/>
                    <a:pt x="17713" y="2602"/>
                  </a:cubicBezTo>
                  <a:cubicBezTo>
                    <a:pt x="16979" y="2436"/>
                    <a:pt x="16446" y="1835"/>
                    <a:pt x="15645" y="1735"/>
                  </a:cubicBezTo>
                  <a:cubicBezTo>
                    <a:pt x="14739" y="1590"/>
                    <a:pt x="13840" y="1522"/>
                    <a:pt x="12938" y="1522"/>
                  </a:cubicBezTo>
                  <a:cubicBezTo>
                    <a:pt x="11981" y="1522"/>
                    <a:pt x="11020" y="1598"/>
                    <a:pt x="10041" y="1735"/>
                  </a:cubicBezTo>
                  <a:cubicBezTo>
                    <a:pt x="9835" y="1756"/>
                    <a:pt x="9224" y="2005"/>
                    <a:pt x="8981" y="2005"/>
                  </a:cubicBezTo>
                  <a:cubicBezTo>
                    <a:pt x="8830" y="2005"/>
                    <a:pt x="8821" y="1909"/>
                    <a:pt x="9141" y="1602"/>
                  </a:cubicBezTo>
                  <a:cubicBezTo>
                    <a:pt x="9274" y="1468"/>
                    <a:pt x="9507" y="1168"/>
                    <a:pt x="9507" y="968"/>
                  </a:cubicBezTo>
                  <a:cubicBezTo>
                    <a:pt x="9474" y="134"/>
                    <a:pt x="8974" y="1"/>
                    <a:pt x="8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78;p74">
              <a:extLst>
                <a:ext uri="{FF2B5EF4-FFF2-40B4-BE49-F238E27FC236}">
                  <a16:creationId xmlns:a16="http://schemas.microsoft.com/office/drawing/2014/main" id="{2E4D699C-FDC2-5952-6BD4-B522A0B2A5D1}"/>
                </a:ext>
              </a:extLst>
            </p:cNvPr>
            <p:cNvSpPr/>
            <p:nvPr/>
          </p:nvSpPr>
          <p:spPr>
            <a:xfrm>
              <a:off x="5002075" y="1926775"/>
              <a:ext cx="445350" cy="573375"/>
            </a:xfrm>
            <a:custGeom>
              <a:avLst/>
              <a:gdLst/>
              <a:ahLst/>
              <a:cxnLst/>
              <a:rect l="l" t="t" r="r" b="b"/>
              <a:pathLst>
                <a:path w="17814" h="22935" extrusionOk="0">
                  <a:moveTo>
                    <a:pt x="14323" y="2737"/>
                  </a:moveTo>
                  <a:cubicBezTo>
                    <a:pt x="14319" y="2737"/>
                    <a:pt x="14315" y="2737"/>
                    <a:pt x="14311" y="2738"/>
                  </a:cubicBezTo>
                  <a:cubicBezTo>
                    <a:pt x="14315" y="2737"/>
                    <a:pt x="14319" y="2737"/>
                    <a:pt x="14323" y="2737"/>
                  </a:cubicBezTo>
                  <a:close/>
                  <a:moveTo>
                    <a:pt x="7856" y="0"/>
                  </a:moveTo>
                  <a:cubicBezTo>
                    <a:pt x="7709" y="0"/>
                    <a:pt x="7350" y="373"/>
                    <a:pt x="7606" y="469"/>
                  </a:cubicBezTo>
                  <a:cubicBezTo>
                    <a:pt x="10041" y="1270"/>
                    <a:pt x="12309" y="1537"/>
                    <a:pt x="14911" y="1637"/>
                  </a:cubicBezTo>
                  <a:lnTo>
                    <a:pt x="15879" y="1870"/>
                  </a:lnTo>
                  <a:cubicBezTo>
                    <a:pt x="16479" y="2004"/>
                    <a:pt x="16646" y="2204"/>
                    <a:pt x="16446" y="2538"/>
                  </a:cubicBezTo>
                  <a:cubicBezTo>
                    <a:pt x="16079" y="2471"/>
                    <a:pt x="15745" y="2337"/>
                    <a:pt x="15345" y="2204"/>
                  </a:cubicBezTo>
                  <a:cubicBezTo>
                    <a:pt x="15128" y="2161"/>
                    <a:pt x="14842" y="2075"/>
                    <a:pt x="14576" y="2075"/>
                  </a:cubicBezTo>
                  <a:cubicBezTo>
                    <a:pt x="14432" y="2075"/>
                    <a:pt x="14295" y="2100"/>
                    <a:pt x="14177" y="2171"/>
                  </a:cubicBezTo>
                  <a:cubicBezTo>
                    <a:pt x="13377" y="2671"/>
                    <a:pt x="13877" y="3305"/>
                    <a:pt x="14544" y="3638"/>
                  </a:cubicBezTo>
                  <a:cubicBezTo>
                    <a:pt x="15211" y="3972"/>
                    <a:pt x="12343" y="4839"/>
                    <a:pt x="12009" y="4939"/>
                  </a:cubicBezTo>
                  <a:cubicBezTo>
                    <a:pt x="11475" y="5006"/>
                    <a:pt x="11309" y="5173"/>
                    <a:pt x="11042" y="5640"/>
                  </a:cubicBezTo>
                  <a:cubicBezTo>
                    <a:pt x="11008" y="5706"/>
                    <a:pt x="11008" y="5840"/>
                    <a:pt x="11042" y="5907"/>
                  </a:cubicBezTo>
                  <a:cubicBezTo>
                    <a:pt x="11375" y="6407"/>
                    <a:pt x="11709" y="6640"/>
                    <a:pt x="12209" y="6874"/>
                  </a:cubicBezTo>
                  <a:cubicBezTo>
                    <a:pt x="12943" y="7174"/>
                    <a:pt x="13443" y="7708"/>
                    <a:pt x="13677" y="8508"/>
                  </a:cubicBezTo>
                  <a:cubicBezTo>
                    <a:pt x="13844" y="9276"/>
                    <a:pt x="13610" y="9676"/>
                    <a:pt x="12843" y="9743"/>
                  </a:cubicBezTo>
                  <a:cubicBezTo>
                    <a:pt x="11309" y="9342"/>
                    <a:pt x="10375" y="7241"/>
                    <a:pt x="10508" y="5873"/>
                  </a:cubicBezTo>
                  <a:cubicBezTo>
                    <a:pt x="10601" y="4948"/>
                    <a:pt x="9603" y="3991"/>
                    <a:pt x="8749" y="3991"/>
                  </a:cubicBezTo>
                  <a:cubicBezTo>
                    <a:pt x="8371" y="3991"/>
                    <a:pt x="8021" y="4179"/>
                    <a:pt x="7806" y="4639"/>
                  </a:cubicBezTo>
                  <a:cubicBezTo>
                    <a:pt x="7517" y="5228"/>
                    <a:pt x="7002" y="5369"/>
                    <a:pt x="6403" y="5369"/>
                  </a:cubicBezTo>
                  <a:cubicBezTo>
                    <a:pt x="5854" y="5369"/>
                    <a:pt x="5235" y="5251"/>
                    <a:pt x="4654" y="5251"/>
                  </a:cubicBezTo>
                  <a:cubicBezTo>
                    <a:pt x="3967" y="5251"/>
                    <a:pt x="3334" y="5417"/>
                    <a:pt x="2936" y="6140"/>
                  </a:cubicBezTo>
                  <a:cubicBezTo>
                    <a:pt x="2636" y="6640"/>
                    <a:pt x="2269" y="7508"/>
                    <a:pt x="2769" y="8041"/>
                  </a:cubicBezTo>
                  <a:cubicBezTo>
                    <a:pt x="3136" y="8475"/>
                    <a:pt x="3470" y="8642"/>
                    <a:pt x="4003" y="8809"/>
                  </a:cubicBezTo>
                  <a:cubicBezTo>
                    <a:pt x="5304" y="9242"/>
                    <a:pt x="5838" y="10310"/>
                    <a:pt x="6438" y="11477"/>
                  </a:cubicBezTo>
                  <a:cubicBezTo>
                    <a:pt x="6839" y="12311"/>
                    <a:pt x="6839" y="13345"/>
                    <a:pt x="7006" y="14246"/>
                  </a:cubicBezTo>
                  <a:cubicBezTo>
                    <a:pt x="7039" y="14513"/>
                    <a:pt x="5538" y="14746"/>
                    <a:pt x="5204" y="14913"/>
                  </a:cubicBezTo>
                  <a:cubicBezTo>
                    <a:pt x="4837" y="15080"/>
                    <a:pt x="4637" y="15680"/>
                    <a:pt x="4637" y="16047"/>
                  </a:cubicBezTo>
                  <a:cubicBezTo>
                    <a:pt x="4637" y="17315"/>
                    <a:pt x="5204" y="17582"/>
                    <a:pt x="5771" y="18682"/>
                  </a:cubicBezTo>
                  <a:cubicBezTo>
                    <a:pt x="5961" y="19007"/>
                    <a:pt x="5865" y="19178"/>
                    <a:pt x="5467" y="19178"/>
                  </a:cubicBezTo>
                  <a:cubicBezTo>
                    <a:pt x="5374" y="19178"/>
                    <a:pt x="5264" y="19168"/>
                    <a:pt x="5138" y="19149"/>
                  </a:cubicBezTo>
                  <a:cubicBezTo>
                    <a:pt x="4871" y="18916"/>
                    <a:pt x="4637" y="18649"/>
                    <a:pt x="4470" y="18349"/>
                  </a:cubicBezTo>
                  <a:cubicBezTo>
                    <a:pt x="4103" y="17815"/>
                    <a:pt x="3803" y="17081"/>
                    <a:pt x="3169" y="16714"/>
                  </a:cubicBezTo>
                  <a:cubicBezTo>
                    <a:pt x="2806" y="16510"/>
                    <a:pt x="1609" y="15440"/>
                    <a:pt x="818" y="15440"/>
                  </a:cubicBezTo>
                  <a:cubicBezTo>
                    <a:pt x="446" y="15440"/>
                    <a:pt x="165" y="15676"/>
                    <a:pt x="101" y="16347"/>
                  </a:cubicBezTo>
                  <a:cubicBezTo>
                    <a:pt x="1" y="17381"/>
                    <a:pt x="634" y="17715"/>
                    <a:pt x="1535" y="18015"/>
                  </a:cubicBezTo>
                  <a:cubicBezTo>
                    <a:pt x="1935" y="18149"/>
                    <a:pt x="1502" y="19149"/>
                    <a:pt x="1535" y="19383"/>
                  </a:cubicBezTo>
                  <a:cubicBezTo>
                    <a:pt x="1802" y="20650"/>
                    <a:pt x="2636" y="21384"/>
                    <a:pt x="2803" y="22752"/>
                  </a:cubicBezTo>
                  <a:cubicBezTo>
                    <a:pt x="2813" y="22882"/>
                    <a:pt x="2880" y="22934"/>
                    <a:pt x="2969" y="22934"/>
                  </a:cubicBezTo>
                  <a:cubicBezTo>
                    <a:pt x="3176" y="22934"/>
                    <a:pt x="3503" y="22652"/>
                    <a:pt x="3503" y="22418"/>
                  </a:cubicBezTo>
                  <a:cubicBezTo>
                    <a:pt x="3370" y="21184"/>
                    <a:pt x="2969" y="20484"/>
                    <a:pt x="2336" y="19416"/>
                  </a:cubicBezTo>
                  <a:cubicBezTo>
                    <a:pt x="2035" y="18916"/>
                    <a:pt x="2836" y="18015"/>
                    <a:pt x="2369" y="17582"/>
                  </a:cubicBezTo>
                  <a:cubicBezTo>
                    <a:pt x="2169" y="17381"/>
                    <a:pt x="1802" y="17348"/>
                    <a:pt x="1535" y="17248"/>
                  </a:cubicBezTo>
                  <a:lnTo>
                    <a:pt x="1535" y="17248"/>
                  </a:lnTo>
                  <a:cubicBezTo>
                    <a:pt x="1593" y="17266"/>
                    <a:pt x="1634" y="17275"/>
                    <a:pt x="1662" y="17275"/>
                  </a:cubicBezTo>
                  <a:cubicBezTo>
                    <a:pt x="1909" y="17275"/>
                    <a:pt x="1110" y="16631"/>
                    <a:pt x="1256" y="16631"/>
                  </a:cubicBezTo>
                  <a:cubicBezTo>
                    <a:pt x="1303" y="16631"/>
                    <a:pt x="1451" y="16700"/>
                    <a:pt x="1768" y="16881"/>
                  </a:cubicBezTo>
                  <a:cubicBezTo>
                    <a:pt x="2936" y="17548"/>
                    <a:pt x="3370" y="18349"/>
                    <a:pt x="4137" y="19350"/>
                  </a:cubicBezTo>
                  <a:cubicBezTo>
                    <a:pt x="4413" y="19741"/>
                    <a:pt x="5086" y="20243"/>
                    <a:pt x="5663" y="20243"/>
                  </a:cubicBezTo>
                  <a:cubicBezTo>
                    <a:pt x="5923" y="20243"/>
                    <a:pt x="6163" y="20142"/>
                    <a:pt x="6338" y="19883"/>
                  </a:cubicBezTo>
                  <a:cubicBezTo>
                    <a:pt x="6972" y="19016"/>
                    <a:pt x="6272" y="17882"/>
                    <a:pt x="5671" y="17215"/>
                  </a:cubicBezTo>
                  <a:cubicBezTo>
                    <a:pt x="3970" y="15347"/>
                    <a:pt x="7272" y="15647"/>
                    <a:pt x="7606" y="14346"/>
                  </a:cubicBezTo>
                  <a:cubicBezTo>
                    <a:pt x="7973" y="12812"/>
                    <a:pt x="6972" y="10577"/>
                    <a:pt x="6138" y="9376"/>
                  </a:cubicBezTo>
                  <a:cubicBezTo>
                    <a:pt x="5504" y="8508"/>
                    <a:pt x="4937" y="8308"/>
                    <a:pt x="3937" y="7975"/>
                  </a:cubicBezTo>
                  <a:cubicBezTo>
                    <a:pt x="4137" y="7208"/>
                    <a:pt x="4304" y="6507"/>
                    <a:pt x="4504" y="5740"/>
                  </a:cubicBezTo>
                  <a:cubicBezTo>
                    <a:pt x="4837" y="5807"/>
                    <a:pt x="5138" y="5840"/>
                    <a:pt x="5471" y="5873"/>
                  </a:cubicBezTo>
                  <a:cubicBezTo>
                    <a:pt x="5846" y="5948"/>
                    <a:pt x="6203" y="5986"/>
                    <a:pt x="6569" y="5986"/>
                  </a:cubicBezTo>
                  <a:cubicBezTo>
                    <a:pt x="6691" y="5986"/>
                    <a:pt x="6814" y="5982"/>
                    <a:pt x="6939" y="5973"/>
                  </a:cubicBezTo>
                  <a:cubicBezTo>
                    <a:pt x="7306" y="5973"/>
                    <a:pt x="7673" y="5740"/>
                    <a:pt x="7973" y="5473"/>
                  </a:cubicBezTo>
                  <a:cubicBezTo>
                    <a:pt x="8106" y="5340"/>
                    <a:pt x="8173" y="5139"/>
                    <a:pt x="8273" y="4973"/>
                  </a:cubicBezTo>
                  <a:cubicBezTo>
                    <a:pt x="8392" y="4728"/>
                    <a:pt x="8535" y="4627"/>
                    <a:pt x="8684" y="4627"/>
                  </a:cubicBezTo>
                  <a:cubicBezTo>
                    <a:pt x="9249" y="4627"/>
                    <a:pt x="9920" y="6061"/>
                    <a:pt x="9841" y="6640"/>
                  </a:cubicBezTo>
                  <a:cubicBezTo>
                    <a:pt x="9711" y="7807"/>
                    <a:pt x="11577" y="10506"/>
                    <a:pt x="12963" y="10506"/>
                  </a:cubicBezTo>
                  <a:cubicBezTo>
                    <a:pt x="13360" y="10506"/>
                    <a:pt x="13717" y="10285"/>
                    <a:pt x="13977" y="9743"/>
                  </a:cubicBezTo>
                  <a:cubicBezTo>
                    <a:pt x="14611" y="8408"/>
                    <a:pt x="14311" y="7241"/>
                    <a:pt x="13110" y="6507"/>
                  </a:cubicBezTo>
                  <a:cubicBezTo>
                    <a:pt x="11342" y="5406"/>
                    <a:pt x="11842" y="5706"/>
                    <a:pt x="13377" y="5206"/>
                  </a:cubicBezTo>
                  <a:cubicBezTo>
                    <a:pt x="13877" y="5039"/>
                    <a:pt x="14678" y="4739"/>
                    <a:pt x="15111" y="4339"/>
                  </a:cubicBezTo>
                  <a:cubicBezTo>
                    <a:pt x="15535" y="3915"/>
                    <a:pt x="15527" y="3242"/>
                    <a:pt x="15087" y="2918"/>
                  </a:cubicBezTo>
                  <a:lnTo>
                    <a:pt x="15087" y="2918"/>
                  </a:lnTo>
                  <a:cubicBezTo>
                    <a:pt x="15551" y="3094"/>
                    <a:pt x="16080" y="3333"/>
                    <a:pt x="16523" y="3333"/>
                  </a:cubicBezTo>
                  <a:cubicBezTo>
                    <a:pt x="16764" y="3333"/>
                    <a:pt x="16980" y="3262"/>
                    <a:pt x="17146" y="3071"/>
                  </a:cubicBezTo>
                  <a:cubicBezTo>
                    <a:pt x="17813" y="2337"/>
                    <a:pt x="16979" y="1670"/>
                    <a:pt x="16312" y="1303"/>
                  </a:cubicBezTo>
                  <a:cubicBezTo>
                    <a:pt x="15823" y="1010"/>
                    <a:pt x="15208" y="957"/>
                    <a:pt x="14588" y="957"/>
                  </a:cubicBezTo>
                  <a:cubicBezTo>
                    <a:pt x="14242" y="957"/>
                    <a:pt x="13894" y="974"/>
                    <a:pt x="13565" y="974"/>
                  </a:cubicBezTo>
                  <a:cubicBezTo>
                    <a:pt x="13479" y="974"/>
                    <a:pt x="13394" y="973"/>
                    <a:pt x="13310" y="970"/>
                  </a:cubicBezTo>
                  <a:cubicBezTo>
                    <a:pt x="11475" y="903"/>
                    <a:pt x="9641" y="469"/>
                    <a:pt x="7873" y="2"/>
                  </a:cubicBezTo>
                  <a:cubicBezTo>
                    <a:pt x="7868" y="1"/>
                    <a:pt x="7862" y="0"/>
                    <a:pt x="7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79;p74">
              <a:extLst>
                <a:ext uri="{FF2B5EF4-FFF2-40B4-BE49-F238E27FC236}">
                  <a16:creationId xmlns:a16="http://schemas.microsoft.com/office/drawing/2014/main" id="{9149490B-C81A-05AF-74F9-620F9003B387}"/>
                </a:ext>
              </a:extLst>
            </p:cNvPr>
            <p:cNvSpPr/>
            <p:nvPr/>
          </p:nvSpPr>
          <p:spPr>
            <a:xfrm>
              <a:off x="4418550" y="2521075"/>
              <a:ext cx="665275" cy="385825"/>
            </a:xfrm>
            <a:custGeom>
              <a:avLst/>
              <a:gdLst/>
              <a:ahLst/>
              <a:cxnLst/>
              <a:rect l="l" t="t" r="r" b="b"/>
              <a:pathLst>
                <a:path w="26611" h="15433" extrusionOk="0">
                  <a:moveTo>
                    <a:pt x="26483" y="1"/>
                  </a:moveTo>
                  <a:cubicBezTo>
                    <a:pt x="26332" y="1"/>
                    <a:pt x="26100" y="165"/>
                    <a:pt x="26077" y="281"/>
                  </a:cubicBezTo>
                  <a:cubicBezTo>
                    <a:pt x="25576" y="2282"/>
                    <a:pt x="24109" y="3683"/>
                    <a:pt x="22141" y="3750"/>
                  </a:cubicBezTo>
                  <a:cubicBezTo>
                    <a:pt x="21740" y="3750"/>
                    <a:pt x="21574" y="3883"/>
                    <a:pt x="21173" y="4050"/>
                  </a:cubicBezTo>
                  <a:cubicBezTo>
                    <a:pt x="20840" y="4217"/>
                    <a:pt x="20640" y="4684"/>
                    <a:pt x="20640" y="5051"/>
                  </a:cubicBezTo>
                  <a:cubicBezTo>
                    <a:pt x="20640" y="5885"/>
                    <a:pt x="21340" y="6752"/>
                    <a:pt x="21807" y="7419"/>
                  </a:cubicBezTo>
                  <a:cubicBezTo>
                    <a:pt x="22007" y="7753"/>
                    <a:pt x="22241" y="8086"/>
                    <a:pt x="22341" y="8420"/>
                  </a:cubicBezTo>
                  <a:cubicBezTo>
                    <a:pt x="22524" y="9936"/>
                    <a:pt x="22174" y="10695"/>
                    <a:pt x="21308" y="10695"/>
                  </a:cubicBezTo>
                  <a:cubicBezTo>
                    <a:pt x="21069" y="10695"/>
                    <a:pt x="20790" y="10637"/>
                    <a:pt x="20473" y="10522"/>
                  </a:cubicBezTo>
                  <a:cubicBezTo>
                    <a:pt x="20106" y="10088"/>
                    <a:pt x="19839" y="9554"/>
                    <a:pt x="19472" y="9121"/>
                  </a:cubicBezTo>
                  <a:cubicBezTo>
                    <a:pt x="19317" y="8953"/>
                    <a:pt x="19168" y="8882"/>
                    <a:pt x="19028" y="8882"/>
                  </a:cubicBezTo>
                  <a:cubicBezTo>
                    <a:pt x="18419" y="8882"/>
                    <a:pt x="18002" y="10233"/>
                    <a:pt x="18138" y="10722"/>
                  </a:cubicBezTo>
                  <a:cubicBezTo>
                    <a:pt x="18571" y="12089"/>
                    <a:pt x="19806" y="13090"/>
                    <a:pt x="19806" y="14558"/>
                  </a:cubicBezTo>
                  <a:cubicBezTo>
                    <a:pt x="19806" y="14291"/>
                    <a:pt x="18905" y="12890"/>
                    <a:pt x="18638" y="12456"/>
                  </a:cubicBezTo>
                  <a:cubicBezTo>
                    <a:pt x="18004" y="11389"/>
                    <a:pt x="18104" y="10455"/>
                    <a:pt x="17838" y="9254"/>
                  </a:cubicBezTo>
                  <a:cubicBezTo>
                    <a:pt x="17504" y="7619"/>
                    <a:pt x="16770" y="7386"/>
                    <a:pt x="15503" y="6519"/>
                  </a:cubicBezTo>
                  <a:cubicBezTo>
                    <a:pt x="14569" y="5785"/>
                    <a:pt x="15302" y="3717"/>
                    <a:pt x="13835" y="3350"/>
                  </a:cubicBezTo>
                  <a:cubicBezTo>
                    <a:pt x="13546" y="3273"/>
                    <a:pt x="13290" y="3235"/>
                    <a:pt x="13053" y="3235"/>
                  </a:cubicBezTo>
                  <a:cubicBezTo>
                    <a:pt x="12468" y="3235"/>
                    <a:pt x="11993" y="3466"/>
                    <a:pt x="11400" y="3917"/>
                  </a:cubicBezTo>
                  <a:cubicBezTo>
                    <a:pt x="10499" y="4584"/>
                    <a:pt x="8931" y="6252"/>
                    <a:pt x="8498" y="7253"/>
                  </a:cubicBezTo>
                  <a:cubicBezTo>
                    <a:pt x="8131" y="8220"/>
                    <a:pt x="8264" y="9054"/>
                    <a:pt x="8164" y="10055"/>
                  </a:cubicBezTo>
                  <a:cubicBezTo>
                    <a:pt x="8135" y="10599"/>
                    <a:pt x="7917" y="10825"/>
                    <a:pt x="7663" y="10825"/>
                  </a:cubicBezTo>
                  <a:cubicBezTo>
                    <a:pt x="7341" y="10825"/>
                    <a:pt x="6960" y="10462"/>
                    <a:pt x="6830" y="9921"/>
                  </a:cubicBezTo>
                  <a:cubicBezTo>
                    <a:pt x="6663" y="9121"/>
                    <a:pt x="6396" y="8387"/>
                    <a:pt x="6063" y="7653"/>
                  </a:cubicBezTo>
                  <a:cubicBezTo>
                    <a:pt x="5662" y="6886"/>
                    <a:pt x="5295" y="6218"/>
                    <a:pt x="5062" y="5385"/>
                  </a:cubicBezTo>
                  <a:cubicBezTo>
                    <a:pt x="4928" y="4984"/>
                    <a:pt x="4928" y="4217"/>
                    <a:pt x="4561" y="3917"/>
                  </a:cubicBezTo>
                  <a:cubicBezTo>
                    <a:pt x="3261" y="3050"/>
                    <a:pt x="2260" y="1749"/>
                    <a:pt x="659" y="1448"/>
                  </a:cubicBezTo>
                  <a:cubicBezTo>
                    <a:pt x="652" y="1447"/>
                    <a:pt x="644" y="1447"/>
                    <a:pt x="637" y="1447"/>
                  </a:cubicBezTo>
                  <a:cubicBezTo>
                    <a:pt x="400" y="1447"/>
                    <a:pt x="1" y="1951"/>
                    <a:pt x="292" y="2015"/>
                  </a:cubicBezTo>
                  <a:cubicBezTo>
                    <a:pt x="1793" y="2282"/>
                    <a:pt x="4228" y="4284"/>
                    <a:pt x="4495" y="5785"/>
                  </a:cubicBezTo>
                  <a:cubicBezTo>
                    <a:pt x="4828" y="7486"/>
                    <a:pt x="5996" y="8987"/>
                    <a:pt x="6429" y="10755"/>
                  </a:cubicBezTo>
                  <a:cubicBezTo>
                    <a:pt x="6604" y="11559"/>
                    <a:pt x="7100" y="11988"/>
                    <a:pt x="7590" y="11988"/>
                  </a:cubicBezTo>
                  <a:cubicBezTo>
                    <a:pt x="8034" y="11988"/>
                    <a:pt x="8474" y="11635"/>
                    <a:pt x="8664" y="10888"/>
                  </a:cubicBezTo>
                  <a:cubicBezTo>
                    <a:pt x="9098" y="9254"/>
                    <a:pt x="8731" y="7686"/>
                    <a:pt x="9899" y="6285"/>
                  </a:cubicBezTo>
                  <a:cubicBezTo>
                    <a:pt x="10522" y="5524"/>
                    <a:pt x="11974" y="4028"/>
                    <a:pt x="13109" y="4028"/>
                  </a:cubicBezTo>
                  <a:cubicBezTo>
                    <a:pt x="13615" y="4028"/>
                    <a:pt x="14057" y="4326"/>
                    <a:pt x="14335" y="5118"/>
                  </a:cubicBezTo>
                  <a:cubicBezTo>
                    <a:pt x="14602" y="5818"/>
                    <a:pt x="14602" y="6419"/>
                    <a:pt x="15069" y="7052"/>
                  </a:cubicBezTo>
                  <a:cubicBezTo>
                    <a:pt x="15336" y="7453"/>
                    <a:pt x="16270" y="7786"/>
                    <a:pt x="16637" y="8086"/>
                  </a:cubicBezTo>
                  <a:cubicBezTo>
                    <a:pt x="17637" y="8920"/>
                    <a:pt x="17271" y="10655"/>
                    <a:pt x="17571" y="11889"/>
                  </a:cubicBezTo>
                  <a:cubicBezTo>
                    <a:pt x="17738" y="12490"/>
                    <a:pt x="18972" y="15392"/>
                    <a:pt x="19672" y="15425"/>
                  </a:cubicBezTo>
                  <a:cubicBezTo>
                    <a:pt x="19719" y="15430"/>
                    <a:pt x="19765" y="15432"/>
                    <a:pt x="19807" y="15432"/>
                  </a:cubicBezTo>
                  <a:cubicBezTo>
                    <a:pt x="21219" y="15432"/>
                    <a:pt x="20330" y="12839"/>
                    <a:pt x="20006" y="12256"/>
                  </a:cubicBezTo>
                  <a:cubicBezTo>
                    <a:pt x="19572" y="11489"/>
                    <a:pt x="19005" y="10888"/>
                    <a:pt x="18905" y="9988"/>
                  </a:cubicBezTo>
                  <a:cubicBezTo>
                    <a:pt x="18966" y="9977"/>
                    <a:pt x="19024" y="9971"/>
                    <a:pt x="19077" y="9971"/>
                  </a:cubicBezTo>
                  <a:cubicBezTo>
                    <a:pt x="19346" y="9971"/>
                    <a:pt x="19522" y="10110"/>
                    <a:pt x="19606" y="10388"/>
                  </a:cubicBezTo>
                  <a:cubicBezTo>
                    <a:pt x="19839" y="10722"/>
                    <a:pt x="20073" y="11055"/>
                    <a:pt x="20339" y="11389"/>
                  </a:cubicBezTo>
                  <a:cubicBezTo>
                    <a:pt x="20531" y="11601"/>
                    <a:pt x="20744" y="11684"/>
                    <a:pt x="20960" y="11684"/>
                  </a:cubicBezTo>
                  <a:cubicBezTo>
                    <a:pt x="21458" y="11684"/>
                    <a:pt x="21972" y="11238"/>
                    <a:pt x="22274" y="10888"/>
                  </a:cubicBezTo>
                  <a:cubicBezTo>
                    <a:pt x="24276" y="8553"/>
                    <a:pt x="22341" y="7253"/>
                    <a:pt x="21474" y="5018"/>
                  </a:cubicBezTo>
                  <a:cubicBezTo>
                    <a:pt x="21440" y="4918"/>
                    <a:pt x="24676" y="3683"/>
                    <a:pt x="25076" y="3383"/>
                  </a:cubicBezTo>
                  <a:cubicBezTo>
                    <a:pt x="26077" y="2683"/>
                    <a:pt x="26577" y="1282"/>
                    <a:pt x="26611" y="114"/>
                  </a:cubicBezTo>
                  <a:cubicBezTo>
                    <a:pt x="26600" y="33"/>
                    <a:pt x="26550" y="1"/>
                    <a:pt x="264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80;p74">
              <a:extLst>
                <a:ext uri="{FF2B5EF4-FFF2-40B4-BE49-F238E27FC236}">
                  <a16:creationId xmlns:a16="http://schemas.microsoft.com/office/drawing/2014/main" id="{4CF76F1A-5646-6F61-2CDA-434489FB95A8}"/>
                </a:ext>
              </a:extLst>
            </p:cNvPr>
            <p:cNvSpPr/>
            <p:nvPr/>
          </p:nvSpPr>
          <p:spPr>
            <a:xfrm>
              <a:off x="4042375" y="2480725"/>
              <a:ext cx="383475" cy="340525"/>
            </a:xfrm>
            <a:custGeom>
              <a:avLst/>
              <a:gdLst/>
              <a:ahLst/>
              <a:cxnLst/>
              <a:rect l="l" t="t" r="r" b="b"/>
              <a:pathLst>
                <a:path w="15339" h="13621" extrusionOk="0">
                  <a:moveTo>
                    <a:pt x="1222" y="2558"/>
                  </a:moveTo>
                  <a:cubicBezTo>
                    <a:pt x="1565" y="2809"/>
                    <a:pt x="1917" y="3059"/>
                    <a:pt x="2263" y="3329"/>
                  </a:cubicBezTo>
                  <a:cubicBezTo>
                    <a:pt x="3030" y="3930"/>
                    <a:pt x="3630" y="5197"/>
                    <a:pt x="4197" y="5998"/>
                  </a:cubicBezTo>
                  <a:cubicBezTo>
                    <a:pt x="5031" y="7165"/>
                    <a:pt x="5532" y="8099"/>
                    <a:pt x="5332" y="9500"/>
                  </a:cubicBezTo>
                  <a:cubicBezTo>
                    <a:pt x="5316" y="9675"/>
                    <a:pt x="5307" y="9842"/>
                    <a:pt x="5310" y="10009"/>
                  </a:cubicBezTo>
                  <a:lnTo>
                    <a:pt x="5310" y="10009"/>
                  </a:lnTo>
                  <a:cubicBezTo>
                    <a:pt x="5252" y="9913"/>
                    <a:pt x="5193" y="9810"/>
                    <a:pt x="5131" y="9700"/>
                  </a:cubicBezTo>
                  <a:cubicBezTo>
                    <a:pt x="4364" y="8333"/>
                    <a:pt x="3097" y="7599"/>
                    <a:pt x="2463" y="6098"/>
                  </a:cubicBezTo>
                  <a:cubicBezTo>
                    <a:pt x="2163" y="5364"/>
                    <a:pt x="2129" y="4563"/>
                    <a:pt x="1829" y="3830"/>
                  </a:cubicBezTo>
                  <a:cubicBezTo>
                    <a:pt x="1657" y="3377"/>
                    <a:pt x="1434" y="2968"/>
                    <a:pt x="1222" y="2558"/>
                  </a:cubicBezTo>
                  <a:close/>
                  <a:moveTo>
                    <a:pt x="8254" y="1"/>
                  </a:moveTo>
                  <a:cubicBezTo>
                    <a:pt x="8125" y="1"/>
                    <a:pt x="7985" y="20"/>
                    <a:pt x="7833" y="60"/>
                  </a:cubicBezTo>
                  <a:cubicBezTo>
                    <a:pt x="5899" y="661"/>
                    <a:pt x="8501" y="3996"/>
                    <a:pt x="9501" y="4230"/>
                  </a:cubicBezTo>
                  <a:cubicBezTo>
                    <a:pt x="9537" y="4234"/>
                    <a:pt x="9573" y="4236"/>
                    <a:pt x="9608" y="4236"/>
                  </a:cubicBezTo>
                  <a:cubicBezTo>
                    <a:pt x="9839" y="4236"/>
                    <a:pt x="10066" y="4150"/>
                    <a:pt x="10268" y="4063"/>
                  </a:cubicBezTo>
                  <a:cubicBezTo>
                    <a:pt x="10590" y="3915"/>
                    <a:pt x="10862" y="3849"/>
                    <a:pt x="11090" y="3849"/>
                  </a:cubicBezTo>
                  <a:cubicBezTo>
                    <a:pt x="12449" y="3849"/>
                    <a:pt x="12241" y="6165"/>
                    <a:pt x="11469" y="6965"/>
                  </a:cubicBezTo>
                  <a:cubicBezTo>
                    <a:pt x="10502" y="7866"/>
                    <a:pt x="9568" y="8700"/>
                    <a:pt x="8400" y="9334"/>
                  </a:cubicBezTo>
                  <a:cubicBezTo>
                    <a:pt x="8000" y="9534"/>
                    <a:pt x="7567" y="9767"/>
                    <a:pt x="7200" y="10001"/>
                  </a:cubicBezTo>
                  <a:cubicBezTo>
                    <a:pt x="6879" y="10174"/>
                    <a:pt x="6637" y="10246"/>
                    <a:pt x="6456" y="10246"/>
                  </a:cubicBezTo>
                  <a:cubicBezTo>
                    <a:pt x="5698" y="10246"/>
                    <a:pt x="6018" y="8977"/>
                    <a:pt x="6099" y="8600"/>
                  </a:cubicBezTo>
                  <a:cubicBezTo>
                    <a:pt x="6232" y="7432"/>
                    <a:pt x="5398" y="6398"/>
                    <a:pt x="4798" y="5497"/>
                  </a:cubicBezTo>
                  <a:cubicBezTo>
                    <a:pt x="4164" y="4563"/>
                    <a:pt x="3530" y="3663"/>
                    <a:pt x="2830" y="2762"/>
                  </a:cubicBezTo>
                  <a:cubicBezTo>
                    <a:pt x="2263" y="2095"/>
                    <a:pt x="1295" y="1695"/>
                    <a:pt x="628" y="1061"/>
                  </a:cubicBezTo>
                  <a:cubicBezTo>
                    <a:pt x="583" y="1027"/>
                    <a:pt x="535" y="1012"/>
                    <a:pt x="486" y="1012"/>
                  </a:cubicBezTo>
                  <a:cubicBezTo>
                    <a:pt x="249" y="1012"/>
                    <a:pt x="0" y="1367"/>
                    <a:pt x="28" y="1561"/>
                  </a:cubicBezTo>
                  <a:cubicBezTo>
                    <a:pt x="30" y="1571"/>
                    <a:pt x="33" y="1580"/>
                    <a:pt x="35" y="1589"/>
                  </a:cubicBezTo>
                  <a:lnTo>
                    <a:pt x="35" y="1589"/>
                  </a:lnTo>
                  <a:cubicBezTo>
                    <a:pt x="33" y="1591"/>
                    <a:pt x="30" y="1593"/>
                    <a:pt x="28" y="1595"/>
                  </a:cubicBezTo>
                  <a:cubicBezTo>
                    <a:pt x="32" y="1599"/>
                    <a:pt x="36" y="1602"/>
                    <a:pt x="40" y="1606"/>
                  </a:cubicBezTo>
                  <a:lnTo>
                    <a:pt x="40" y="1606"/>
                  </a:lnTo>
                  <a:cubicBezTo>
                    <a:pt x="414" y="2953"/>
                    <a:pt x="1299" y="4045"/>
                    <a:pt x="1629" y="5397"/>
                  </a:cubicBezTo>
                  <a:cubicBezTo>
                    <a:pt x="1963" y="6932"/>
                    <a:pt x="2496" y="7866"/>
                    <a:pt x="3630" y="8933"/>
                  </a:cubicBezTo>
                  <a:cubicBezTo>
                    <a:pt x="4531" y="9767"/>
                    <a:pt x="4698" y="11168"/>
                    <a:pt x="5765" y="11835"/>
                  </a:cubicBezTo>
                  <a:cubicBezTo>
                    <a:pt x="5972" y="11963"/>
                    <a:pt x="6309" y="11991"/>
                    <a:pt x="6690" y="11991"/>
                  </a:cubicBezTo>
                  <a:cubicBezTo>
                    <a:pt x="6998" y="11991"/>
                    <a:pt x="7335" y="11973"/>
                    <a:pt x="7657" y="11973"/>
                  </a:cubicBezTo>
                  <a:cubicBezTo>
                    <a:pt x="8601" y="11973"/>
                    <a:pt x="9408" y="12134"/>
                    <a:pt x="8934" y="13403"/>
                  </a:cubicBezTo>
                  <a:cubicBezTo>
                    <a:pt x="8874" y="13559"/>
                    <a:pt x="8922" y="13620"/>
                    <a:pt x="9013" y="13620"/>
                  </a:cubicBezTo>
                  <a:cubicBezTo>
                    <a:pt x="9175" y="13620"/>
                    <a:pt x="9471" y="13428"/>
                    <a:pt x="9535" y="13236"/>
                  </a:cubicBezTo>
                  <a:cubicBezTo>
                    <a:pt x="9668" y="12869"/>
                    <a:pt x="10102" y="11535"/>
                    <a:pt x="9334" y="11368"/>
                  </a:cubicBezTo>
                  <a:cubicBezTo>
                    <a:pt x="8934" y="11268"/>
                    <a:pt x="8534" y="11268"/>
                    <a:pt x="8100" y="11268"/>
                  </a:cubicBezTo>
                  <a:cubicBezTo>
                    <a:pt x="7868" y="11283"/>
                    <a:pt x="7658" y="11292"/>
                    <a:pt x="7466" y="11292"/>
                  </a:cubicBezTo>
                  <a:cubicBezTo>
                    <a:pt x="6884" y="11292"/>
                    <a:pt x="6471" y="11210"/>
                    <a:pt x="6110" y="10954"/>
                  </a:cubicBezTo>
                  <a:lnTo>
                    <a:pt x="6110" y="10954"/>
                  </a:lnTo>
                  <a:cubicBezTo>
                    <a:pt x="7906" y="10717"/>
                    <a:pt x="12225" y="7065"/>
                    <a:pt x="12637" y="6598"/>
                  </a:cubicBezTo>
                  <a:cubicBezTo>
                    <a:pt x="13204" y="5931"/>
                    <a:pt x="13671" y="5197"/>
                    <a:pt x="12970" y="4430"/>
                  </a:cubicBezTo>
                  <a:cubicBezTo>
                    <a:pt x="12503" y="3930"/>
                    <a:pt x="12103" y="3429"/>
                    <a:pt x="11469" y="3196"/>
                  </a:cubicBezTo>
                  <a:cubicBezTo>
                    <a:pt x="11361" y="3150"/>
                    <a:pt x="11265" y="3131"/>
                    <a:pt x="11180" y="3131"/>
                  </a:cubicBezTo>
                  <a:cubicBezTo>
                    <a:pt x="10687" y="3131"/>
                    <a:pt x="10524" y="3776"/>
                    <a:pt x="10054" y="3776"/>
                  </a:cubicBezTo>
                  <a:cubicBezTo>
                    <a:pt x="9829" y="3776"/>
                    <a:pt x="9535" y="3630"/>
                    <a:pt x="9101" y="3196"/>
                  </a:cubicBezTo>
                  <a:cubicBezTo>
                    <a:pt x="8801" y="2729"/>
                    <a:pt x="8534" y="2262"/>
                    <a:pt x="8300" y="1761"/>
                  </a:cubicBezTo>
                  <a:cubicBezTo>
                    <a:pt x="8069" y="1353"/>
                    <a:pt x="8217" y="1096"/>
                    <a:pt x="8466" y="1096"/>
                  </a:cubicBezTo>
                  <a:cubicBezTo>
                    <a:pt x="8684" y="1096"/>
                    <a:pt x="8981" y="1294"/>
                    <a:pt x="9168" y="1761"/>
                  </a:cubicBezTo>
                  <a:cubicBezTo>
                    <a:pt x="9368" y="2362"/>
                    <a:pt x="9635" y="2529"/>
                    <a:pt x="10202" y="2695"/>
                  </a:cubicBezTo>
                  <a:cubicBezTo>
                    <a:pt x="11002" y="2896"/>
                    <a:pt x="11703" y="3029"/>
                    <a:pt x="12503" y="3496"/>
                  </a:cubicBezTo>
                  <a:cubicBezTo>
                    <a:pt x="12920" y="3713"/>
                    <a:pt x="13304" y="3780"/>
                    <a:pt x="13700" y="3780"/>
                  </a:cubicBezTo>
                  <a:cubicBezTo>
                    <a:pt x="14096" y="3780"/>
                    <a:pt x="14505" y="3713"/>
                    <a:pt x="14972" y="3663"/>
                  </a:cubicBezTo>
                  <a:cubicBezTo>
                    <a:pt x="15039" y="3529"/>
                    <a:pt x="15339" y="3129"/>
                    <a:pt x="15039" y="3129"/>
                  </a:cubicBezTo>
                  <a:cubicBezTo>
                    <a:pt x="13838" y="3129"/>
                    <a:pt x="13171" y="3062"/>
                    <a:pt x="12270" y="2295"/>
                  </a:cubicBezTo>
                  <a:cubicBezTo>
                    <a:pt x="11503" y="1628"/>
                    <a:pt x="10268" y="2462"/>
                    <a:pt x="9701" y="1328"/>
                  </a:cubicBezTo>
                  <a:cubicBezTo>
                    <a:pt x="9362" y="592"/>
                    <a:pt x="8974" y="1"/>
                    <a:pt x="8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81;p74">
              <a:extLst>
                <a:ext uri="{FF2B5EF4-FFF2-40B4-BE49-F238E27FC236}">
                  <a16:creationId xmlns:a16="http://schemas.microsoft.com/office/drawing/2014/main" id="{1A3D6CF1-CFB7-AA02-82D4-FBD2B7D57527}"/>
                </a:ext>
              </a:extLst>
            </p:cNvPr>
            <p:cNvSpPr/>
            <p:nvPr/>
          </p:nvSpPr>
          <p:spPr>
            <a:xfrm>
              <a:off x="3738600" y="2816275"/>
              <a:ext cx="538675" cy="636200"/>
            </a:xfrm>
            <a:custGeom>
              <a:avLst/>
              <a:gdLst/>
              <a:ahLst/>
              <a:cxnLst/>
              <a:rect l="l" t="t" r="r" b="b"/>
              <a:pathLst>
                <a:path w="21547" h="25448" extrusionOk="0">
                  <a:moveTo>
                    <a:pt x="21367" y="0"/>
                  </a:moveTo>
                  <a:cubicBezTo>
                    <a:pt x="21238" y="0"/>
                    <a:pt x="21058" y="88"/>
                    <a:pt x="20985" y="215"/>
                  </a:cubicBezTo>
                  <a:cubicBezTo>
                    <a:pt x="19084" y="3450"/>
                    <a:pt x="15348" y="5118"/>
                    <a:pt x="15281" y="9221"/>
                  </a:cubicBezTo>
                  <a:cubicBezTo>
                    <a:pt x="15248" y="11890"/>
                    <a:pt x="15648" y="14058"/>
                    <a:pt x="14147" y="16493"/>
                  </a:cubicBezTo>
                  <a:cubicBezTo>
                    <a:pt x="12946" y="18461"/>
                    <a:pt x="12646" y="20763"/>
                    <a:pt x="11078" y="22564"/>
                  </a:cubicBezTo>
                  <a:cubicBezTo>
                    <a:pt x="10375" y="23345"/>
                    <a:pt x="8697" y="24695"/>
                    <a:pt x="7328" y="24695"/>
                  </a:cubicBezTo>
                  <a:cubicBezTo>
                    <a:pt x="6943" y="24695"/>
                    <a:pt x="6582" y="24588"/>
                    <a:pt x="6275" y="24332"/>
                  </a:cubicBezTo>
                  <a:cubicBezTo>
                    <a:pt x="5641" y="23798"/>
                    <a:pt x="5441" y="22097"/>
                    <a:pt x="5241" y="21396"/>
                  </a:cubicBezTo>
                  <a:cubicBezTo>
                    <a:pt x="4907" y="20262"/>
                    <a:pt x="4340" y="19228"/>
                    <a:pt x="3906" y="18161"/>
                  </a:cubicBezTo>
                  <a:cubicBezTo>
                    <a:pt x="3139" y="16460"/>
                    <a:pt x="3339" y="14758"/>
                    <a:pt x="3606" y="12957"/>
                  </a:cubicBezTo>
                  <a:cubicBezTo>
                    <a:pt x="3906" y="10789"/>
                    <a:pt x="3406" y="8888"/>
                    <a:pt x="2805" y="6786"/>
                  </a:cubicBezTo>
                  <a:cubicBezTo>
                    <a:pt x="2305" y="4985"/>
                    <a:pt x="2138" y="3284"/>
                    <a:pt x="737" y="1983"/>
                  </a:cubicBezTo>
                  <a:cubicBezTo>
                    <a:pt x="697" y="1952"/>
                    <a:pt x="650" y="1939"/>
                    <a:pt x="602" y="1939"/>
                  </a:cubicBezTo>
                  <a:cubicBezTo>
                    <a:pt x="334" y="1939"/>
                    <a:pt x="1" y="2352"/>
                    <a:pt x="170" y="2550"/>
                  </a:cubicBezTo>
                  <a:cubicBezTo>
                    <a:pt x="1972" y="4151"/>
                    <a:pt x="2238" y="7220"/>
                    <a:pt x="2805" y="9455"/>
                  </a:cubicBezTo>
                  <a:cubicBezTo>
                    <a:pt x="3573" y="12490"/>
                    <a:pt x="2072" y="15626"/>
                    <a:pt x="3339" y="18594"/>
                  </a:cubicBezTo>
                  <a:cubicBezTo>
                    <a:pt x="3806" y="19662"/>
                    <a:pt x="4340" y="20663"/>
                    <a:pt x="4740" y="21797"/>
                  </a:cubicBezTo>
                  <a:cubicBezTo>
                    <a:pt x="5074" y="22831"/>
                    <a:pt x="5174" y="23932"/>
                    <a:pt x="5774" y="24832"/>
                  </a:cubicBezTo>
                  <a:cubicBezTo>
                    <a:pt x="6035" y="25283"/>
                    <a:pt x="6452" y="25447"/>
                    <a:pt x="6919" y="25447"/>
                  </a:cubicBezTo>
                  <a:cubicBezTo>
                    <a:pt x="7765" y="25447"/>
                    <a:pt x="8773" y="24909"/>
                    <a:pt x="9310" y="24565"/>
                  </a:cubicBezTo>
                  <a:cubicBezTo>
                    <a:pt x="10845" y="23565"/>
                    <a:pt x="12079" y="22330"/>
                    <a:pt x="12979" y="20729"/>
                  </a:cubicBezTo>
                  <a:cubicBezTo>
                    <a:pt x="13680" y="19428"/>
                    <a:pt x="13847" y="17994"/>
                    <a:pt x="14647" y="16726"/>
                  </a:cubicBezTo>
                  <a:cubicBezTo>
                    <a:pt x="15148" y="15926"/>
                    <a:pt x="15515" y="15092"/>
                    <a:pt x="15815" y="14158"/>
                  </a:cubicBezTo>
                  <a:cubicBezTo>
                    <a:pt x="16749" y="11256"/>
                    <a:pt x="15114" y="8287"/>
                    <a:pt x="16982" y="5585"/>
                  </a:cubicBezTo>
                  <a:cubicBezTo>
                    <a:pt x="18350" y="3617"/>
                    <a:pt x="20351" y="2383"/>
                    <a:pt x="21485" y="215"/>
                  </a:cubicBezTo>
                  <a:cubicBezTo>
                    <a:pt x="21546" y="62"/>
                    <a:pt x="21475" y="0"/>
                    <a:pt x="21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82;p74">
              <a:extLst>
                <a:ext uri="{FF2B5EF4-FFF2-40B4-BE49-F238E27FC236}">
                  <a16:creationId xmlns:a16="http://schemas.microsoft.com/office/drawing/2014/main" id="{3DDC2D65-7014-8E51-8BEB-54F5E0F5D29D}"/>
                </a:ext>
              </a:extLst>
            </p:cNvPr>
            <p:cNvSpPr/>
            <p:nvPr/>
          </p:nvSpPr>
          <p:spPr>
            <a:xfrm>
              <a:off x="3441800" y="2613450"/>
              <a:ext cx="290550" cy="268850"/>
            </a:xfrm>
            <a:custGeom>
              <a:avLst/>
              <a:gdLst/>
              <a:ahLst/>
              <a:cxnLst/>
              <a:rect l="l" t="t" r="r" b="b"/>
              <a:pathLst>
                <a:path w="11622" h="10754" extrusionOk="0">
                  <a:moveTo>
                    <a:pt x="845" y="0"/>
                  </a:moveTo>
                  <a:cubicBezTo>
                    <a:pt x="664" y="0"/>
                    <a:pt x="375" y="284"/>
                    <a:pt x="401" y="489"/>
                  </a:cubicBezTo>
                  <a:cubicBezTo>
                    <a:pt x="667" y="1756"/>
                    <a:pt x="901" y="2490"/>
                    <a:pt x="200" y="3691"/>
                  </a:cubicBezTo>
                  <a:cubicBezTo>
                    <a:pt x="0" y="4025"/>
                    <a:pt x="34" y="4425"/>
                    <a:pt x="67" y="4792"/>
                  </a:cubicBezTo>
                  <a:cubicBezTo>
                    <a:pt x="134" y="5225"/>
                    <a:pt x="301" y="6026"/>
                    <a:pt x="567" y="6293"/>
                  </a:cubicBezTo>
                  <a:cubicBezTo>
                    <a:pt x="1368" y="7060"/>
                    <a:pt x="1968" y="7894"/>
                    <a:pt x="2669" y="8728"/>
                  </a:cubicBezTo>
                  <a:cubicBezTo>
                    <a:pt x="3970" y="10162"/>
                    <a:pt x="3703" y="10463"/>
                    <a:pt x="5671" y="10529"/>
                  </a:cubicBezTo>
                  <a:cubicBezTo>
                    <a:pt x="6071" y="10529"/>
                    <a:pt x="6432" y="10589"/>
                    <a:pt x="6791" y="10589"/>
                  </a:cubicBezTo>
                  <a:cubicBezTo>
                    <a:pt x="7090" y="10589"/>
                    <a:pt x="7387" y="10547"/>
                    <a:pt x="7706" y="10396"/>
                  </a:cubicBezTo>
                  <a:cubicBezTo>
                    <a:pt x="8443" y="10037"/>
                    <a:pt x="9149" y="9538"/>
                    <a:pt x="9773" y="9538"/>
                  </a:cubicBezTo>
                  <a:cubicBezTo>
                    <a:pt x="10250" y="9538"/>
                    <a:pt x="10680" y="9829"/>
                    <a:pt x="11042" y="10696"/>
                  </a:cubicBezTo>
                  <a:cubicBezTo>
                    <a:pt x="11069" y="10737"/>
                    <a:pt x="11110" y="10754"/>
                    <a:pt x="11157" y="10754"/>
                  </a:cubicBezTo>
                  <a:cubicBezTo>
                    <a:pt x="11341" y="10754"/>
                    <a:pt x="11622" y="10489"/>
                    <a:pt x="11542" y="10329"/>
                  </a:cubicBezTo>
                  <a:cubicBezTo>
                    <a:pt x="11242" y="9431"/>
                    <a:pt x="11185" y="8559"/>
                    <a:pt x="10332" y="8559"/>
                  </a:cubicBezTo>
                  <a:cubicBezTo>
                    <a:pt x="10234" y="8559"/>
                    <a:pt x="10127" y="8571"/>
                    <a:pt x="10007" y="8595"/>
                  </a:cubicBezTo>
                  <a:cubicBezTo>
                    <a:pt x="9374" y="8728"/>
                    <a:pt x="8773" y="9195"/>
                    <a:pt x="8206" y="9495"/>
                  </a:cubicBezTo>
                  <a:cubicBezTo>
                    <a:pt x="7770" y="9734"/>
                    <a:pt x="7067" y="9872"/>
                    <a:pt x="6353" y="9872"/>
                  </a:cubicBezTo>
                  <a:cubicBezTo>
                    <a:pt x="5372" y="9872"/>
                    <a:pt x="4370" y="9612"/>
                    <a:pt x="4003" y="8995"/>
                  </a:cubicBezTo>
                  <a:cubicBezTo>
                    <a:pt x="3203" y="7527"/>
                    <a:pt x="1335" y="6426"/>
                    <a:pt x="834" y="4892"/>
                  </a:cubicBezTo>
                  <a:cubicBezTo>
                    <a:pt x="501" y="3891"/>
                    <a:pt x="1435" y="3057"/>
                    <a:pt x="1535" y="2157"/>
                  </a:cubicBezTo>
                  <a:cubicBezTo>
                    <a:pt x="1635" y="1556"/>
                    <a:pt x="1101" y="689"/>
                    <a:pt x="968" y="88"/>
                  </a:cubicBezTo>
                  <a:cubicBezTo>
                    <a:pt x="944" y="26"/>
                    <a:pt x="900"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83;p74">
              <a:extLst>
                <a:ext uri="{FF2B5EF4-FFF2-40B4-BE49-F238E27FC236}">
                  <a16:creationId xmlns:a16="http://schemas.microsoft.com/office/drawing/2014/main" id="{B6F3F730-1E19-52D5-DDF2-8C6CC7E60389}"/>
                </a:ext>
              </a:extLst>
            </p:cNvPr>
            <p:cNvSpPr/>
            <p:nvPr/>
          </p:nvSpPr>
          <p:spPr>
            <a:xfrm>
              <a:off x="3461800" y="2382150"/>
              <a:ext cx="652175" cy="225175"/>
            </a:xfrm>
            <a:custGeom>
              <a:avLst/>
              <a:gdLst/>
              <a:ahLst/>
              <a:cxnLst/>
              <a:rect l="l" t="t" r="r" b="b"/>
              <a:pathLst>
                <a:path w="26087" h="9007" extrusionOk="0">
                  <a:moveTo>
                    <a:pt x="23851" y="0"/>
                  </a:moveTo>
                  <a:cubicBezTo>
                    <a:pt x="23551" y="0"/>
                    <a:pt x="23151" y="634"/>
                    <a:pt x="23551" y="634"/>
                  </a:cubicBezTo>
                  <a:cubicBezTo>
                    <a:pt x="25586" y="801"/>
                    <a:pt x="24151" y="3503"/>
                    <a:pt x="23017" y="3603"/>
                  </a:cubicBezTo>
                  <a:cubicBezTo>
                    <a:pt x="22941" y="3609"/>
                    <a:pt x="22864" y="3612"/>
                    <a:pt x="22787" y="3612"/>
                  </a:cubicBezTo>
                  <a:cubicBezTo>
                    <a:pt x="21987" y="3612"/>
                    <a:pt x="21143" y="3313"/>
                    <a:pt x="20382" y="3069"/>
                  </a:cubicBezTo>
                  <a:cubicBezTo>
                    <a:pt x="19895" y="2884"/>
                    <a:pt x="19200" y="2489"/>
                    <a:pt x="18585" y="2489"/>
                  </a:cubicBezTo>
                  <a:cubicBezTo>
                    <a:pt x="18315" y="2489"/>
                    <a:pt x="18061" y="2565"/>
                    <a:pt x="17847" y="2769"/>
                  </a:cubicBezTo>
                  <a:cubicBezTo>
                    <a:pt x="17478" y="3130"/>
                    <a:pt x="17065" y="3279"/>
                    <a:pt x="16639" y="3279"/>
                  </a:cubicBezTo>
                  <a:cubicBezTo>
                    <a:pt x="15213" y="3279"/>
                    <a:pt x="13634" y="1618"/>
                    <a:pt x="13044" y="668"/>
                  </a:cubicBezTo>
                  <a:cubicBezTo>
                    <a:pt x="12705" y="171"/>
                    <a:pt x="12136" y="10"/>
                    <a:pt x="11546" y="10"/>
                  </a:cubicBezTo>
                  <a:cubicBezTo>
                    <a:pt x="11264" y="10"/>
                    <a:pt x="10978" y="47"/>
                    <a:pt x="10709" y="100"/>
                  </a:cubicBezTo>
                  <a:cubicBezTo>
                    <a:pt x="10175" y="167"/>
                    <a:pt x="9808" y="301"/>
                    <a:pt x="9308" y="501"/>
                  </a:cubicBezTo>
                  <a:cubicBezTo>
                    <a:pt x="8503" y="826"/>
                    <a:pt x="7974" y="866"/>
                    <a:pt x="7422" y="866"/>
                  </a:cubicBezTo>
                  <a:cubicBezTo>
                    <a:pt x="7245" y="866"/>
                    <a:pt x="7065" y="862"/>
                    <a:pt x="6873" y="862"/>
                  </a:cubicBezTo>
                  <a:cubicBezTo>
                    <a:pt x="6623" y="862"/>
                    <a:pt x="6352" y="869"/>
                    <a:pt x="6039" y="901"/>
                  </a:cubicBezTo>
                  <a:cubicBezTo>
                    <a:pt x="5271" y="968"/>
                    <a:pt x="4537" y="2135"/>
                    <a:pt x="4171" y="2602"/>
                  </a:cubicBezTo>
                  <a:cubicBezTo>
                    <a:pt x="3870" y="3003"/>
                    <a:pt x="3603" y="3269"/>
                    <a:pt x="3503" y="3770"/>
                  </a:cubicBezTo>
                  <a:cubicBezTo>
                    <a:pt x="3103" y="5004"/>
                    <a:pt x="2036" y="5438"/>
                    <a:pt x="1235" y="6305"/>
                  </a:cubicBezTo>
                  <a:cubicBezTo>
                    <a:pt x="735" y="6894"/>
                    <a:pt x="131" y="7768"/>
                    <a:pt x="64" y="8584"/>
                  </a:cubicBezTo>
                  <a:lnTo>
                    <a:pt x="64" y="8584"/>
                  </a:lnTo>
                  <a:cubicBezTo>
                    <a:pt x="427" y="7626"/>
                    <a:pt x="2210" y="5914"/>
                    <a:pt x="2636" y="5671"/>
                  </a:cubicBezTo>
                  <a:cubicBezTo>
                    <a:pt x="2970" y="5471"/>
                    <a:pt x="3337" y="5171"/>
                    <a:pt x="3503" y="4837"/>
                  </a:cubicBezTo>
                  <a:cubicBezTo>
                    <a:pt x="4004" y="3803"/>
                    <a:pt x="4638" y="2836"/>
                    <a:pt x="5371" y="1935"/>
                  </a:cubicBezTo>
                  <a:cubicBezTo>
                    <a:pt x="5604" y="1641"/>
                    <a:pt x="5895" y="1559"/>
                    <a:pt x="6210" y="1559"/>
                  </a:cubicBezTo>
                  <a:cubicBezTo>
                    <a:pt x="6614" y="1559"/>
                    <a:pt x="7057" y="1694"/>
                    <a:pt x="7466" y="1694"/>
                  </a:cubicBezTo>
                  <a:cubicBezTo>
                    <a:pt x="7607" y="1694"/>
                    <a:pt x="7743" y="1678"/>
                    <a:pt x="7873" y="1635"/>
                  </a:cubicBezTo>
                  <a:cubicBezTo>
                    <a:pt x="8874" y="1335"/>
                    <a:pt x="9808" y="901"/>
                    <a:pt x="10842" y="768"/>
                  </a:cubicBezTo>
                  <a:cubicBezTo>
                    <a:pt x="10980" y="750"/>
                    <a:pt x="11103" y="742"/>
                    <a:pt x="11212" y="742"/>
                  </a:cubicBezTo>
                  <a:cubicBezTo>
                    <a:pt x="12343" y="742"/>
                    <a:pt x="12050" y="1630"/>
                    <a:pt x="12810" y="2269"/>
                  </a:cubicBezTo>
                  <a:cubicBezTo>
                    <a:pt x="13626" y="2994"/>
                    <a:pt x="15291" y="4349"/>
                    <a:pt x="16589" y="4349"/>
                  </a:cubicBezTo>
                  <a:cubicBezTo>
                    <a:pt x="16724" y="4349"/>
                    <a:pt x="16854" y="4335"/>
                    <a:pt x="16980" y="4303"/>
                  </a:cubicBezTo>
                  <a:cubicBezTo>
                    <a:pt x="17213" y="4237"/>
                    <a:pt x="17547" y="4070"/>
                    <a:pt x="17680" y="3803"/>
                  </a:cubicBezTo>
                  <a:cubicBezTo>
                    <a:pt x="17920" y="3444"/>
                    <a:pt x="18228" y="3317"/>
                    <a:pt x="18568" y="3317"/>
                  </a:cubicBezTo>
                  <a:cubicBezTo>
                    <a:pt x="19175" y="3317"/>
                    <a:pt x="19883" y="3723"/>
                    <a:pt x="20482" y="3937"/>
                  </a:cubicBezTo>
                  <a:cubicBezTo>
                    <a:pt x="21032" y="4120"/>
                    <a:pt x="21842" y="4340"/>
                    <a:pt x="22588" y="4340"/>
                  </a:cubicBezTo>
                  <a:cubicBezTo>
                    <a:pt x="23064" y="4340"/>
                    <a:pt x="23513" y="4250"/>
                    <a:pt x="23851" y="4003"/>
                  </a:cubicBezTo>
                  <a:cubicBezTo>
                    <a:pt x="25152" y="3103"/>
                    <a:pt x="26086" y="134"/>
                    <a:pt x="23851" y="0"/>
                  </a:cubicBezTo>
                  <a:close/>
                  <a:moveTo>
                    <a:pt x="3" y="8818"/>
                  </a:moveTo>
                  <a:lnTo>
                    <a:pt x="3" y="8818"/>
                  </a:lnTo>
                  <a:cubicBezTo>
                    <a:pt x="2" y="8826"/>
                    <a:pt x="1" y="8833"/>
                    <a:pt x="1" y="8840"/>
                  </a:cubicBezTo>
                  <a:cubicBezTo>
                    <a:pt x="1" y="8833"/>
                    <a:pt x="2" y="8825"/>
                    <a:pt x="3" y="8818"/>
                  </a:cubicBezTo>
                  <a:close/>
                  <a:moveTo>
                    <a:pt x="413" y="8493"/>
                  </a:moveTo>
                  <a:cubicBezTo>
                    <a:pt x="286" y="8493"/>
                    <a:pt x="138" y="8599"/>
                    <a:pt x="58" y="8705"/>
                  </a:cubicBezTo>
                  <a:lnTo>
                    <a:pt x="58" y="8705"/>
                  </a:lnTo>
                  <a:cubicBezTo>
                    <a:pt x="59" y="8665"/>
                    <a:pt x="61" y="8625"/>
                    <a:pt x="64" y="8584"/>
                  </a:cubicBezTo>
                  <a:lnTo>
                    <a:pt x="64" y="8584"/>
                  </a:lnTo>
                  <a:cubicBezTo>
                    <a:pt x="32" y="8668"/>
                    <a:pt x="11" y="8747"/>
                    <a:pt x="3" y="8818"/>
                  </a:cubicBezTo>
                  <a:lnTo>
                    <a:pt x="3" y="8818"/>
                  </a:lnTo>
                  <a:cubicBezTo>
                    <a:pt x="9" y="8784"/>
                    <a:pt x="29" y="8745"/>
                    <a:pt x="58" y="8705"/>
                  </a:cubicBezTo>
                  <a:lnTo>
                    <a:pt x="58" y="8705"/>
                  </a:lnTo>
                  <a:cubicBezTo>
                    <a:pt x="57" y="8773"/>
                    <a:pt x="60" y="8840"/>
                    <a:pt x="68" y="8907"/>
                  </a:cubicBezTo>
                  <a:cubicBezTo>
                    <a:pt x="68" y="8973"/>
                    <a:pt x="101" y="9007"/>
                    <a:pt x="201" y="9007"/>
                  </a:cubicBezTo>
                  <a:lnTo>
                    <a:pt x="234" y="9007"/>
                  </a:lnTo>
                  <a:cubicBezTo>
                    <a:pt x="401" y="9007"/>
                    <a:pt x="601" y="8840"/>
                    <a:pt x="568" y="8673"/>
                  </a:cubicBezTo>
                  <a:lnTo>
                    <a:pt x="568" y="8573"/>
                  </a:lnTo>
                  <a:cubicBezTo>
                    <a:pt x="527" y="8516"/>
                    <a:pt x="472" y="8493"/>
                    <a:pt x="413" y="84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84;p74">
              <a:extLst>
                <a:ext uri="{FF2B5EF4-FFF2-40B4-BE49-F238E27FC236}">
                  <a16:creationId xmlns:a16="http://schemas.microsoft.com/office/drawing/2014/main" id="{ADAF124D-1389-FD33-6299-DC212B3EDC03}"/>
                </a:ext>
              </a:extLst>
            </p:cNvPr>
            <p:cNvSpPr/>
            <p:nvPr/>
          </p:nvSpPr>
          <p:spPr>
            <a:xfrm>
              <a:off x="4168150" y="3113575"/>
              <a:ext cx="115100" cy="200625"/>
            </a:xfrm>
            <a:custGeom>
              <a:avLst/>
              <a:gdLst/>
              <a:ahLst/>
              <a:cxnLst/>
              <a:rect l="l" t="t" r="r" b="b"/>
              <a:pathLst>
                <a:path w="4604" h="8025" extrusionOk="0">
                  <a:moveTo>
                    <a:pt x="3516" y="954"/>
                  </a:moveTo>
                  <a:cubicBezTo>
                    <a:pt x="3687" y="954"/>
                    <a:pt x="3427" y="2166"/>
                    <a:pt x="3269" y="2533"/>
                  </a:cubicBezTo>
                  <a:cubicBezTo>
                    <a:pt x="2969" y="3233"/>
                    <a:pt x="2802" y="4034"/>
                    <a:pt x="2502" y="4734"/>
                  </a:cubicBezTo>
                  <a:cubicBezTo>
                    <a:pt x="2302" y="5201"/>
                    <a:pt x="2135" y="5602"/>
                    <a:pt x="2002" y="6069"/>
                  </a:cubicBezTo>
                  <a:lnTo>
                    <a:pt x="1902" y="6702"/>
                  </a:lnTo>
                  <a:cubicBezTo>
                    <a:pt x="1858" y="6935"/>
                    <a:pt x="1491" y="7155"/>
                    <a:pt x="1174" y="7155"/>
                  </a:cubicBezTo>
                  <a:cubicBezTo>
                    <a:pt x="764" y="7155"/>
                    <a:pt x="437" y="6787"/>
                    <a:pt x="1001" y="5602"/>
                  </a:cubicBezTo>
                  <a:cubicBezTo>
                    <a:pt x="1435" y="4734"/>
                    <a:pt x="1068" y="3400"/>
                    <a:pt x="1668" y="2733"/>
                  </a:cubicBezTo>
                  <a:cubicBezTo>
                    <a:pt x="1727" y="2681"/>
                    <a:pt x="1767" y="2625"/>
                    <a:pt x="1789" y="2570"/>
                  </a:cubicBezTo>
                  <a:lnTo>
                    <a:pt x="1789" y="2570"/>
                  </a:lnTo>
                  <a:cubicBezTo>
                    <a:pt x="1797" y="2571"/>
                    <a:pt x="1805" y="2572"/>
                    <a:pt x="1813" y="2572"/>
                  </a:cubicBezTo>
                  <a:cubicBezTo>
                    <a:pt x="1854" y="2572"/>
                    <a:pt x="1905" y="2560"/>
                    <a:pt x="1968" y="2533"/>
                  </a:cubicBezTo>
                  <a:cubicBezTo>
                    <a:pt x="2602" y="2233"/>
                    <a:pt x="2936" y="1866"/>
                    <a:pt x="3269" y="1265"/>
                  </a:cubicBezTo>
                  <a:cubicBezTo>
                    <a:pt x="3391" y="1044"/>
                    <a:pt x="3469" y="954"/>
                    <a:pt x="3516" y="954"/>
                  </a:cubicBezTo>
                  <a:close/>
                  <a:moveTo>
                    <a:pt x="3751" y="1"/>
                  </a:moveTo>
                  <a:cubicBezTo>
                    <a:pt x="3148" y="1"/>
                    <a:pt x="2445" y="1773"/>
                    <a:pt x="1968" y="1999"/>
                  </a:cubicBezTo>
                  <a:cubicBezTo>
                    <a:pt x="1842" y="2041"/>
                    <a:pt x="1739" y="2178"/>
                    <a:pt x="1698" y="2307"/>
                  </a:cubicBezTo>
                  <a:lnTo>
                    <a:pt x="1698" y="2307"/>
                  </a:lnTo>
                  <a:cubicBezTo>
                    <a:pt x="1689" y="2305"/>
                    <a:pt x="1679" y="2305"/>
                    <a:pt x="1670" y="2305"/>
                  </a:cubicBezTo>
                  <a:cubicBezTo>
                    <a:pt x="1623" y="2305"/>
                    <a:pt x="1566" y="2323"/>
                    <a:pt x="1501" y="2366"/>
                  </a:cubicBezTo>
                  <a:cubicBezTo>
                    <a:pt x="1068" y="2700"/>
                    <a:pt x="801" y="3133"/>
                    <a:pt x="768" y="3734"/>
                  </a:cubicBezTo>
                  <a:cubicBezTo>
                    <a:pt x="668" y="4868"/>
                    <a:pt x="134" y="5869"/>
                    <a:pt x="67" y="7003"/>
                  </a:cubicBezTo>
                  <a:cubicBezTo>
                    <a:pt x="1" y="7715"/>
                    <a:pt x="469" y="8024"/>
                    <a:pt x="1003" y="8024"/>
                  </a:cubicBezTo>
                  <a:cubicBezTo>
                    <a:pt x="1543" y="8024"/>
                    <a:pt x="2151" y="7707"/>
                    <a:pt x="2335" y="7169"/>
                  </a:cubicBezTo>
                  <a:cubicBezTo>
                    <a:pt x="2502" y="6736"/>
                    <a:pt x="2569" y="6336"/>
                    <a:pt x="2636" y="5902"/>
                  </a:cubicBezTo>
                  <a:cubicBezTo>
                    <a:pt x="2802" y="5201"/>
                    <a:pt x="3203" y="4568"/>
                    <a:pt x="3436" y="3867"/>
                  </a:cubicBezTo>
                  <a:cubicBezTo>
                    <a:pt x="3670" y="3033"/>
                    <a:pt x="4604" y="1599"/>
                    <a:pt x="4303" y="698"/>
                  </a:cubicBezTo>
                  <a:cubicBezTo>
                    <a:pt x="4138" y="194"/>
                    <a:pt x="3950" y="1"/>
                    <a:pt x="37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85;p74">
              <a:extLst>
                <a:ext uri="{FF2B5EF4-FFF2-40B4-BE49-F238E27FC236}">
                  <a16:creationId xmlns:a16="http://schemas.microsoft.com/office/drawing/2014/main" id="{8AD12772-15B1-57F6-9A06-FED04FDA97F5}"/>
                </a:ext>
              </a:extLst>
            </p:cNvPr>
            <p:cNvSpPr/>
            <p:nvPr/>
          </p:nvSpPr>
          <p:spPr>
            <a:xfrm>
              <a:off x="4956200" y="3093775"/>
              <a:ext cx="544600" cy="418450"/>
            </a:xfrm>
            <a:custGeom>
              <a:avLst/>
              <a:gdLst/>
              <a:ahLst/>
              <a:cxnLst/>
              <a:rect l="l" t="t" r="r" b="b"/>
              <a:pathLst>
                <a:path w="21784" h="16738" extrusionOk="0">
                  <a:moveTo>
                    <a:pt x="18083" y="1975"/>
                  </a:moveTo>
                  <a:lnTo>
                    <a:pt x="18083" y="1975"/>
                  </a:lnTo>
                  <a:cubicBezTo>
                    <a:pt x="18088" y="2003"/>
                    <a:pt x="18090" y="2015"/>
                    <a:pt x="18090" y="2015"/>
                  </a:cubicBezTo>
                  <a:cubicBezTo>
                    <a:pt x="18090" y="2015"/>
                    <a:pt x="18088" y="2001"/>
                    <a:pt x="18083" y="1975"/>
                  </a:cubicBezTo>
                  <a:close/>
                  <a:moveTo>
                    <a:pt x="13570" y="1"/>
                  </a:moveTo>
                  <a:cubicBezTo>
                    <a:pt x="13323" y="1"/>
                    <a:pt x="13020" y="98"/>
                    <a:pt x="12643" y="323"/>
                  </a:cubicBezTo>
                  <a:cubicBezTo>
                    <a:pt x="11542" y="956"/>
                    <a:pt x="10809" y="1690"/>
                    <a:pt x="9574" y="2124"/>
                  </a:cubicBezTo>
                  <a:cubicBezTo>
                    <a:pt x="8941" y="2324"/>
                    <a:pt x="8440" y="2558"/>
                    <a:pt x="7940" y="2958"/>
                  </a:cubicBezTo>
                  <a:cubicBezTo>
                    <a:pt x="6239" y="4225"/>
                    <a:pt x="5638" y="6160"/>
                    <a:pt x="3270" y="6527"/>
                  </a:cubicBezTo>
                  <a:cubicBezTo>
                    <a:pt x="2958" y="6558"/>
                    <a:pt x="2645" y="7204"/>
                    <a:pt x="3017" y="7204"/>
                  </a:cubicBezTo>
                  <a:cubicBezTo>
                    <a:pt x="3043" y="7204"/>
                    <a:pt x="3071" y="7201"/>
                    <a:pt x="3103" y="7194"/>
                  </a:cubicBezTo>
                  <a:cubicBezTo>
                    <a:pt x="5305" y="6861"/>
                    <a:pt x="6339" y="5293"/>
                    <a:pt x="7806" y="3725"/>
                  </a:cubicBezTo>
                  <a:cubicBezTo>
                    <a:pt x="8774" y="2724"/>
                    <a:pt x="10608" y="2458"/>
                    <a:pt x="11776" y="1657"/>
                  </a:cubicBezTo>
                  <a:cubicBezTo>
                    <a:pt x="12073" y="1441"/>
                    <a:pt x="12763" y="679"/>
                    <a:pt x="13316" y="679"/>
                  </a:cubicBezTo>
                  <a:cubicBezTo>
                    <a:pt x="13446" y="679"/>
                    <a:pt x="13569" y="721"/>
                    <a:pt x="13677" y="823"/>
                  </a:cubicBezTo>
                  <a:cubicBezTo>
                    <a:pt x="13978" y="1123"/>
                    <a:pt x="14078" y="1824"/>
                    <a:pt x="14144" y="2191"/>
                  </a:cubicBezTo>
                  <a:cubicBezTo>
                    <a:pt x="14422" y="3514"/>
                    <a:pt x="14767" y="4003"/>
                    <a:pt x="15141" y="4003"/>
                  </a:cubicBezTo>
                  <a:cubicBezTo>
                    <a:pt x="15890" y="4003"/>
                    <a:pt x="16757" y="2046"/>
                    <a:pt x="17447" y="890"/>
                  </a:cubicBezTo>
                  <a:cubicBezTo>
                    <a:pt x="17501" y="800"/>
                    <a:pt x="17553" y="761"/>
                    <a:pt x="17603" y="761"/>
                  </a:cubicBezTo>
                  <a:cubicBezTo>
                    <a:pt x="17857" y="761"/>
                    <a:pt x="18047" y="1762"/>
                    <a:pt x="18083" y="1975"/>
                  </a:cubicBezTo>
                  <a:lnTo>
                    <a:pt x="18083" y="1975"/>
                  </a:lnTo>
                  <a:cubicBezTo>
                    <a:pt x="18082" y="1970"/>
                    <a:pt x="18082" y="1964"/>
                    <a:pt x="18080" y="1957"/>
                  </a:cubicBezTo>
                  <a:lnTo>
                    <a:pt x="18080" y="1957"/>
                  </a:lnTo>
                  <a:cubicBezTo>
                    <a:pt x="18247" y="2791"/>
                    <a:pt x="18347" y="3625"/>
                    <a:pt x="18581" y="4459"/>
                  </a:cubicBezTo>
                  <a:cubicBezTo>
                    <a:pt x="18914" y="5960"/>
                    <a:pt x="19682" y="7294"/>
                    <a:pt x="20249" y="8695"/>
                  </a:cubicBezTo>
                  <a:cubicBezTo>
                    <a:pt x="21283" y="11497"/>
                    <a:pt x="17847" y="14032"/>
                    <a:pt x="15946" y="15400"/>
                  </a:cubicBezTo>
                  <a:cubicBezTo>
                    <a:pt x="15214" y="15920"/>
                    <a:pt x="14613" y="16132"/>
                    <a:pt x="14103" y="16132"/>
                  </a:cubicBezTo>
                  <a:cubicBezTo>
                    <a:pt x="12846" y="16132"/>
                    <a:pt x="12145" y="14848"/>
                    <a:pt x="11409" y="13732"/>
                  </a:cubicBezTo>
                  <a:cubicBezTo>
                    <a:pt x="10602" y="12533"/>
                    <a:pt x="9795" y="11956"/>
                    <a:pt x="8713" y="11956"/>
                  </a:cubicBezTo>
                  <a:cubicBezTo>
                    <a:pt x="8229" y="11956"/>
                    <a:pt x="7691" y="12071"/>
                    <a:pt x="7073" y="12298"/>
                  </a:cubicBezTo>
                  <a:cubicBezTo>
                    <a:pt x="5672" y="12732"/>
                    <a:pt x="4504" y="13632"/>
                    <a:pt x="3003" y="13799"/>
                  </a:cubicBezTo>
                  <a:cubicBezTo>
                    <a:pt x="2973" y="13802"/>
                    <a:pt x="2945" y="13804"/>
                    <a:pt x="2917" y="13804"/>
                  </a:cubicBezTo>
                  <a:cubicBezTo>
                    <a:pt x="1285" y="13804"/>
                    <a:pt x="2738" y="8116"/>
                    <a:pt x="2836" y="7394"/>
                  </a:cubicBezTo>
                  <a:cubicBezTo>
                    <a:pt x="2859" y="7269"/>
                    <a:pt x="2819" y="7221"/>
                    <a:pt x="2753" y="7221"/>
                  </a:cubicBezTo>
                  <a:cubicBezTo>
                    <a:pt x="2626" y="7221"/>
                    <a:pt x="2402" y="7396"/>
                    <a:pt x="2336" y="7528"/>
                  </a:cubicBezTo>
                  <a:cubicBezTo>
                    <a:pt x="2002" y="9029"/>
                    <a:pt x="1" y="14066"/>
                    <a:pt x="2669" y="14466"/>
                  </a:cubicBezTo>
                  <a:cubicBezTo>
                    <a:pt x="2753" y="14478"/>
                    <a:pt x="2838" y="14484"/>
                    <a:pt x="2925" y="14484"/>
                  </a:cubicBezTo>
                  <a:cubicBezTo>
                    <a:pt x="4062" y="14484"/>
                    <a:pt x="5502" y="13530"/>
                    <a:pt x="6339" y="13065"/>
                  </a:cubicBezTo>
                  <a:cubicBezTo>
                    <a:pt x="7051" y="12719"/>
                    <a:pt x="7661" y="12558"/>
                    <a:pt x="8202" y="12558"/>
                  </a:cubicBezTo>
                  <a:cubicBezTo>
                    <a:pt x="9382" y="12558"/>
                    <a:pt x="10229" y="13329"/>
                    <a:pt x="11075" y="14633"/>
                  </a:cubicBezTo>
                  <a:cubicBezTo>
                    <a:pt x="11576" y="15367"/>
                    <a:pt x="12276" y="16701"/>
                    <a:pt x="13344" y="16734"/>
                  </a:cubicBezTo>
                  <a:cubicBezTo>
                    <a:pt x="13400" y="16737"/>
                    <a:pt x="13455" y="16738"/>
                    <a:pt x="13510" y="16738"/>
                  </a:cubicBezTo>
                  <a:cubicBezTo>
                    <a:pt x="15020" y="16738"/>
                    <a:pt x="16053" y="15868"/>
                    <a:pt x="17180" y="14966"/>
                  </a:cubicBezTo>
                  <a:cubicBezTo>
                    <a:pt x="19848" y="12865"/>
                    <a:pt x="21783" y="10463"/>
                    <a:pt x="20282" y="7128"/>
                  </a:cubicBezTo>
                  <a:cubicBezTo>
                    <a:pt x="19381" y="5159"/>
                    <a:pt x="18814" y="3225"/>
                    <a:pt x="18547" y="1123"/>
                  </a:cubicBezTo>
                  <a:cubicBezTo>
                    <a:pt x="18517" y="722"/>
                    <a:pt x="18343" y="8"/>
                    <a:pt x="17843" y="8"/>
                  </a:cubicBezTo>
                  <a:cubicBezTo>
                    <a:pt x="17802" y="8"/>
                    <a:pt x="17759" y="12"/>
                    <a:pt x="17714" y="22"/>
                  </a:cubicBezTo>
                  <a:cubicBezTo>
                    <a:pt x="17280" y="156"/>
                    <a:pt x="16980" y="656"/>
                    <a:pt x="16780" y="1023"/>
                  </a:cubicBezTo>
                  <a:cubicBezTo>
                    <a:pt x="16479" y="1557"/>
                    <a:pt x="16212" y="2124"/>
                    <a:pt x="15979" y="2624"/>
                  </a:cubicBezTo>
                  <a:cubicBezTo>
                    <a:pt x="15761" y="3073"/>
                    <a:pt x="15577" y="3256"/>
                    <a:pt x="15419" y="3256"/>
                  </a:cubicBezTo>
                  <a:cubicBezTo>
                    <a:pt x="15190" y="3256"/>
                    <a:pt x="15016" y="2871"/>
                    <a:pt x="14878" y="2357"/>
                  </a:cubicBezTo>
                  <a:cubicBezTo>
                    <a:pt x="14617" y="1261"/>
                    <a:pt x="14458" y="1"/>
                    <a:pt x="13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86;p74">
              <a:extLst>
                <a:ext uri="{FF2B5EF4-FFF2-40B4-BE49-F238E27FC236}">
                  <a16:creationId xmlns:a16="http://schemas.microsoft.com/office/drawing/2014/main" id="{5028E85C-B0B3-C3CA-A451-8CD1C9637BDC}"/>
                </a:ext>
              </a:extLst>
            </p:cNvPr>
            <p:cNvSpPr/>
            <p:nvPr/>
          </p:nvSpPr>
          <p:spPr>
            <a:xfrm>
              <a:off x="4823525" y="2859725"/>
              <a:ext cx="152725" cy="188200"/>
            </a:xfrm>
            <a:custGeom>
              <a:avLst/>
              <a:gdLst/>
              <a:ahLst/>
              <a:cxnLst/>
              <a:rect l="l" t="t" r="r" b="b"/>
              <a:pathLst>
                <a:path w="6109" h="7528" extrusionOk="0">
                  <a:moveTo>
                    <a:pt x="718" y="558"/>
                  </a:moveTo>
                  <a:cubicBezTo>
                    <a:pt x="724" y="565"/>
                    <a:pt x="731" y="572"/>
                    <a:pt x="738" y="578"/>
                  </a:cubicBezTo>
                  <a:cubicBezTo>
                    <a:pt x="1772" y="1379"/>
                    <a:pt x="2406" y="2546"/>
                    <a:pt x="3407" y="3380"/>
                  </a:cubicBezTo>
                  <a:cubicBezTo>
                    <a:pt x="4441" y="4247"/>
                    <a:pt x="5074" y="4881"/>
                    <a:pt x="5141" y="6316"/>
                  </a:cubicBezTo>
                  <a:cubicBezTo>
                    <a:pt x="5176" y="6723"/>
                    <a:pt x="5065" y="6866"/>
                    <a:pt x="4893" y="6866"/>
                  </a:cubicBezTo>
                  <a:cubicBezTo>
                    <a:pt x="4571" y="6866"/>
                    <a:pt x="4036" y="6366"/>
                    <a:pt x="3840" y="6149"/>
                  </a:cubicBezTo>
                  <a:cubicBezTo>
                    <a:pt x="3473" y="5682"/>
                    <a:pt x="3173" y="5081"/>
                    <a:pt x="2906" y="4581"/>
                  </a:cubicBezTo>
                  <a:cubicBezTo>
                    <a:pt x="2144" y="3270"/>
                    <a:pt x="1466" y="1904"/>
                    <a:pt x="718" y="558"/>
                  </a:cubicBezTo>
                  <a:close/>
                  <a:moveTo>
                    <a:pt x="1136" y="0"/>
                  </a:moveTo>
                  <a:cubicBezTo>
                    <a:pt x="904" y="0"/>
                    <a:pt x="625" y="308"/>
                    <a:pt x="686" y="500"/>
                  </a:cubicBezTo>
                  <a:lnTo>
                    <a:pt x="686" y="500"/>
                  </a:lnTo>
                  <a:cubicBezTo>
                    <a:pt x="626" y="393"/>
                    <a:pt x="565" y="285"/>
                    <a:pt x="504" y="178"/>
                  </a:cubicBezTo>
                  <a:cubicBezTo>
                    <a:pt x="475" y="70"/>
                    <a:pt x="417" y="29"/>
                    <a:pt x="352" y="29"/>
                  </a:cubicBezTo>
                  <a:cubicBezTo>
                    <a:pt x="196" y="29"/>
                    <a:pt x="0" y="270"/>
                    <a:pt x="71" y="411"/>
                  </a:cubicBezTo>
                  <a:cubicBezTo>
                    <a:pt x="425" y="1267"/>
                    <a:pt x="2790" y="7528"/>
                    <a:pt x="4739" y="7528"/>
                  </a:cubicBezTo>
                  <a:cubicBezTo>
                    <a:pt x="4993" y="7528"/>
                    <a:pt x="5240" y="7421"/>
                    <a:pt x="5475" y="7183"/>
                  </a:cubicBezTo>
                  <a:cubicBezTo>
                    <a:pt x="6108" y="6549"/>
                    <a:pt x="5808" y="5248"/>
                    <a:pt x="5575" y="4548"/>
                  </a:cubicBezTo>
                  <a:cubicBezTo>
                    <a:pt x="5275" y="3714"/>
                    <a:pt x="4274" y="3147"/>
                    <a:pt x="3640" y="2580"/>
                  </a:cubicBezTo>
                  <a:cubicBezTo>
                    <a:pt x="2773" y="1846"/>
                    <a:pt x="2172" y="778"/>
                    <a:pt x="1272" y="44"/>
                  </a:cubicBezTo>
                  <a:cubicBezTo>
                    <a:pt x="1231" y="14"/>
                    <a:pt x="1184" y="0"/>
                    <a:pt x="1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87;p74">
              <a:extLst>
                <a:ext uri="{FF2B5EF4-FFF2-40B4-BE49-F238E27FC236}">
                  <a16:creationId xmlns:a16="http://schemas.microsoft.com/office/drawing/2014/main" id="{D45E02AD-8944-758F-C068-2440E9A33031}"/>
                </a:ext>
              </a:extLst>
            </p:cNvPr>
            <p:cNvSpPr/>
            <p:nvPr/>
          </p:nvSpPr>
          <p:spPr>
            <a:xfrm>
              <a:off x="4970375" y="3021650"/>
              <a:ext cx="100100" cy="52325"/>
            </a:xfrm>
            <a:custGeom>
              <a:avLst/>
              <a:gdLst/>
              <a:ahLst/>
              <a:cxnLst/>
              <a:rect l="l" t="t" r="r" b="b"/>
              <a:pathLst>
                <a:path w="4004" h="2093" extrusionOk="0">
                  <a:moveTo>
                    <a:pt x="1121" y="0"/>
                  </a:moveTo>
                  <a:cubicBezTo>
                    <a:pt x="652" y="0"/>
                    <a:pt x="204" y="637"/>
                    <a:pt x="68" y="1073"/>
                  </a:cubicBezTo>
                  <a:cubicBezTo>
                    <a:pt x="1" y="1373"/>
                    <a:pt x="201" y="1673"/>
                    <a:pt x="501" y="1707"/>
                  </a:cubicBezTo>
                  <a:cubicBezTo>
                    <a:pt x="568" y="1718"/>
                    <a:pt x="635" y="1721"/>
                    <a:pt x="701" y="1721"/>
                  </a:cubicBezTo>
                  <a:cubicBezTo>
                    <a:pt x="835" y="1721"/>
                    <a:pt x="968" y="1707"/>
                    <a:pt x="1102" y="1707"/>
                  </a:cubicBezTo>
                  <a:cubicBezTo>
                    <a:pt x="1502" y="1707"/>
                    <a:pt x="1869" y="1840"/>
                    <a:pt x="2203" y="1907"/>
                  </a:cubicBezTo>
                  <a:cubicBezTo>
                    <a:pt x="2456" y="1976"/>
                    <a:pt x="2772" y="2092"/>
                    <a:pt x="3065" y="2092"/>
                  </a:cubicBezTo>
                  <a:cubicBezTo>
                    <a:pt x="3196" y="2092"/>
                    <a:pt x="3323" y="2069"/>
                    <a:pt x="3437" y="2007"/>
                  </a:cubicBezTo>
                  <a:cubicBezTo>
                    <a:pt x="3704" y="1873"/>
                    <a:pt x="4004" y="1607"/>
                    <a:pt x="4004" y="1273"/>
                  </a:cubicBezTo>
                  <a:cubicBezTo>
                    <a:pt x="4004" y="906"/>
                    <a:pt x="3737" y="739"/>
                    <a:pt x="3437" y="572"/>
                  </a:cubicBezTo>
                  <a:cubicBezTo>
                    <a:pt x="3237" y="439"/>
                    <a:pt x="2903" y="506"/>
                    <a:pt x="2703" y="406"/>
                  </a:cubicBezTo>
                  <a:cubicBezTo>
                    <a:pt x="2436" y="372"/>
                    <a:pt x="2236" y="239"/>
                    <a:pt x="2002" y="239"/>
                  </a:cubicBezTo>
                  <a:cubicBezTo>
                    <a:pt x="1995" y="238"/>
                    <a:pt x="1987" y="238"/>
                    <a:pt x="1979" y="238"/>
                  </a:cubicBezTo>
                  <a:cubicBezTo>
                    <a:pt x="1681" y="238"/>
                    <a:pt x="1280" y="840"/>
                    <a:pt x="1702" y="873"/>
                  </a:cubicBezTo>
                  <a:cubicBezTo>
                    <a:pt x="2069" y="906"/>
                    <a:pt x="2436" y="1073"/>
                    <a:pt x="2836" y="1106"/>
                  </a:cubicBezTo>
                  <a:cubicBezTo>
                    <a:pt x="3036" y="1173"/>
                    <a:pt x="3270" y="1240"/>
                    <a:pt x="3403" y="1440"/>
                  </a:cubicBezTo>
                  <a:cubicBezTo>
                    <a:pt x="3403" y="1440"/>
                    <a:pt x="2736" y="1340"/>
                    <a:pt x="2670" y="1340"/>
                  </a:cubicBezTo>
                  <a:cubicBezTo>
                    <a:pt x="2236" y="1240"/>
                    <a:pt x="1836" y="1173"/>
                    <a:pt x="1435" y="1106"/>
                  </a:cubicBezTo>
                  <a:lnTo>
                    <a:pt x="1035" y="1106"/>
                  </a:lnTo>
                  <a:cubicBezTo>
                    <a:pt x="601" y="1106"/>
                    <a:pt x="830" y="529"/>
                    <a:pt x="1133" y="529"/>
                  </a:cubicBezTo>
                  <a:cubicBezTo>
                    <a:pt x="1155" y="529"/>
                    <a:pt x="1179" y="532"/>
                    <a:pt x="1202" y="539"/>
                  </a:cubicBezTo>
                  <a:cubicBezTo>
                    <a:pt x="1235" y="539"/>
                    <a:pt x="1602" y="239"/>
                    <a:pt x="1435" y="105"/>
                  </a:cubicBezTo>
                  <a:cubicBezTo>
                    <a:pt x="1332" y="32"/>
                    <a:pt x="1226" y="0"/>
                    <a:pt x="1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88;p74">
              <a:extLst>
                <a:ext uri="{FF2B5EF4-FFF2-40B4-BE49-F238E27FC236}">
                  <a16:creationId xmlns:a16="http://schemas.microsoft.com/office/drawing/2014/main" id="{1448AF28-FAC9-D6AF-D346-8B90107129FB}"/>
                </a:ext>
              </a:extLst>
            </p:cNvPr>
            <p:cNvSpPr/>
            <p:nvPr/>
          </p:nvSpPr>
          <p:spPr>
            <a:xfrm>
              <a:off x="5075450" y="3047400"/>
              <a:ext cx="126800" cy="49750"/>
            </a:xfrm>
            <a:custGeom>
              <a:avLst/>
              <a:gdLst/>
              <a:ahLst/>
              <a:cxnLst/>
              <a:rect l="l" t="t" r="r" b="b"/>
              <a:pathLst>
                <a:path w="5072" h="1990" extrusionOk="0">
                  <a:moveTo>
                    <a:pt x="4476" y="0"/>
                  </a:moveTo>
                  <a:cubicBezTo>
                    <a:pt x="4229" y="0"/>
                    <a:pt x="3962" y="74"/>
                    <a:pt x="3837" y="110"/>
                  </a:cubicBezTo>
                  <a:cubicBezTo>
                    <a:pt x="3587" y="196"/>
                    <a:pt x="3348" y="223"/>
                    <a:pt x="3113" y="223"/>
                  </a:cubicBezTo>
                  <a:cubicBezTo>
                    <a:pt x="2738" y="223"/>
                    <a:pt x="2376" y="155"/>
                    <a:pt x="2003" y="155"/>
                  </a:cubicBezTo>
                  <a:cubicBezTo>
                    <a:pt x="1893" y="155"/>
                    <a:pt x="1781" y="161"/>
                    <a:pt x="1669" y="176"/>
                  </a:cubicBezTo>
                  <a:cubicBezTo>
                    <a:pt x="1402" y="210"/>
                    <a:pt x="1002" y="710"/>
                    <a:pt x="1369" y="743"/>
                  </a:cubicBezTo>
                  <a:cubicBezTo>
                    <a:pt x="1818" y="766"/>
                    <a:pt x="2327" y="894"/>
                    <a:pt x="2816" y="894"/>
                  </a:cubicBezTo>
                  <a:cubicBezTo>
                    <a:pt x="3053" y="894"/>
                    <a:pt x="3286" y="864"/>
                    <a:pt x="3503" y="777"/>
                  </a:cubicBezTo>
                  <a:lnTo>
                    <a:pt x="3870" y="677"/>
                  </a:lnTo>
                  <a:cubicBezTo>
                    <a:pt x="4037" y="710"/>
                    <a:pt x="4171" y="743"/>
                    <a:pt x="4337" y="777"/>
                  </a:cubicBezTo>
                  <a:cubicBezTo>
                    <a:pt x="4171" y="910"/>
                    <a:pt x="4004" y="1010"/>
                    <a:pt x="3837" y="1077"/>
                  </a:cubicBezTo>
                  <a:cubicBezTo>
                    <a:pt x="3496" y="1299"/>
                    <a:pt x="3241" y="1390"/>
                    <a:pt x="2990" y="1390"/>
                  </a:cubicBezTo>
                  <a:cubicBezTo>
                    <a:pt x="2750" y="1390"/>
                    <a:pt x="2512" y="1307"/>
                    <a:pt x="2203" y="1177"/>
                  </a:cubicBezTo>
                  <a:cubicBezTo>
                    <a:pt x="1802" y="943"/>
                    <a:pt x="1402" y="1010"/>
                    <a:pt x="968" y="910"/>
                  </a:cubicBezTo>
                  <a:cubicBezTo>
                    <a:pt x="835" y="777"/>
                    <a:pt x="668" y="710"/>
                    <a:pt x="468" y="710"/>
                  </a:cubicBezTo>
                  <a:lnTo>
                    <a:pt x="701" y="577"/>
                  </a:lnTo>
                  <a:cubicBezTo>
                    <a:pt x="835" y="510"/>
                    <a:pt x="1035" y="343"/>
                    <a:pt x="968" y="176"/>
                  </a:cubicBezTo>
                  <a:cubicBezTo>
                    <a:pt x="941" y="130"/>
                    <a:pt x="908" y="112"/>
                    <a:pt x="875" y="112"/>
                  </a:cubicBezTo>
                  <a:cubicBezTo>
                    <a:pt x="786" y="112"/>
                    <a:pt x="692" y="237"/>
                    <a:pt x="668" y="310"/>
                  </a:cubicBezTo>
                  <a:cubicBezTo>
                    <a:pt x="686" y="220"/>
                    <a:pt x="704" y="188"/>
                    <a:pt x="686" y="188"/>
                  </a:cubicBezTo>
                  <a:cubicBezTo>
                    <a:pt x="670" y="188"/>
                    <a:pt x="627" y="212"/>
                    <a:pt x="535" y="243"/>
                  </a:cubicBezTo>
                  <a:cubicBezTo>
                    <a:pt x="401" y="310"/>
                    <a:pt x="335" y="343"/>
                    <a:pt x="234" y="410"/>
                  </a:cubicBezTo>
                  <a:cubicBezTo>
                    <a:pt x="68" y="543"/>
                    <a:pt x="1" y="743"/>
                    <a:pt x="68" y="943"/>
                  </a:cubicBezTo>
                  <a:cubicBezTo>
                    <a:pt x="301" y="1511"/>
                    <a:pt x="1168" y="1410"/>
                    <a:pt x="1569" y="1577"/>
                  </a:cubicBezTo>
                  <a:cubicBezTo>
                    <a:pt x="2028" y="1739"/>
                    <a:pt x="2379" y="1989"/>
                    <a:pt x="2814" y="1989"/>
                  </a:cubicBezTo>
                  <a:cubicBezTo>
                    <a:pt x="2916" y="1989"/>
                    <a:pt x="3023" y="1976"/>
                    <a:pt x="3137" y="1944"/>
                  </a:cubicBezTo>
                  <a:cubicBezTo>
                    <a:pt x="3637" y="1777"/>
                    <a:pt x="4171" y="1377"/>
                    <a:pt x="4638" y="1077"/>
                  </a:cubicBezTo>
                  <a:cubicBezTo>
                    <a:pt x="4904" y="877"/>
                    <a:pt x="5071" y="577"/>
                    <a:pt x="4971" y="243"/>
                  </a:cubicBezTo>
                  <a:cubicBezTo>
                    <a:pt x="4893" y="56"/>
                    <a:pt x="4693" y="0"/>
                    <a:pt x="4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89;p74">
              <a:extLst>
                <a:ext uri="{FF2B5EF4-FFF2-40B4-BE49-F238E27FC236}">
                  <a16:creationId xmlns:a16="http://schemas.microsoft.com/office/drawing/2014/main" id="{4478441F-161E-B21D-CB03-576D90BB5E00}"/>
                </a:ext>
              </a:extLst>
            </p:cNvPr>
            <p:cNvSpPr/>
            <p:nvPr/>
          </p:nvSpPr>
          <p:spPr>
            <a:xfrm>
              <a:off x="4984800" y="2824100"/>
              <a:ext cx="135725" cy="178700"/>
            </a:xfrm>
            <a:custGeom>
              <a:avLst/>
              <a:gdLst/>
              <a:ahLst/>
              <a:cxnLst/>
              <a:rect l="l" t="t" r="r" b="b"/>
              <a:pathLst>
                <a:path w="5429" h="7148" extrusionOk="0">
                  <a:moveTo>
                    <a:pt x="3980" y="783"/>
                  </a:moveTo>
                  <a:cubicBezTo>
                    <a:pt x="4028" y="783"/>
                    <a:pt x="4078" y="799"/>
                    <a:pt x="4127" y="836"/>
                  </a:cubicBezTo>
                  <a:cubicBezTo>
                    <a:pt x="4327" y="1002"/>
                    <a:pt x="4461" y="1403"/>
                    <a:pt x="4528" y="1636"/>
                  </a:cubicBezTo>
                  <a:cubicBezTo>
                    <a:pt x="4995" y="2971"/>
                    <a:pt x="3994" y="4638"/>
                    <a:pt x="3760" y="5973"/>
                  </a:cubicBezTo>
                  <a:cubicBezTo>
                    <a:pt x="3649" y="6402"/>
                    <a:pt x="3341" y="6528"/>
                    <a:pt x="2998" y="6528"/>
                  </a:cubicBezTo>
                  <a:cubicBezTo>
                    <a:pt x="2622" y="6528"/>
                    <a:pt x="2204" y="6376"/>
                    <a:pt x="1959" y="6306"/>
                  </a:cubicBezTo>
                  <a:cubicBezTo>
                    <a:pt x="1459" y="6173"/>
                    <a:pt x="1159" y="5839"/>
                    <a:pt x="958" y="5439"/>
                  </a:cubicBezTo>
                  <a:cubicBezTo>
                    <a:pt x="668" y="4955"/>
                    <a:pt x="627" y="4347"/>
                    <a:pt x="505" y="3825"/>
                  </a:cubicBezTo>
                  <a:lnTo>
                    <a:pt x="505" y="3825"/>
                  </a:lnTo>
                  <a:cubicBezTo>
                    <a:pt x="528" y="3833"/>
                    <a:pt x="557" y="3838"/>
                    <a:pt x="591" y="3838"/>
                  </a:cubicBezTo>
                  <a:cubicBezTo>
                    <a:pt x="1359" y="3838"/>
                    <a:pt x="2093" y="3438"/>
                    <a:pt x="2526" y="2804"/>
                  </a:cubicBezTo>
                  <a:cubicBezTo>
                    <a:pt x="2826" y="2437"/>
                    <a:pt x="3093" y="2003"/>
                    <a:pt x="3293" y="1603"/>
                  </a:cubicBezTo>
                  <a:cubicBezTo>
                    <a:pt x="3409" y="1430"/>
                    <a:pt x="3674" y="783"/>
                    <a:pt x="3980" y="783"/>
                  </a:cubicBezTo>
                  <a:close/>
                  <a:moveTo>
                    <a:pt x="4320" y="1"/>
                  </a:moveTo>
                  <a:cubicBezTo>
                    <a:pt x="4312" y="1"/>
                    <a:pt x="4303" y="1"/>
                    <a:pt x="4294" y="2"/>
                  </a:cubicBezTo>
                  <a:cubicBezTo>
                    <a:pt x="2526" y="135"/>
                    <a:pt x="2826" y="3004"/>
                    <a:pt x="925" y="3137"/>
                  </a:cubicBezTo>
                  <a:cubicBezTo>
                    <a:pt x="727" y="3137"/>
                    <a:pt x="456" y="3443"/>
                    <a:pt x="419" y="3650"/>
                  </a:cubicBezTo>
                  <a:lnTo>
                    <a:pt x="419" y="3650"/>
                  </a:lnTo>
                  <a:cubicBezTo>
                    <a:pt x="401" y="3640"/>
                    <a:pt x="379" y="3635"/>
                    <a:pt x="357" y="3635"/>
                  </a:cubicBezTo>
                  <a:cubicBezTo>
                    <a:pt x="208" y="3635"/>
                    <a:pt x="1" y="3844"/>
                    <a:pt x="24" y="3938"/>
                  </a:cubicBezTo>
                  <a:cubicBezTo>
                    <a:pt x="91" y="5839"/>
                    <a:pt x="958" y="6940"/>
                    <a:pt x="2926" y="7140"/>
                  </a:cubicBezTo>
                  <a:cubicBezTo>
                    <a:pt x="2973" y="7145"/>
                    <a:pt x="3018" y="7148"/>
                    <a:pt x="3062" y="7148"/>
                  </a:cubicBezTo>
                  <a:cubicBezTo>
                    <a:pt x="4440" y="7148"/>
                    <a:pt x="4637" y="4677"/>
                    <a:pt x="4928" y="3804"/>
                  </a:cubicBezTo>
                  <a:cubicBezTo>
                    <a:pt x="5195" y="3004"/>
                    <a:pt x="5428" y="2203"/>
                    <a:pt x="5261" y="1336"/>
                  </a:cubicBezTo>
                  <a:cubicBezTo>
                    <a:pt x="5163" y="975"/>
                    <a:pt x="4839" y="1"/>
                    <a:pt x="4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90;p74">
              <a:extLst>
                <a:ext uri="{FF2B5EF4-FFF2-40B4-BE49-F238E27FC236}">
                  <a16:creationId xmlns:a16="http://schemas.microsoft.com/office/drawing/2014/main" id="{9E34674C-711F-65DF-D272-5761EC96F0FC}"/>
                </a:ext>
              </a:extLst>
            </p:cNvPr>
            <p:cNvSpPr/>
            <p:nvPr/>
          </p:nvSpPr>
          <p:spPr>
            <a:xfrm>
              <a:off x="5108825" y="2661275"/>
              <a:ext cx="41725" cy="80125"/>
            </a:xfrm>
            <a:custGeom>
              <a:avLst/>
              <a:gdLst/>
              <a:ahLst/>
              <a:cxnLst/>
              <a:rect l="l" t="t" r="r" b="b"/>
              <a:pathLst>
                <a:path w="1669" h="3205" extrusionOk="0">
                  <a:moveTo>
                    <a:pt x="567" y="782"/>
                  </a:moveTo>
                  <a:cubicBezTo>
                    <a:pt x="590" y="789"/>
                    <a:pt x="613" y="793"/>
                    <a:pt x="637" y="793"/>
                  </a:cubicBezTo>
                  <a:cubicBezTo>
                    <a:pt x="660" y="793"/>
                    <a:pt x="683" y="789"/>
                    <a:pt x="706" y="783"/>
                  </a:cubicBezTo>
                  <a:lnTo>
                    <a:pt x="706" y="783"/>
                  </a:lnTo>
                  <a:cubicBezTo>
                    <a:pt x="703" y="803"/>
                    <a:pt x="701" y="823"/>
                    <a:pt x="701" y="844"/>
                  </a:cubicBezTo>
                  <a:cubicBezTo>
                    <a:pt x="701" y="1111"/>
                    <a:pt x="868" y="1411"/>
                    <a:pt x="901" y="1645"/>
                  </a:cubicBezTo>
                  <a:cubicBezTo>
                    <a:pt x="968" y="1911"/>
                    <a:pt x="968" y="2145"/>
                    <a:pt x="901" y="2445"/>
                  </a:cubicBezTo>
                  <a:cubicBezTo>
                    <a:pt x="834" y="2312"/>
                    <a:pt x="801" y="2112"/>
                    <a:pt x="734" y="1978"/>
                  </a:cubicBezTo>
                  <a:cubicBezTo>
                    <a:pt x="667" y="1745"/>
                    <a:pt x="634" y="1444"/>
                    <a:pt x="567" y="1144"/>
                  </a:cubicBezTo>
                  <a:lnTo>
                    <a:pt x="567" y="844"/>
                  </a:lnTo>
                  <a:lnTo>
                    <a:pt x="567" y="782"/>
                  </a:lnTo>
                  <a:close/>
                  <a:moveTo>
                    <a:pt x="706" y="1"/>
                  </a:moveTo>
                  <a:cubicBezTo>
                    <a:pt x="684" y="1"/>
                    <a:pt x="660" y="4"/>
                    <a:pt x="634" y="10"/>
                  </a:cubicBezTo>
                  <a:cubicBezTo>
                    <a:pt x="334" y="110"/>
                    <a:pt x="200" y="477"/>
                    <a:pt x="134" y="744"/>
                  </a:cubicBezTo>
                  <a:cubicBezTo>
                    <a:pt x="0" y="1444"/>
                    <a:pt x="134" y="2445"/>
                    <a:pt x="501" y="3079"/>
                  </a:cubicBezTo>
                  <a:cubicBezTo>
                    <a:pt x="565" y="3169"/>
                    <a:pt x="659" y="3204"/>
                    <a:pt x="760" y="3204"/>
                  </a:cubicBezTo>
                  <a:cubicBezTo>
                    <a:pt x="921" y="3204"/>
                    <a:pt x="1099" y="3115"/>
                    <a:pt x="1201" y="3012"/>
                  </a:cubicBezTo>
                  <a:cubicBezTo>
                    <a:pt x="1468" y="2812"/>
                    <a:pt x="1535" y="2512"/>
                    <a:pt x="1568" y="2178"/>
                  </a:cubicBezTo>
                  <a:cubicBezTo>
                    <a:pt x="1668" y="1678"/>
                    <a:pt x="1568" y="944"/>
                    <a:pt x="1301" y="510"/>
                  </a:cubicBezTo>
                  <a:cubicBezTo>
                    <a:pt x="1234" y="477"/>
                    <a:pt x="1201" y="477"/>
                    <a:pt x="1168" y="477"/>
                  </a:cubicBezTo>
                  <a:lnTo>
                    <a:pt x="1068" y="477"/>
                  </a:lnTo>
                  <a:cubicBezTo>
                    <a:pt x="1046" y="477"/>
                    <a:pt x="1024" y="479"/>
                    <a:pt x="1003" y="483"/>
                  </a:cubicBezTo>
                  <a:lnTo>
                    <a:pt x="1003" y="483"/>
                  </a:lnTo>
                  <a:cubicBezTo>
                    <a:pt x="1004" y="469"/>
                    <a:pt x="1003" y="456"/>
                    <a:pt x="1001" y="444"/>
                  </a:cubicBezTo>
                  <a:cubicBezTo>
                    <a:pt x="971" y="263"/>
                    <a:pt x="914" y="1"/>
                    <a:pt x="7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91;p74">
              <a:extLst>
                <a:ext uri="{FF2B5EF4-FFF2-40B4-BE49-F238E27FC236}">
                  <a16:creationId xmlns:a16="http://schemas.microsoft.com/office/drawing/2014/main" id="{ED578A33-B80B-1F4F-E79C-7E25E236DEB0}"/>
                </a:ext>
              </a:extLst>
            </p:cNvPr>
            <p:cNvSpPr/>
            <p:nvPr/>
          </p:nvSpPr>
          <p:spPr>
            <a:xfrm>
              <a:off x="5253925" y="2940825"/>
              <a:ext cx="256050" cy="162275"/>
            </a:xfrm>
            <a:custGeom>
              <a:avLst/>
              <a:gdLst/>
              <a:ahLst/>
              <a:cxnLst/>
              <a:rect l="l" t="t" r="r" b="b"/>
              <a:pathLst>
                <a:path w="10242" h="6491" extrusionOk="0">
                  <a:moveTo>
                    <a:pt x="1122" y="1"/>
                  </a:moveTo>
                  <a:cubicBezTo>
                    <a:pt x="895" y="1"/>
                    <a:pt x="695" y="130"/>
                    <a:pt x="534" y="470"/>
                  </a:cubicBezTo>
                  <a:cubicBezTo>
                    <a:pt x="0" y="1604"/>
                    <a:pt x="2069" y="2771"/>
                    <a:pt x="2702" y="3238"/>
                  </a:cubicBezTo>
                  <a:cubicBezTo>
                    <a:pt x="3244" y="3621"/>
                    <a:pt x="3664" y="5587"/>
                    <a:pt x="4573" y="5587"/>
                  </a:cubicBezTo>
                  <a:cubicBezTo>
                    <a:pt x="4616" y="5587"/>
                    <a:pt x="4659" y="5582"/>
                    <a:pt x="4704" y="5573"/>
                  </a:cubicBezTo>
                  <a:cubicBezTo>
                    <a:pt x="5169" y="5475"/>
                    <a:pt x="5706" y="5090"/>
                    <a:pt x="6210" y="5090"/>
                  </a:cubicBezTo>
                  <a:cubicBezTo>
                    <a:pt x="6392" y="5090"/>
                    <a:pt x="6570" y="5140"/>
                    <a:pt x="6739" y="5273"/>
                  </a:cubicBezTo>
                  <a:cubicBezTo>
                    <a:pt x="7172" y="5640"/>
                    <a:pt x="7439" y="6074"/>
                    <a:pt x="8006" y="6307"/>
                  </a:cubicBezTo>
                  <a:cubicBezTo>
                    <a:pt x="8223" y="6407"/>
                    <a:pt x="8515" y="6491"/>
                    <a:pt x="8798" y="6491"/>
                  </a:cubicBezTo>
                  <a:cubicBezTo>
                    <a:pt x="9082" y="6491"/>
                    <a:pt x="9357" y="6407"/>
                    <a:pt x="9541" y="6174"/>
                  </a:cubicBezTo>
                  <a:cubicBezTo>
                    <a:pt x="10241" y="5273"/>
                    <a:pt x="8907" y="4506"/>
                    <a:pt x="8573" y="3772"/>
                  </a:cubicBezTo>
                  <a:cubicBezTo>
                    <a:pt x="8006" y="2404"/>
                    <a:pt x="7539" y="1837"/>
                    <a:pt x="6238" y="1003"/>
                  </a:cubicBezTo>
                  <a:cubicBezTo>
                    <a:pt x="5671" y="637"/>
                    <a:pt x="5137" y="403"/>
                    <a:pt x="4437" y="403"/>
                  </a:cubicBezTo>
                  <a:cubicBezTo>
                    <a:pt x="3898" y="403"/>
                    <a:pt x="3395" y="1051"/>
                    <a:pt x="2835" y="1051"/>
                  </a:cubicBezTo>
                  <a:cubicBezTo>
                    <a:pt x="2633" y="1051"/>
                    <a:pt x="2423" y="967"/>
                    <a:pt x="2202" y="737"/>
                  </a:cubicBezTo>
                  <a:cubicBezTo>
                    <a:pt x="2167" y="689"/>
                    <a:pt x="2119" y="669"/>
                    <a:pt x="2065" y="669"/>
                  </a:cubicBezTo>
                  <a:cubicBezTo>
                    <a:pt x="1816" y="669"/>
                    <a:pt x="1443" y="1106"/>
                    <a:pt x="1635" y="1270"/>
                  </a:cubicBezTo>
                  <a:cubicBezTo>
                    <a:pt x="1917" y="1552"/>
                    <a:pt x="2140" y="1716"/>
                    <a:pt x="2455" y="1716"/>
                  </a:cubicBezTo>
                  <a:cubicBezTo>
                    <a:pt x="2550" y="1716"/>
                    <a:pt x="2653" y="1701"/>
                    <a:pt x="2769" y="1671"/>
                  </a:cubicBezTo>
                  <a:cubicBezTo>
                    <a:pt x="3036" y="1604"/>
                    <a:pt x="3269" y="1470"/>
                    <a:pt x="3536" y="1337"/>
                  </a:cubicBezTo>
                  <a:cubicBezTo>
                    <a:pt x="3857" y="1177"/>
                    <a:pt x="4145" y="1108"/>
                    <a:pt x="4418" y="1108"/>
                  </a:cubicBezTo>
                  <a:cubicBezTo>
                    <a:pt x="4885" y="1108"/>
                    <a:pt x="5308" y="1309"/>
                    <a:pt x="5771" y="1604"/>
                  </a:cubicBezTo>
                  <a:cubicBezTo>
                    <a:pt x="6772" y="2238"/>
                    <a:pt x="7439" y="2638"/>
                    <a:pt x="7806" y="3805"/>
                  </a:cubicBezTo>
                  <a:cubicBezTo>
                    <a:pt x="7906" y="4072"/>
                    <a:pt x="7939" y="4339"/>
                    <a:pt x="8106" y="4573"/>
                  </a:cubicBezTo>
                  <a:cubicBezTo>
                    <a:pt x="8254" y="4750"/>
                    <a:pt x="9058" y="5689"/>
                    <a:pt x="8656" y="5689"/>
                  </a:cubicBezTo>
                  <a:cubicBezTo>
                    <a:pt x="8605" y="5689"/>
                    <a:pt x="8534" y="5674"/>
                    <a:pt x="8440" y="5640"/>
                  </a:cubicBezTo>
                  <a:cubicBezTo>
                    <a:pt x="7719" y="5373"/>
                    <a:pt x="7169" y="4229"/>
                    <a:pt x="6378" y="4229"/>
                  </a:cubicBezTo>
                  <a:cubicBezTo>
                    <a:pt x="6182" y="4229"/>
                    <a:pt x="5970" y="4300"/>
                    <a:pt x="5738" y="4473"/>
                  </a:cubicBezTo>
                  <a:cubicBezTo>
                    <a:pt x="5458" y="4690"/>
                    <a:pt x="5234" y="4779"/>
                    <a:pt x="5050" y="4779"/>
                  </a:cubicBezTo>
                  <a:cubicBezTo>
                    <a:pt x="4443" y="4779"/>
                    <a:pt x="4261" y="3817"/>
                    <a:pt x="3903" y="3305"/>
                  </a:cubicBezTo>
                  <a:cubicBezTo>
                    <a:pt x="3603" y="2838"/>
                    <a:pt x="3136" y="2605"/>
                    <a:pt x="2702" y="2304"/>
                  </a:cubicBezTo>
                  <a:cubicBezTo>
                    <a:pt x="2402" y="2104"/>
                    <a:pt x="2102" y="1904"/>
                    <a:pt x="1868" y="1637"/>
                  </a:cubicBezTo>
                  <a:cubicBezTo>
                    <a:pt x="1435" y="1437"/>
                    <a:pt x="1301" y="1070"/>
                    <a:pt x="1435" y="603"/>
                  </a:cubicBezTo>
                  <a:lnTo>
                    <a:pt x="1435" y="603"/>
                  </a:lnTo>
                  <a:cubicBezTo>
                    <a:pt x="1456" y="609"/>
                    <a:pt x="1477" y="612"/>
                    <a:pt x="1500" y="612"/>
                  </a:cubicBezTo>
                  <a:cubicBezTo>
                    <a:pt x="1724" y="612"/>
                    <a:pt x="1981" y="327"/>
                    <a:pt x="1768" y="236"/>
                  </a:cubicBezTo>
                  <a:cubicBezTo>
                    <a:pt x="1536" y="97"/>
                    <a:pt x="1319" y="1"/>
                    <a:pt x="1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92;p74">
              <a:extLst>
                <a:ext uri="{FF2B5EF4-FFF2-40B4-BE49-F238E27FC236}">
                  <a16:creationId xmlns:a16="http://schemas.microsoft.com/office/drawing/2014/main" id="{88FFF962-6C6E-208D-44BC-2BAB4CAA09EF}"/>
                </a:ext>
              </a:extLst>
            </p:cNvPr>
            <p:cNvSpPr/>
            <p:nvPr/>
          </p:nvSpPr>
          <p:spPr>
            <a:xfrm>
              <a:off x="5110475" y="2909175"/>
              <a:ext cx="89225" cy="111300"/>
            </a:xfrm>
            <a:custGeom>
              <a:avLst/>
              <a:gdLst/>
              <a:ahLst/>
              <a:cxnLst/>
              <a:rect l="l" t="t" r="r" b="b"/>
              <a:pathLst>
                <a:path w="3569" h="4452" extrusionOk="0">
                  <a:moveTo>
                    <a:pt x="2696" y="661"/>
                  </a:moveTo>
                  <a:cubicBezTo>
                    <a:pt x="2770" y="661"/>
                    <a:pt x="2721" y="701"/>
                    <a:pt x="2488" y="705"/>
                  </a:cubicBezTo>
                  <a:lnTo>
                    <a:pt x="2488" y="705"/>
                  </a:lnTo>
                  <a:cubicBezTo>
                    <a:pt x="2585" y="672"/>
                    <a:pt x="2658" y="661"/>
                    <a:pt x="2696" y="661"/>
                  </a:cubicBezTo>
                  <a:close/>
                  <a:moveTo>
                    <a:pt x="1243" y="999"/>
                  </a:moveTo>
                  <a:cubicBezTo>
                    <a:pt x="1258" y="1006"/>
                    <a:pt x="1284" y="1013"/>
                    <a:pt x="1315" y="1017"/>
                  </a:cubicBezTo>
                  <a:lnTo>
                    <a:pt x="1315" y="1017"/>
                  </a:lnTo>
                  <a:cubicBezTo>
                    <a:pt x="1182" y="1177"/>
                    <a:pt x="1115" y="1377"/>
                    <a:pt x="1135" y="1602"/>
                  </a:cubicBezTo>
                  <a:cubicBezTo>
                    <a:pt x="1147" y="1809"/>
                    <a:pt x="1253" y="1869"/>
                    <a:pt x="1397" y="1869"/>
                  </a:cubicBezTo>
                  <a:cubicBezTo>
                    <a:pt x="1500" y="1869"/>
                    <a:pt x="1623" y="1838"/>
                    <a:pt x="1744" y="1807"/>
                  </a:cubicBezTo>
                  <a:lnTo>
                    <a:pt x="1744" y="1807"/>
                  </a:lnTo>
                  <a:cubicBezTo>
                    <a:pt x="1566" y="1997"/>
                    <a:pt x="1507" y="2243"/>
                    <a:pt x="1736" y="2536"/>
                  </a:cubicBezTo>
                  <a:cubicBezTo>
                    <a:pt x="1836" y="2703"/>
                    <a:pt x="1969" y="2870"/>
                    <a:pt x="2069" y="3037"/>
                  </a:cubicBezTo>
                  <a:cubicBezTo>
                    <a:pt x="2236" y="3203"/>
                    <a:pt x="2236" y="3370"/>
                    <a:pt x="2069" y="3470"/>
                  </a:cubicBezTo>
                  <a:cubicBezTo>
                    <a:pt x="1969" y="3304"/>
                    <a:pt x="1936" y="3103"/>
                    <a:pt x="1902" y="2937"/>
                  </a:cubicBezTo>
                  <a:cubicBezTo>
                    <a:pt x="1812" y="2606"/>
                    <a:pt x="1613" y="2465"/>
                    <a:pt x="1281" y="2465"/>
                  </a:cubicBezTo>
                  <a:cubicBezTo>
                    <a:pt x="1245" y="2465"/>
                    <a:pt x="1208" y="2466"/>
                    <a:pt x="1168" y="2470"/>
                  </a:cubicBezTo>
                  <a:cubicBezTo>
                    <a:pt x="1086" y="2470"/>
                    <a:pt x="978" y="2527"/>
                    <a:pt x="895" y="2610"/>
                  </a:cubicBezTo>
                  <a:lnTo>
                    <a:pt x="895" y="2610"/>
                  </a:lnTo>
                  <a:cubicBezTo>
                    <a:pt x="932" y="2414"/>
                    <a:pt x="973" y="2222"/>
                    <a:pt x="1002" y="2036"/>
                  </a:cubicBezTo>
                  <a:cubicBezTo>
                    <a:pt x="1066" y="1713"/>
                    <a:pt x="1006" y="1297"/>
                    <a:pt x="1243" y="999"/>
                  </a:cubicBezTo>
                  <a:close/>
                  <a:moveTo>
                    <a:pt x="812" y="3167"/>
                  </a:moveTo>
                  <a:lnTo>
                    <a:pt x="812" y="3167"/>
                  </a:lnTo>
                  <a:cubicBezTo>
                    <a:pt x="853" y="3367"/>
                    <a:pt x="902" y="3561"/>
                    <a:pt x="902" y="3771"/>
                  </a:cubicBezTo>
                  <a:cubicBezTo>
                    <a:pt x="854" y="3850"/>
                    <a:pt x="829" y="3892"/>
                    <a:pt x="816" y="3892"/>
                  </a:cubicBezTo>
                  <a:cubicBezTo>
                    <a:pt x="802" y="3892"/>
                    <a:pt x="802" y="3842"/>
                    <a:pt x="802" y="3737"/>
                  </a:cubicBezTo>
                  <a:lnTo>
                    <a:pt x="802" y="3404"/>
                  </a:lnTo>
                  <a:cubicBezTo>
                    <a:pt x="802" y="3325"/>
                    <a:pt x="805" y="3246"/>
                    <a:pt x="812" y="3167"/>
                  </a:cubicBezTo>
                  <a:close/>
                  <a:moveTo>
                    <a:pt x="2989" y="0"/>
                  </a:moveTo>
                  <a:cubicBezTo>
                    <a:pt x="2874" y="0"/>
                    <a:pt x="2752" y="24"/>
                    <a:pt x="2636" y="68"/>
                  </a:cubicBezTo>
                  <a:cubicBezTo>
                    <a:pt x="2293" y="193"/>
                    <a:pt x="2096" y="405"/>
                    <a:pt x="1718" y="405"/>
                  </a:cubicBezTo>
                  <a:cubicBezTo>
                    <a:pt x="1691" y="405"/>
                    <a:pt x="1664" y="404"/>
                    <a:pt x="1635" y="401"/>
                  </a:cubicBezTo>
                  <a:cubicBezTo>
                    <a:pt x="1571" y="394"/>
                    <a:pt x="1511" y="390"/>
                    <a:pt x="1455" y="390"/>
                  </a:cubicBezTo>
                  <a:cubicBezTo>
                    <a:pt x="1251" y="390"/>
                    <a:pt x="1099" y="445"/>
                    <a:pt x="968" y="602"/>
                  </a:cubicBezTo>
                  <a:cubicBezTo>
                    <a:pt x="949" y="628"/>
                    <a:pt x="932" y="655"/>
                    <a:pt x="919" y="682"/>
                  </a:cubicBezTo>
                  <a:lnTo>
                    <a:pt x="919" y="682"/>
                  </a:lnTo>
                  <a:cubicBezTo>
                    <a:pt x="468" y="1081"/>
                    <a:pt x="466" y="1609"/>
                    <a:pt x="335" y="2203"/>
                  </a:cubicBezTo>
                  <a:cubicBezTo>
                    <a:pt x="234" y="2837"/>
                    <a:pt x="1" y="3537"/>
                    <a:pt x="168" y="4204"/>
                  </a:cubicBezTo>
                  <a:cubicBezTo>
                    <a:pt x="220" y="4387"/>
                    <a:pt x="343" y="4452"/>
                    <a:pt x="486" y="4452"/>
                  </a:cubicBezTo>
                  <a:cubicBezTo>
                    <a:pt x="709" y="4452"/>
                    <a:pt x="980" y="4293"/>
                    <a:pt x="1102" y="4171"/>
                  </a:cubicBezTo>
                  <a:cubicBezTo>
                    <a:pt x="1281" y="3976"/>
                    <a:pt x="1340" y="3735"/>
                    <a:pt x="1344" y="3482"/>
                  </a:cubicBezTo>
                  <a:lnTo>
                    <a:pt x="1344" y="3482"/>
                  </a:lnTo>
                  <a:cubicBezTo>
                    <a:pt x="1423" y="3720"/>
                    <a:pt x="1485" y="3990"/>
                    <a:pt x="1635" y="4171"/>
                  </a:cubicBezTo>
                  <a:cubicBezTo>
                    <a:pt x="1704" y="4231"/>
                    <a:pt x="1780" y="4256"/>
                    <a:pt x="1857" y="4256"/>
                  </a:cubicBezTo>
                  <a:cubicBezTo>
                    <a:pt x="2079" y="4256"/>
                    <a:pt x="2312" y="4052"/>
                    <a:pt x="2436" y="3904"/>
                  </a:cubicBezTo>
                  <a:cubicBezTo>
                    <a:pt x="2770" y="3437"/>
                    <a:pt x="2670" y="2870"/>
                    <a:pt x="2436" y="2403"/>
                  </a:cubicBezTo>
                  <a:cubicBezTo>
                    <a:pt x="2403" y="2303"/>
                    <a:pt x="2336" y="2236"/>
                    <a:pt x="2269" y="2136"/>
                  </a:cubicBezTo>
                  <a:cubicBezTo>
                    <a:pt x="2121" y="1932"/>
                    <a:pt x="2075" y="1893"/>
                    <a:pt x="2105" y="1893"/>
                  </a:cubicBezTo>
                  <a:cubicBezTo>
                    <a:pt x="2123" y="1893"/>
                    <a:pt x="2169" y="1907"/>
                    <a:pt x="2236" y="1907"/>
                  </a:cubicBezTo>
                  <a:cubicBezTo>
                    <a:pt x="2256" y="1907"/>
                    <a:pt x="2279" y="1906"/>
                    <a:pt x="2303" y="1903"/>
                  </a:cubicBezTo>
                  <a:cubicBezTo>
                    <a:pt x="2503" y="1869"/>
                    <a:pt x="2603" y="1702"/>
                    <a:pt x="2670" y="1536"/>
                  </a:cubicBezTo>
                  <a:cubicBezTo>
                    <a:pt x="2736" y="1436"/>
                    <a:pt x="2736" y="1369"/>
                    <a:pt x="2670" y="1269"/>
                  </a:cubicBezTo>
                  <a:cubicBezTo>
                    <a:pt x="2660" y="1252"/>
                    <a:pt x="2648" y="1237"/>
                    <a:pt x="2636" y="1223"/>
                  </a:cubicBezTo>
                  <a:lnTo>
                    <a:pt x="2636" y="1223"/>
                  </a:lnTo>
                  <a:cubicBezTo>
                    <a:pt x="3019" y="1138"/>
                    <a:pt x="3422" y="933"/>
                    <a:pt x="3470" y="568"/>
                  </a:cubicBezTo>
                  <a:cubicBezTo>
                    <a:pt x="3568" y="176"/>
                    <a:pt x="3307" y="0"/>
                    <a:pt x="29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93;p74">
              <a:extLst>
                <a:ext uri="{FF2B5EF4-FFF2-40B4-BE49-F238E27FC236}">
                  <a16:creationId xmlns:a16="http://schemas.microsoft.com/office/drawing/2014/main" id="{0263634E-5072-4E94-B815-6DBFE7A313D8}"/>
                </a:ext>
              </a:extLst>
            </p:cNvPr>
            <p:cNvSpPr/>
            <p:nvPr/>
          </p:nvSpPr>
          <p:spPr>
            <a:xfrm>
              <a:off x="5139675" y="2798700"/>
              <a:ext cx="68400" cy="57875"/>
            </a:xfrm>
            <a:custGeom>
              <a:avLst/>
              <a:gdLst/>
              <a:ahLst/>
              <a:cxnLst/>
              <a:rect l="l" t="t" r="r" b="b"/>
              <a:pathLst>
                <a:path w="2736" h="2315" extrusionOk="0">
                  <a:moveTo>
                    <a:pt x="1133" y="849"/>
                  </a:moveTo>
                  <a:cubicBezTo>
                    <a:pt x="1081" y="889"/>
                    <a:pt x="1035" y="939"/>
                    <a:pt x="1001" y="984"/>
                  </a:cubicBezTo>
                  <a:cubicBezTo>
                    <a:pt x="1001" y="984"/>
                    <a:pt x="938" y="973"/>
                    <a:pt x="854" y="954"/>
                  </a:cubicBezTo>
                  <a:lnTo>
                    <a:pt x="854" y="954"/>
                  </a:lnTo>
                  <a:cubicBezTo>
                    <a:pt x="943" y="909"/>
                    <a:pt x="1038" y="875"/>
                    <a:pt x="1133" y="849"/>
                  </a:cubicBezTo>
                  <a:close/>
                  <a:moveTo>
                    <a:pt x="2013" y="598"/>
                  </a:moveTo>
                  <a:cubicBezTo>
                    <a:pt x="2122" y="598"/>
                    <a:pt x="2105" y="1023"/>
                    <a:pt x="2102" y="1023"/>
                  </a:cubicBezTo>
                  <a:cubicBezTo>
                    <a:pt x="2102" y="1023"/>
                    <a:pt x="2102" y="1021"/>
                    <a:pt x="2102" y="1018"/>
                  </a:cubicBezTo>
                  <a:cubicBezTo>
                    <a:pt x="2069" y="1118"/>
                    <a:pt x="2002" y="1251"/>
                    <a:pt x="1969" y="1318"/>
                  </a:cubicBezTo>
                  <a:cubicBezTo>
                    <a:pt x="1948" y="1421"/>
                    <a:pt x="1953" y="1511"/>
                    <a:pt x="1960" y="1604"/>
                  </a:cubicBezTo>
                  <a:lnTo>
                    <a:pt x="1960" y="1604"/>
                  </a:lnTo>
                  <a:cubicBezTo>
                    <a:pt x="1952" y="1598"/>
                    <a:pt x="1944" y="1591"/>
                    <a:pt x="1935" y="1585"/>
                  </a:cubicBezTo>
                  <a:cubicBezTo>
                    <a:pt x="1902" y="1485"/>
                    <a:pt x="1835" y="1351"/>
                    <a:pt x="1802" y="1285"/>
                  </a:cubicBezTo>
                  <a:cubicBezTo>
                    <a:pt x="1735" y="1118"/>
                    <a:pt x="1635" y="951"/>
                    <a:pt x="1468" y="818"/>
                  </a:cubicBezTo>
                  <a:cubicBezTo>
                    <a:pt x="1456" y="807"/>
                    <a:pt x="1443" y="799"/>
                    <a:pt x="1430" y="792"/>
                  </a:cubicBezTo>
                  <a:lnTo>
                    <a:pt x="1430" y="792"/>
                  </a:lnTo>
                  <a:cubicBezTo>
                    <a:pt x="1454" y="789"/>
                    <a:pt x="1478" y="787"/>
                    <a:pt x="1502" y="784"/>
                  </a:cubicBezTo>
                  <a:cubicBezTo>
                    <a:pt x="1553" y="753"/>
                    <a:pt x="1617" y="700"/>
                    <a:pt x="1675" y="641"/>
                  </a:cubicBezTo>
                  <a:lnTo>
                    <a:pt x="1675" y="641"/>
                  </a:lnTo>
                  <a:cubicBezTo>
                    <a:pt x="1697" y="668"/>
                    <a:pt x="1729" y="684"/>
                    <a:pt x="1774" y="684"/>
                  </a:cubicBezTo>
                  <a:cubicBezTo>
                    <a:pt x="1824" y="684"/>
                    <a:pt x="1888" y="664"/>
                    <a:pt x="1969" y="617"/>
                  </a:cubicBezTo>
                  <a:cubicBezTo>
                    <a:pt x="1985" y="604"/>
                    <a:pt x="2000" y="598"/>
                    <a:pt x="2013" y="598"/>
                  </a:cubicBezTo>
                  <a:close/>
                  <a:moveTo>
                    <a:pt x="2237" y="0"/>
                  </a:moveTo>
                  <a:cubicBezTo>
                    <a:pt x="2111" y="0"/>
                    <a:pt x="1963" y="60"/>
                    <a:pt x="1802" y="184"/>
                  </a:cubicBezTo>
                  <a:cubicBezTo>
                    <a:pt x="1767" y="219"/>
                    <a:pt x="1737" y="258"/>
                    <a:pt x="1713" y="299"/>
                  </a:cubicBezTo>
                  <a:lnTo>
                    <a:pt x="1713" y="299"/>
                  </a:lnTo>
                  <a:cubicBezTo>
                    <a:pt x="1642" y="279"/>
                    <a:pt x="1567" y="269"/>
                    <a:pt x="1490" y="269"/>
                  </a:cubicBezTo>
                  <a:cubicBezTo>
                    <a:pt x="995" y="269"/>
                    <a:pt x="413" y="655"/>
                    <a:pt x="134" y="1018"/>
                  </a:cubicBezTo>
                  <a:cubicBezTo>
                    <a:pt x="67" y="1118"/>
                    <a:pt x="0" y="1318"/>
                    <a:pt x="134" y="1418"/>
                  </a:cubicBezTo>
                  <a:cubicBezTo>
                    <a:pt x="290" y="1485"/>
                    <a:pt x="453" y="1518"/>
                    <a:pt x="612" y="1518"/>
                  </a:cubicBezTo>
                  <a:cubicBezTo>
                    <a:pt x="784" y="1518"/>
                    <a:pt x="952" y="1479"/>
                    <a:pt x="1102" y="1401"/>
                  </a:cubicBezTo>
                  <a:lnTo>
                    <a:pt x="1102" y="1401"/>
                  </a:lnTo>
                  <a:cubicBezTo>
                    <a:pt x="1335" y="1671"/>
                    <a:pt x="1367" y="2113"/>
                    <a:pt x="1768" y="2285"/>
                  </a:cubicBezTo>
                  <a:cubicBezTo>
                    <a:pt x="1812" y="2305"/>
                    <a:pt x="1855" y="2314"/>
                    <a:pt x="1898" y="2314"/>
                  </a:cubicBezTo>
                  <a:cubicBezTo>
                    <a:pt x="2211" y="2314"/>
                    <a:pt x="2473" y="1824"/>
                    <a:pt x="2502" y="1618"/>
                  </a:cubicBezTo>
                  <a:cubicBezTo>
                    <a:pt x="2569" y="1451"/>
                    <a:pt x="2469" y="1251"/>
                    <a:pt x="2569" y="1118"/>
                  </a:cubicBezTo>
                  <a:cubicBezTo>
                    <a:pt x="2636" y="918"/>
                    <a:pt x="2736" y="684"/>
                    <a:pt x="2669" y="484"/>
                  </a:cubicBezTo>
                  <a:cubicBezTo>
                    <a:pt x="2606" y="170"/>
                    <a:pt x="2451" y="0"/>
                    <a:pt x="2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94;p74">
              <a:extLst>
                <a:ext uri="{FF2B5EF4-FFF2-40B4-BE49-F238E27FC236}">
                  <a16:creationId xmlns:a16="http://schemas.microsoft.com/office/drawing/2014/main" id="{74A2630D-0EA6-175C-1632-A8B0FB4ABB96}"/>
                </a:ext>
              </a:extLst>
            </p:cNvPr>
            <p:cNvSpPr/>
            <p:nvPr/>
          </p:nvSpPr>
          <p:spPr>
            <a:xfrm>
              <a:off x="5278950" y="3529500"/>
              <a:ext cx="59825" cy="57200"/>
            </a:xfrm>
            <a:custGeom>
              <a:avLst/>
              <a:gdLst/>
              <a:ahLst/>
              <a:cxnLst/>
              <a:rect l="l" t="t" r="r" b="b"/>
              <a:pathLst>
                <a:path w="2393" h="2288" extrusionOk="0">
                  <a:moveTo>
                    <a:pt x="1797" y="461"/>
                  </a:moveTo>
                  <a:lnTo>
                    <a:pt x="1797" y="461"/>
                  </a:lnTo>
                  <a:cubicBezTo>
                    <a:pt x="1722" y="782"/>
                    <a:pt x="1431" y="980"/>
                    <a:pt x="1268" y="1273"/>
                  </a:cubicBezTo>
                  <a:cubicBezTo>
                    <a:pt x="1100" y="1526"/>
                    <a:pt x="955" y="1731"/>
                    <a:pt x="696" y="1731"/>
                  </a:cubicBezTo>
                  <a:cubicBezTo>
                    <a:pt x="670" y="1731"/>
                    <a:pt x="644" y="1729"/>
                    <a:pt x="616" y="1725"/>
                  </a:cubicBezTo>
                  <a:lnTo>
                    <a:pt x="616" y="1725"/>
                  </a:lnTo>
                  <a:cubicBezTo>
                    <a:pt x="634" y="1452"/>
                    <a:pt x="634" y="1179"/>
                    <a:pt x="634" y="907"/>
                  </a:cubicBezTo>
                  <a:cubicBezTo>
                    <a:pt x="634" y="806"/>
                    <a:pt x="634" y="740"/>
                    <a:pt x="701" y="640"/>
                  </a:cubicBezTo>
                  <a:cubicBezTo>
                    <a:pt x="715" y="597"/>
                    <a:pt x="735" y="585"/>
                    <a:pt x="762" y="585"/>
                  </a:cubicBezTo>
                  <a:cubicBezTo>
                    <a:pt x="797" y="585"/>
                    <a:pt x="844" y="606"/>
                    <a:pt x="901" y="606"/>
                  </a:cubicBezTo>
                  <a:cubicBezTo>
                    <a:pt x="1068" y="640"/>
                    <a:pt x="1234" y="740"/>
                    <a:pt x="1401" y="740"/>
                  </a:cubicBezTo>
                  <a:cubicBezTo>
                    <a:pt x="1525" y="740"/>
                    <a:pt x="1725" y="600"/>
                    <a:pt x="1797" y="461"/>
                  </a:cubicBezTo>
                  <a:close/>
                  <a:moveTo>
                    <a:pt x="935" y="1"/>
                  </a:moveTo>
                  <a:cubicBezTo>
                    <a:pt x="741" y="1"/>
                    <a:pt x="558" y="72"/>
                    <a:pt x="400" y="273"/>
                  </a:cubicBezTo>
                  <a:cubicBezTo>
                    <a:pt x="0" y="773"/>
                    <a:pt x="200" y="1440"/>
                    <a:pt x="67" y="2041"/>
                  </a:cubicBezTo>
                  <a:cubicBezTo>
                    <a:pt x="67" y="2107"/>
                    <a:pt x="67" y="2207"/>
                    <a:pt x="167" y="2241"/>
                  </a:cubicBezTo>
                  <a:cubicBezTo>
                    <a:pt x="270" y="2273"/>
                    <a:pt x="369" y="2288"/>
                    <a:pt x="465" y="2288"/>
                  </a:cubicBezTo>
                  <a:cubicBezTo>
                    <a:pt x="864" y="2288"/>
                    <a:pt x="1199" y="2030"/>
                    <a:pt x="1468" y="1707"/>
                  </a:cubicBezTo>
                  <a:cubicBezTo>
                    <a:pt x="1635" y="1474"/>
                    <a:pt x="1835" y="1240"/>
                    <a:pt x="1968" y="1040"/>
                  </a:cubicBezTo>
                  <a:cubicBezTo>
                    <a:pt x="2135" y="806"/>
                    <a:pt x="2302" y="573"/>
                    <a:pt x="2368" y="306"/>
                  </a:cubicBezTo>
                  <a:cubicBezTo>
                    <a:pt x="2392" y="175"/>
                    <a:pt x="2336" y="125"/>
                    <a:pt x="2250" y="125"/>
                  </a:cubicBezTo>
                  <a:cubicBezTo>
                    <a:pt x="2111" y="125"/>
                    <a:pt x="1895" y="257"/>
                    <a:pt x="1821" y="393"/>
                  </a:cubicBezTo>
                  <a:lnTo>
                    <a:pt x="1821" y="393"/>
                  </a:lnTo>
                  <a:cubicBezTo>
                    <a:pt x="1832" y="332"/>
                    <a:pt x="1809" y="277"/>
                    <a:pt x="1735" y="239"/>
                  </a:cubicBezTo>
                  <a:cubicBezTo>
                    <a:pt x="1469" y="125"/>
                    <a:pt x="1192" y="1"/>
                    <a:pt x="9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95;p74">
              <a:extLst>
                <a:ext uri="{FF2B5EF4-FFF2-40B4-BE49-F238E27FC236}">
                  <a16:creationId xmlns:a16="http://schemas.microsoft.com/office/drawing/2014/main" id="{10CE03A0-1A44-4D40-B53C-991E128B59FA}"/>
                </a:ext>
              </a:extLst>
            </p:cNvPr>
            <p:cNvSpPr/>
            <p:nvPr/>
          </p:nvSpPr>
          <p:spPr>
            <a:xfrm>
              <a:off x="5472400" y="3531225"/>
              <a:ext cx="175150" cy="100175"/>
            </a:xfrm>
            <a:custGeom>
              <a:avLst/>
              <a:gdLst/>
              <a:ahLst/>
              <a:cxnLst/>
              <a:rect l="l" t="t" r="r" b="b"/>
              <a:pathLst>
                <a:path w="7006" h="4007" extrusionOk="0">
                  <a:moveTo>
                    <a:pt x="5072" y="787"/>
                  </a:moveTo>
                  <a:cubicBezTo>
                    <a:pt x="5161" y="787"/>
                    <a:pt x="5250" y="863"/>
                    <a:pt x="5338" y="1004"/>
                  </a:cubicBezTo>
                  <a:cubicBezTo>
                    <a:pt x="5038" y="1204"/>
                    <a:pt x="4671" y="1371"/>
                    <a:pt x="4371" y="1571"/>
                  </a:cubicBezTo>
                  <a:cubicBezTo>
                    <a:pt x="3870" y="1905"/>
                    <a:pt x="3303" y="2072"/>
                    <a:pt x="2803" y="2405"/>
                  </a:cubicBezTo>
                  <a:cubicBezTo>
                    <a:pt x="2536" y="2539"/>
                    <a:pt x="2336" y="2772"/>
                    <a:pt x="2169" y="3006"/>
                  </a:cubicBezTo>
                  <a:cubicBezTo>
                    <a:pt x="2107" y="3093"/>
                    <a:pt x="2049" y="3138"/>
                    <a:pt x="1995" y="3138"/>
                  </a:cubicBezTo>
                  <a:cubicBezTo>
                    <a:pt x="1903" y="3138"/>
                    <a:pt x="1819" y="3011"/>
                    <a:pt x="1736" y="2739"/>
                  </a:cubicBezTo>
                  <a:cubicBezTo>
                    <a:pt x="1871" y="2685"/>
                    <a:pt x="2007" y="2608"/>
                    <a:pt x="2143" y="2564"/>
                  </a:cubicBezTo>
                  <a:lnTo>
                    <a:pt x="2143" y="2564"/>
                  </a:lnTo>
                  <a:cubicBezTo>
                    <a:pt x="2167" y="2615"/>
                    <a:pt x="2215" y="2649"/>
                    <a:pt x="2285" y="2649"/>
                  </a:cubicBezTo>
                  <a:cubicBezTo>
                    <a:pt x="2342" y="2649"/>
                    <a:pt x="2415" y="2626"/>
                    <a:pt x="2503" y="2572"/>
                  </a:cubicBezTo>
                  <a:cubicBezTo>
                    <a:pt x="3170" y="2205"/>
                    <a:pt x="3737" y="1738"/>
                    <a:pt x="4371" y="1305"/>
                  </a:cubicBezTo>
                  <a:cubicBezTo>
                    <a:pt x="4538" y="1204"/>
                    <a:pt x="4704" y="1071"/>
                    <a:pt x="4838" y="971"/>
                  </a:cubicBezTo>
                  <a:cubicBezTo>
                    <a:pt x="4916" y="846"/>
                    <a:pt x="4994" y="787"/>
                    <a:pt x="5072" y="787"/>
                  </a:cubicBezTo>
                  <a:close/>
                  <a:moveTo>
                    <a:pt x="5841" y="0"/>
                  </a:moveTo>
                  <a:cubicBezTo>
                    <a:pt x="5527" y="0"/>
                    <a:pt x="5192" y="242"/>
                    <a:pt x="4938" y="404"/>
                  </a:cubicBezTo>
                  <a:cubicBezTo>
                    <a:pt x="4037" y="971"/>
                    <a:pt x="3270" y="1638"/>
                    <a:pt x="2336" y="2138"/>
                  </a:cubicBezTo>
                  <a:cubicBezTo>
                    <a:pt x="1869" y="2172"/>
                    <a:pt x="1" y="3039"/>
                    <a:pt x="835" y="3806"/>
                  </a:cubicBezTo>
                  <a:cubicBezTo>
                    <a:pt x="1002" y="3940"/>
                    <a:pt x="1177" y="4006"/>
                    <a:pt x="1360" y="4006"/>
                  </a:cubicBezTo>
                  <a:cubicBezTo>
                    <a:pt x="1544" y="4006"/>
                    <a:pt x="1736" y="3940"/>
                    <a:pt x="1936" y="3806"/>
                  </a:cubicBezTo>
                  <a:cubicBezTo>
                    <a:pt x="2169" y="3573"/>
                    <a:pt x="2436" y="3373"/>
                    <a:pt x="2636" y="3106"/>
                  </a:cubicBezTo>
                  <a:cubicBezTo>
                    <a:pt x="3003" y="2706"/>
                    <a:pt x="3537" y="2639"/>
                    <a:pt x="4037" y="2372"/>
                  </a:cubicBezTo>
                  <a:cubicBezTo>
                    <a:pt x="4304" y="2239"/>
                    <a:pt x="7006" y="838"/>
                    <a:pt x="6239" y="170"/>
                  </a:cubicBezTo>
                  <a:cubicBezTo>
                    <a:pt x="6116" y="48"/>
                    <a:pt x="5981" y="0"/>
                    <a:pt x="58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96;p74">
              <a:extLst>
                <a:ext uri="{FF2B5EF4-FFF2-40B4-BE49-F238E27FC236}">
                  <a16:creationId xmlns:a16="http://schemas.microsoft.com/office/drawing/2014/main" id="{C0DB44D4-D51D-5DBA-B4FA-DD9CB79BCF92}"/>
                </a:ext>
              </a:extLst>
            </p:cNvPr>
            <p:cNvSpPr/>
            <p:nvPr/>
          </p:nvSpPr>
          <p:spPr>
            <a:xfrm>
              <a:off x="5630025" y="3440700"/>
              <a:ext cx="79250" cy="111475"/>
            </a:xfrm>
            <a:custGeom>
              <a:avLst/>
              <a:gdLst/>
              <a:ahLst/>
              <a:cxnLst/>
              <a:rect l="l" t="t" r="r" b="b"/>
              <a:pathLst>
                <a:path w="3170" h="4459" extrusionOk="0">
                  <a:moveTo>
                    <a:pt x="1522" y="482"/>
                  </a:moveTo>
                  <a:cubicBezTo>
                    <a:pt x="1567" y="482"/>
                    <a:pt x="1668" y="1089"/>
                    <a:pt x="1668" y="1089"/>
                  </a:cubicBezTo>
                  <a:cubicBezTo>
                    <a:pt x="1702" y="1356"/>
                    <a:pt x="1602" y="1690"/>
                    <a:pt x="1768" y="1990"/>
                  </a:cubicBezTo>
                  <a:cubicBezTo>
                    <a:pt x="1902" y="2257"/>
                    <a:pt x="2769" y="2457"/>
                    <a:pt x="2235" y="2757"/>
                  </a:cubicBezTo>
                  <a:cubicBezTo>
                    <a:pt x="1902" y="2957"/>
                    <a:pt x="1535" y="3091"/>
                    <a:pt x="1235" y="3324"/>
                  </a:cubicBezTo>
                  <a:cubicBezTo>
                    <a:pt x="1135" y="3391"/>
                    <a:pt x="1001" y="3525"/>
                    <a:pt x="868" y="3625"/>
                  </a:cubicBezTo>
                  <a:cubicBezTo>
                    <a:pt x="777" y="3670"/>
                    <a:pt x="702" y="3808"/>
                    <a:pt x="663" y="3808"/>
                  </a:cubicBezTo>
                  <a:cubicBezTo>
                    <a:pt x="645" y="3808"/>
                    <a:pt x="634" y="3777"/>
                    <a:pt x="634" y="3691"/>
                  </a:cubicBezTo>
                  <a:cubicBezTo>
                    <a:pt x="634" y="3521"/>
                    <a:pt x="687" y="3298"/>
                    <a:pt x="678" y="3086"/>
                  </a:cubicBezTo>
                  <a:lnTo>
                    <a:pt x="678" y="3086"/>
                  </a:lnTo>
                  <a:cubicBezTo>
                    <a:pt x="705" y="3071"/>
                    <a:pt x="735" y="3051"/>
                    <a:pt x="768" y="3024"/>
                  </a:cubicBezTo>
                  <a:cubicBezTo>
                    <a:pt x="1401" y="2524"/>
                    <a:pt x="1535" y="1990"/>
                    <a:pt x="1502" y="1190"/>
                  </a:cubicBezTo>
                  <a:lnTo>
                    <a:pt x="1502" y="656"/>
                  </a:lnTo>
                  <a:cubicBezTo>
                    <a:pt x="1502" y="531"/>
                    <a:pt x="1510" y="482"/>
                    <a:pt x="1522" y="482"/>
                  </a:cubicBezTo>
                  <a:close/>
                  <a:moveTo>
                    <a:pt x="1712" y="0"/>
                  </a:moveTo>
                  <a:cubicBezTo>
                    <a:pt x="1618" y="0"/>
                    <a:pt x="1505" y="37"/>
                    <a:pt x="1368" y="122"/>
                  </a:cubicBezTo>
                  <a:cubicBezTo>
                    <a:pt x="501" y="656"/>
                    <a:pt x="1401" y="2023"/>
                    <a:pt x="634" y="2624"/>
                  </a:cubicBezTo>
                  <a:cubicBezTo>
                    <a:pt x="511" y="2706"/>
                    <a:pt x="450" y="2839"/>
                    <a:pt x="445" y="2946"/>
                  </a:cubicBezTo>
                  <a:lnTo>
                    <a:pt x="445" y="2946"/>
                  </a:lnTo>
                  <a:cubicBezTo>
                    <a:pt x="393" y="2993"/>
                    <a:pt x="348" y="3048"/>
                    <a:pt x="334" y="3091"/>
                  </a:cubicBezTo>
                  <a:cubicBezTo>
                    <a:pt x="201" y="3424"/>
                    <a:pt x="0" y="3992"/>
                    <a:pt x="134" y="4358"/>
                  </a:cubicBezTo>
                  <a:cubicBezTo>
                    <a:pt x="167" y="4425"/>
                    <a:pt x="201" y="4459"/>
                    <a:pt x="234" y="4459"/>
                  </a:cubicBezTo>
                  <a:cubicBezTo>
                    <a:pt x="534" y="4459"/>
                    <a:pt x="801" y="4292"/>
                    <a:pt x="1001" y="4125"/>
                  </a:cubicBezTo>
                  <a:cubicBezTo>
                    <a:pt x="1468" y="3758"/>
                    <a:pt x="1902" y="3491"/>
                    <a:pt x="2469" y="3191"/>
                  </a:cubicBezTo>
                  <a:cubicBezTo>
                    <a:pt x="2736" y="3024"/>
                    <a:pt x="2969" y="2791"/>
                    <a:pt x="3036" y="2490"/>
                  </a:cubicBezTo>
                  <a:cubicBezTo>
                    <a:pt x="3169" y="2023"/>
                    <a:pt x="2402" y="1923"/>
                    <a:pt x="2302" y="1623"/>
                  </a:cubicBezTo>
                  <a:cubicBezTo>
                    <a:pt x="2159" y="1365"/>
                    <a:pt x="2286" y="0"/>
                    <a:pt x="17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97;p74">
              <a:extLst>
                <a:ext uri="{FF2B5EF4-FFF2-40B4-BE49-F238E27FC236}">
                  <a16:creationId xmlns:a16="http://schemas.microsoft.com/office/drawing/2014/main" id="{A78B7C6C-72F1-6947-078E-C1AE7F2A8336}"/>
                </a:ext>
              </a:extLst>
            </p:cNvPr>
            <p:cNvSpPr/>
            <p:nvPr/>
          </p:nvSpPr>
          <p:spPr>
            <a:xfrm>
              <a:off x="5083900" y="2563875"/>
              <a:ext cx="38275" cy="53625"/>
            </a:xfrm>
            <a:custGeom>
              <a:avLst/>
              <a:gdLst/>
              <a:ahLst/>
              <a:cxnLst/>
              <a:rect l="l" t="t" r="r" b="b"/>
              <a:pathLst>
                <a:path w="1531" h="2145" extrusionOk="0">
                  <a:moveTo>
                    <a:pt x="936" y="536"/>
                  </a:moveTo>
                  <a:cubicBezTo>
                    <a:pt x="895" y="692"/>
                    <a:pt x="888" y="857"/>
                    <a:pt x="864" y="1004"/>
                  </a:cubicBezTo>
                  <a:cubicBezTo>
                    <a:pt x="864" y="1161"/>
                    <a:pt x="864" y="1381"/>
                    <a:pt x="831" y="1548"/>
                  </a:cubicBezTo>
                  <a:lnTo>
                    <a:pt x="831" y="1548"/>
                  </a:lnTo>
                  <a:cubicBezTo>
                    <a:pt x="796" y="1526"/>
                    <a:pt x="760" y="1492"/>
                    <a:pt x="697" y="1471"/>
                  </a:cubicBezTo>
                  <a:cubicBezTo>
                    <a:pt x="564" y="1338"/>
                    <a:pt x="530" y="1204"/>
                    <a:pt x="630" y="1037"/>
                  </a:cubicBezTo>
                  <a:cubicBezTo>
                    <a:pt x="691" y="856"/>
                    <a:pt x="812" y="698"/>
                    <a:pt x="936" y="536"/>
                  </a:cubicBezTo>
                  <a:close/>
                  <a:moveTo>
                    <a:pt x="804" y="1653"/>
                  </a:moveTo>
                  <a:cubicBezTo>
                    <a:pt x="802" y="1659"/>
                    <a:pt x="799" y="1665"/>
                    <a:pt x="797" y="1671"/>
                  </a:cubicBezTo>
                  <a:cubicBezTo>
                    <a:pt x="797" y="1666"/>
                    <a:pt x="800" y="1660"/>
                    <a:pt x="804" y="1653"/>
                  </a:cubicBezTo>
                  <a:close/>
                  <a:moveTo>
                    <a:pt x="1090" y="0"/>
                  </a:moveTo>
                  <a:cubicBezTo>
                    <a:pt x="987" y="0"/>
                    <a:pt x="834" y="91"/>
                    <a:pt x="797" y="203"/>
                  </a:cubicBezTo>
                  <a:cubicBezTo>
                    <a:pt x="564" y="637"/>
                    <a:pt x="163" y="871"/>
                    <a:pt x="63" y="1371"/>
                  </a:cubicBezTo>
                  <a:cubicBezTo>
                    <a:pt x="1" y="1714"/>
                    <a:pt x="318" y="2145"/>
                    <a:pt x="714" y="2145"/>
                  </a:cubicBezTo>
                  <a:cubicBezTo>
                    <a:pt x="741" y="2145"/>
                    <a:pt x="769" y="2142"/>
                    <a:pt x="797" y="2138"/>
                  </a:cubicBezTo>
                  <a:cubicBezTo>
                    <a:pt x="1531" y="2005"/>
                    <a:pt x="1398" y="871"/>
                    <a:pt x="1498" y="337"/>
                  </a:cubicBezTo>
                  <a:cubicBezTo>
                    <a:pt x="1524" y="194"/>
                    <a:pt x="1463" y="142"/>
                    <a:pt x="1376" y="142"/>
                  </a:cubicBezTo>
                  <a:cubicBezTo>
                    <a:pt x="1310" y="142"/>
                    <a:pt x="1229" y="171"/>
                    <a:pt x="1158" y="213"/>
                  </a:cubicBezTo>
                  <a:lnTo>
                    <a:pt x="1158" y="213"/>
                  </a:lnTo>
                  <a:cubicBezTo>
                    <a:pt x="1160" y="210"/>
                    <a:pt x="1162" y="207"/>
                    <a:pt x="1164" y="203"/>
                  </a:cubicBezTo>
                  <a:cubicBezTo>
                    <a:pt x="1223" y="57"/>
                    <a:pt x="1172" y="0"/>
                    <a:pt x="1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98;p74">
              <a:extLst>
                <a:ext uri="{FF2B5EF4-FFF2-40B4-BE49-F238E27FC236}">
                  <a16:creationId xmlns:a16="http://schemas.microsoft.com/office/drawing/2014/main" id="{D1C43666-0A81-B2FE-FA55-7F848EAA93BE}"/>
                </a:ext>
              </a:extLst>
            </p:cNvPr>
            <p:cNvSpPr/>
            <p:nvPr/>
          </p:nvSpPr>
          <p:spPr>
            <a:xfrm>
              <a:off x="5163025" y="2251775"/>
              <a:ext cx="139050" cy="229700"/>
            </a:xfrm>
            <a:custGeom>
              <a:avLst/>
              <a:gdLst/>
              <a:ahLst/>
              <a:cxnLst/>
              <a:rect l="l" t="t" r="r" b="b"/>
              <a:pathLst>
                <a:path w="5562" h="9188" extrusionOk="0">
                  <a:moveTo>
                    <a:pt x="2989" y="1211"/>
                  </a:moveTo>
                  <a:cubicBezTo>
                    <a:pt x="3052" y="1252"/>
                    <a:pt x="3112" y="1287"/>
                    <a:pt x="3169" y="1313"/>
                  </a:cubicBezTo>
                  <a:cubicBezTo>
                    <a:pt x="3303" y="1346"/>
                    <a:pt x="3403" y="1446"/>
                    <a:pt x="3503" y="1479"/>
                  </a:cubicBezTo>
                  <a:cubicBezTo>
                    <a:pt x="4003" y="1546"/>
                    <a:pt x="4003" y="1780"/>
                    <a:pt x="3536" y="2147"/>
                  </a:cubicBezTo>
                  <a:cubicBezTo>
                    <a:pt x="3527" y="2145"/>
                    <a:pt x="3517" y="2144"/>
                    <a:pt x="3507" y="2144"/>
                  </a:cubicBezTo>
                  <a:cubicBezTo>
                    <a:pt x="3433" y="2144"/>
                    <a:pt x="3346" y="2187"/>
                    <a:pt x="3272" y="2250"/>
                  </a:cubicBezTo>
                  <a:lnTo>
                    <a:pt x="3272" y="2250"/>
                  </a:lnTo>
                  <a:cubicBezTo>
                    <a:pt x="3172" y="1901"/>
                    <a:pt x="3073" y="1554"/>
                    <a:pt x="2989" y="1211"/>
                  </a:cubicBezTo>
                  <a:close/>
                  <a:moveTo>
                    <a:pt x="2661" y="0"/>
                  </a:moveTo>
                  <a:cubicBezTo>
                    <a:pt x="2445" y="0"/>
                    <a:pt x="2202" y="262"/>
                    <a:pt x="2202" y="479"/>
                  </a:cubicBezTo>
                  <a:cubicBezTo>
                    <a:pt x="2207" y="519"/>
                    <a:pt x="2212" y="559"/>
                    <a:pt x="2217" y="600"/>
                  </a:cubicBezTo>
                  <a:lnTo>
                    <a:pt x="2217" y="600"/>
                  </a:lnTo>
                  <a:cubicBezTo>
                    <a:pt x="2212" y="604"/>
                    <a:pt x="2207" y="608"/>
                    <a:pt x="2202" y="612"/>
                  </a:cubicBezTo>
                  <a:cubicBezTo>
                    <a:pt x="2208" y="616"/>
                    <a:pt x="2214" y="620"/>
                    <a:pt x="2220" y="624"/>
                  </a:cubicBezTo>
                  <a:lnTo>
                    <a:pt x="2220" y="624"/>
                  </a:lnTo>
                  <a:cubicBezTo>
                    <a:pt x="2321" y="1409"/>
                    <a:pt x="2479" y="2195"/>
                    <a:pt x="2636" y="2980"/>
                  </a:cubicBezTo>
                  <a:cubicBezTo>
                    <a:pt x="2736" y="3447"/>
                    <a:pt x="2903" y="3948"/>
                    <a:pt x="3036" y="4381"/>
                  </a:cubicBezTo>
                  <a:cubicBezTo>
                    <a:pt x="3403" y="5649"/>
                    <a:pt x="2235" y="6016"/>
                    <a:pt x="1535" y="6316"/>
                  </a:cubicBezTo>
                  <a:cubicBezTo>
                    <a:pt x="1250" y="6430"/>
                    <a:pt x="1111" y="6932"/>
                    <a:pt x="1367" y="6932"/>
                  </a:cubicBezTo>
                  <a:cubicBezTo>
                    <a:pt x="1411" y="6932"/>
                    <a:pt x="1466" y="6918"/>
                    <a:pt x="1535" y="6883"/>
                  </a:cubicBezTo>
                  <a:cubicBezTo>
                    <a:pt x="2235" y="6550"/>
                    <a:pt x="3570" y="6350"/>
                    <a:pt x="3703" y="5349"/>
                  </a:cubicBezTo>
                  <a:cubicBezTo>
                    <a:pt x="3802" y="4729"/>
                    <a:pt x="3726" y="4085"/>
                    <a:pt x="3583" y="3436"/>
                  </a:cubicBezTo>
                  <a:lnTo>
                    <a:pt x="3583" y="3436"/>
                  </a:lnTo>
                  <a:cubicBezTo>
                    <a:pt x="3854" y="3907"/>
                    <a:pt x="4123" y="4378"/>
                    <a:pt x="4337" y="4848"/>
                  </a:cubicBezTo>
                  <a:cubicBezTo>
                    <a:pt x="5071" y="6616"/>
                    <a:pt x="3503" y="6983"/>
                    <a:pt x="2202" y="7284"/>
                  </a:cubicBezTo>
                  <a:cubicBezTo>
                    <a:pt x="1902" y="7350"/>
                    <a:pt x="1735" y="7617"/>
                    <a:pt x="1568" y="7817"/>
                  </a:cubicBezTo>
                  <a:cubicBezTo>
                    <a:pt x="1468" y="7984"/>
                    <a:pt x="1368" y="8218"/>
                    <a:pt x="1301" y="8451"/>
                  </a:cubicBezTo>
                  <a:cubicBezTo>
                    <a:pt x="1235" y="8017"/>
                    <a:pt x="1201" y="7617"/>
                    <a:pt x="1135" y="7217"/>
                  </a:cubicBezTo>
                  <a:cubicBezTo>
                    <a:pt x="1168" y="7117"/>
                    <a:pt x="1201" y="6950"/>
                    <a:pt x="1201" y="6783"/>
                  </a:cubicBezTo>
                  <a:cubicBezTo>
                    <a:pt x="1253" y="6679"/>
                    <a:pt x="1234" y="6641"/>
                    <a:pt x="1190" y="6641"/>
                  </a:cubicBezTo>
                  <a:cubicBezTo>
                    <a:pt x="1121" y="6641"/>
                    <a:pt x="988" y="6735"/>
                    <a:pt x="968" y="6817"/>
                  </a:cubicBezTo>
                  <a:cubicBezTo>
                    <a:pt x="568" y="7684"/>
                    <a:pt x="0" y="8484"/>
                    <a:pt x="1001" y="9152"/>
                  </a:cubicBezTo>
                  <a:cubicBezTo>
                    <a:pt x="1042" y="9176"/>
                    <a:pt x="1086" y="9188"/>
                    <a:pt x="1131" y="9188"/>
                  </a:cubicBezTo>
                  <a:cubicBezTo>
                    <a:pt x="1630" y="9188"/>
                    <a:pt x="2324" y="7778"/>
                    <a:pt x="2569" y="7717"/>
                  </a:cubicBezTo>
                  <a:cubicBezTo>
                    <a:pt x="3670" y="7450"/>
                    <a:pt x="4704" y="7450"/>
                    <a:pt x="5137" y="6216"/>
                  </a:cubicBezTo>
                  <a:cubicBezTo>
                    <a:pt x="5562" y="5085"/>
                    <a:pt x="4691" y="3762"/>
                    <a:pt x="4051" y="2735"/>
                  </a:cubicBezTo>
                  <a:lnTo>
                    <a:pt x="4051" y="2735"/>
                  </a:lnTo>
                  <a:cubicBezTo>
                    <a:pt x="4411" y="2670"/>
                    <a:pt x="4643" y="2447"/>
                    <a:pt x="4904" y="2013"/>
                  </a:cubicBezTo>
                  <a:cubicBezTo>
                    <a:pt x="4971" y="1946"/>
                    <a:pt x="5037" y="1813"/>
                    <a:pt x="5004" y="1713"/>
                  </a:cubicBezTo>
                  <a:cubicBezTo>
                    <a:pt x="4504" y="879"/>
                    <a:pt x="3570" y="645"/>
                    <a:pt x="2802" y="45"/>
                  </a:cubicBezTo>
                  <a:cubicBezTo>
                    <a:pt x="2759" y="14"/>
                    <a:pt x="2711" y="0"/>
                    <a:pt x="2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99;p74">
              <a:extLst>
                <a:ext uri="{FF2B5EF4-FFF2-40B4-BE49-F238E27FC236}">
                  <a16:creationId xmlns:a16="http://schemas.microsoft.com/office/drawing/2014/main" id="{70FDF926-CEF2-191A-B760-41C61DD7980C}"/>
                </a:ext>
              </a:extLst>
            </p:cNvPr>
            <p:cNvSpPr/>
            <p:nvPr/>
          </p:nvSpPr>
          <p:spPr>
            <a:xfrm>
              <a:off x="4128950" y="1844775"/>
              <a:ext cx="136700" cy="83750"/>
            </a:xfrm>
            <a:custGeom>
              <a:avLst/>
              <a:gdLst/>
              <a:ahLst/>
              <a:cxnLst/>
              <a:rect l="l" t="t" r="r" b="b"/>
              <a:pathLst>
                <a:path w="5468" h="3350" extrusionOk="0">
                  <a:moveTo>
                    <a:pt x="4622" y="563"/>
                  </a:moveTo>
                  <a:cubicBezTo>
                    <a:pt x="4691" y="563"/>
                    <a:pt x="4611" y="599"/>
                    <a:pt x="4404" y="714"/>
                  </a:cubicBezTo>
                  <a:cubicBezTo>
                    <a:pt x="4104" y="881"/>
                    <a:pt x="3770" y="914"/>
                    <a:pt x="3436" y="981"/>
                  </a:cubicBezTo>
                  <a:cubicBezTo>
                    <a:pt x="2703" y="1147"/>
                    <a:pt x="1769" y="1281"/>
                    <a:pt x="1335" y="1981"/>
                  </a:cubicBezTo>
                  <a:cubicBezTo>
                    <a:pt x="1135" y="2273"/>
                    <a:pt x="1197" y="2501"/>
                    <a:pt x="1371" y="2673"/>
                  </a:cubicBezTo>
                  <a:lnTo>
                    <a:pt x="1371" y="2673"/>
                  </a:lnTo>
                  <a:cubicBezTo>
                    <a:pt x="1208" y="2625"/>
                    <a:pt x="1057" y="2520"/>
                    <a:pt x="935" y="2415"/>
                  </a:cubicBezTo>
                  <a:cubicBezTo>
                    <a:pt x="401" y="1948"/>
                    <a:pt x="1702" y="1248"/>
                    <a:pt x="2002" y="1114"/>
                  </a:cubicBezTo>
                  <a:cubicBezTo>
                    <a:pt x="2436" y="914"/>
                    <a:pt x="2903" y="814"/>
                    <a:pt x="3403" y="747"/>
                  </a:cubicBezTo>
                  <a:cubicBezTo>
                    <a:pt x="3737" y="647"/>
                    <a:pt x="4070" y="580"/>
                    <a:pt x="4437" y="580"/>
                  </a:cubicBezTo>
                  <a:cubicBezTo>
                    <a:pt x="4530" y="570"/>
                    <a:pt x="4591" y="563"/>
                    <a:pt x="4622" y="563"/>
                  </a:cubicBezTo>
                  <a:close/>
                  <a:moveTo>
                    <a:pt x="4646" y="0"/>
                  </a:moveTo>
                  <a:cubicBezTo>
                    <a:pt x="4391" y="0"/>
                    <a:pt x="4105" y="44"/>
                    <a:pt x="3903" y="80"/>
                  </a:cubicBezTo>
                  <a:cubicBezTo>
                    <a:pt x="2636" y="314"/>
                    <a:pt x="1402" y="614"/>
                    <a:pt x="534" y="1648"/>
                  </a:cubicBezTo>
                  <a:cubicBezTo>
                    <a:pt x="134" y="2115"/>
                    <a:pt x="1" y="2615"/>
                    <a:pt x="501" y="3082"/>
                  </a:cubicBezTo>
                  <a:cubicBezTo>
                    <a:pt x="701" y="3266"/>
                    <a:pt x="935" y="3349"/>
                    <a:pt x="1176" y="3349"/>
                  </a:cubicBezTo>
                  <a:cubicBezTo>
                    <a:pt x="1418" y="3349"/>
                    <a:pt x="1668" y="3266"/>
                    <a:pt x="1902" y="3116"/>
                  </a:cubicBezTo>
                  <a:cubicBezTo>
                    <a:pt x="1947" y="3087"/>
                    <a:pt x="1986" y="3048"/>
                    <a:pt x="2017" y="3004"/>
                  </a:cubicBezTo>
                  <a:lnTo>
                    <a:pt x="2017" y="3004"/>
                  </a:lnTo>
                  <a:cubicBezTo>
                    <a:pt x="2081" y="3022"/>
                    <a:pt x="2144" y="3037"/>
                    <a:pt x="2202" y="3049"/>
                  </a:cubicBezTo>
                  <a:cubicBezTo>
                    <a:pt x="2209" y="3050"/>
                    <a:pt x="2215" y="3051"/>
                    <a:pt x="2222" y="3051"/>
                  </a:cubicBezTo>
                  <a:cubicBezTo>
                    <a:pt x="2363" y="3051"/>
                    <a:pt x="2625" y="2744"/>
                    <a:pt x="2402" y="2649"/>
                  </a:cubicBezTo>
                  <a:cubicBezTo>
                    <a:pt x="2202" y="2615"/>
                    <a:pt x="2035" y="2482"/>
                    <a:pt x="1902" y="2382"/>
                  </a:cubicBezTo>
                  <a:cubicBezTo>
                    <a:pt x="1402" y="2048"/>
                    <a:pt x="2369" y="1781"/>
                    <a:pt x="2469" y="1748"/>
                  </a:cubicBezTo>
                  <a:cubicBezTo>
                    <a:pt x="2803" y="1648"/>
                    <a:pt x="3170" y="1614"/>
                    <a:pt x="3503" y="1548"/>
                  </a:cubicBezTo>
                  <a:cubicBezTo>
                    <a:pt x="4037" y="1414"/>
                    <a:pt x="4704" y="1214"/>
                    <a:pt x="5038" y="747"/>
                  </a:cubicBezTo>
                  <a:cubicBezTo>
                    <a:pt x="5468" y="145"/>
                    <a:pt x="5108" y="0"/>
                    <a:pt x="4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00;p74">
              <a:extLst>
                <a:ext uri="{FF2B5EF4-FFF2-40B4-BE49-F238E27FC236}">
                  <a16:creationId xmlns:a16="http://schemas.microsoft.com/office/drawing/2014/main" id="{D5035F36-DEFA-8DF5-B5A8-07E5E1C986DB}"/>
                </a:ext>
              </a:extLst>
            </p:cNvPr>
            <p:cNvSpPr/>
            <p:nvPr/>
          </p:nvSpPr>
          <p:spPr>
            <a:xfrm>
              <a:off x="3763700" y="1804275"/>
              <a:ext cx="145950" cy="54200"/>
            </a:xfrm>
            <a:custGeom>
              <a:avLst/>
              <a:gdLst/>
              <a:ahLst/>
              <a:cxnLst/>
              <a:rect l="l" t="t" r="r" b="b"/>
              <a:pathLst>
                <a:path w="5838" h="2168" extrusionOk="0">
                  <a:moveTo>
                    <a:pt x="5032" y="1"/>
                  </a:moveTo>
                  <a:cubicBezTo>
                    <a:pt x="4407" y="1"/>
                    <a:pt x="3644" y="328"/>
                    <a:pt x="3236" y="533"/>
                  </a:cubicBezTo>
                  <a:cubicBezTo>
                    <a:pt x="2978" y="647"/>
                    <a:pt x="2843" y="1107"/>
                    <a:pt x="3085" y="1107"/>
                  </a:cubicBezTo>
                  <a:cubicBezTo>
                    <a:pt x="3125" y="1107"/>
                    <a:pt x="3175" y="1094"/>
                    <a:pt x="3236" y="1066"/>
                  </a:cubicBezTo>
                  <a:cubicBezTo>
                    <a:pt x="3636" y="866"/>
                    <a:pt x="4070" y="733"/>
                    <a:pt x="4503" y="699"/>
                  </a:cubicBezTo>
                  <a:cubicBezTo>
                    <a:pt x="4643" y="682"/>
                    <a:pt x="4729" y="675"/>
                    <a:pt x="4775" y="675"/>
                  </a:cubicBezTo>
                  <a:cubicBezTo>
                    <a:pt x="4993" y="675"/>
                    <a:pt x="4319" y="839"/>
                    <a:pt x="4237" y="866"/>
                  </a:cubicBezTo>
                  <a:cubicBezTo>
                    <a:pt x="4136" y="886"/>
                    <a:pt x="3940" y="1027"/>
                    <a:pt x="3864" y="1172"/>
                  </a:cubicBezTo>
                  <a:lnTo>
                    <a:pt x="3864" y="1172"/>
                  </a:lnTo>
                  <a:cubicBezTo>
                    <a:pt x="3844" y="1168"/>
                    <a:pt x="3824" y="1166"/>
                    <a:pt x="3803" y="1166"/>
                  </a:cubicBezTo>
                  <a:cubicBezTo>
                    <a:pt x="3733" y="1152"/>
                    <a:pt x="3669" y="1146"/>
                    <a:pt x="3610" y="1146"/>
                  </a:cubicBezTo>
                  <a:cubicBezTo>
                    <a:pt x="3383" y="1146"/>
                    <a:pt x="3213" y="1241"/>
                    <a:pt x="3002" y="1400"/>
                  </a:cubicBezTo>
                  <a:cubicBezTo>
                    <a:pt x="2824" y="1579"/>
                    <a:pt x="2811" y="1654"/>
                    <a:pt x="2787" y="1654"/>
                  </a:cubicBezTo>
                  <a:cubicBezTo>
                    <a:pt x="2763" y="1654"/>
                    <a:pt x="2725" y="1570"/>
                    <a:pt x="2469" y="1433"/>
                  </a:cubicBezTo>
                  <a:cubicBezTo>
                    <a:pt x="1970" y="1211"/>
                    <a:pt x="1402" y="1197"/>
                    <a:pt x="841" y="1103"/>
                  </a:cubicBezTo>
                  <a:lnTo>
                    <a:pt x="841" y="1103"/>
                  </a:lnTo>
                  <a:cubicBezTo>
                    <a:pt x="1184" y="946"/>
                    <a:pt x="1730" y="932"/>
                    <a:pt x="2098" y="932"/>
                  </a:cubicBezTo>
                  <a:cubicBezTo>
                    <a:pt x="2175" y="932"/>
                    <a:pt x="2244" y="933"/>
                    <a:pt x="2302" y="933"/>
                  </a:cubicBezTo>
                  <a:cubicBezTo>
                    <a:pt x="2602" y="899"/>
                    <a:pt x="2836" y="533"/>
                    <a:pt x="2602" y="499"/>
                  </a:cubicBezTo>
                  <a:cubicBezTo>
                    <a:pt x="2349" y="469"/>
                    <a:pt x="2071" y="442"/>
                    <a:pt x="1794" y="442"/>
                  </a:cubicBezTo>
                  <a:cubicBezTo>
                    <a:pt x="1155" y="442"/>
                    <a:pt x="516" y="585"/>
                    <a:pt x="167" y="1166"/>
                  </a:cubicBezTo>
                  <a:cubicBezTo>
                    <a:pt x="134" y="1233"/>
                    <a:pt x="0" y="1433"/>
                    <a:pt x="167" y="1500"/>
                  </a:cubicBezTo>
                  <a:cubicBezTo>
                    <a:pt x="667" y="1600"/>
                    <a:pt x="1168" y="1667"/>
                    <a:pt x="1635" y="1767"/>
                  </a:cubicBezTo>
                  <a:cubicBezTo>
                    <a:pt x="1935" y="1867"/>
                    <a:pt x="2235" y="2100"/>
                    <a:pt x="2502" y="2167"/>
                  </a:cubicBezTo>
                  <a:cubicBezTo>
                    <a:pt x="2702" y="2167"/>
                    <a:pt x="2936" y="2167"/>
                    <a:pt x="3102" y="2034"/>
                  </a:cubicBezTo>
                  <a:cubicBezTo>
                    <a:pt x="3348" y="1837"/>
                    <a:pt x="3304" y="1658"/>
                    <a:pt x="3465" y="1658"/>
                  </a:cubicBezTo>
                  <a:cubicBezTo>
                    <a:pt x="3522" y="1658"/>
                    <a:pt x="3605" y="1681"/>
                    <a:pt x="3736" y="1733"/>
                  </a:cubicBezTo>
                  <a:cubicBezTo>
                    <a:pt x="3931" y="1822"/>
                    <a:pt x="4144" y="1901"/>
                    <a:pt x="4347" y="1901"/>
                  </a:cubicBezTo>
                  <a:cubicBezTo>
                    <a:pt x="4526" y="1901"/>
                    <a:pt x="4696" y="1839"/>
                    <a:pt x="4837" y="1667"/>
                  </a:cubicBezTo>
                  <a:cubicBezTo>
                    <a:pt x="4983" y="1462"/>
                    <a:pt x="4988" y="1309"/>
                    <a:pt x="4915" y="1188"/>
                  </a:cubicBezTo>
                  <a:lnTo>
                    <a:pt x="4915" y="1188"/>
                  </a:lnTo>
                  <a:cubicBezTo>
                    <a:pt x="5282" y="1071"/>
                    <a:pt x="5619" y="894"/>
                    <a:pt x="5771" y="533"/>
                  </a:cubicBezTo>
                  <a:cubicBezTo>
                    <a:pt x="5804" y="432"/>
                    <a:pt x="5838" y="366"/>
                    <a:pt x="5771" y="266"/>
                  </a:cubicBezTo>
                  <a:cubicBezTo>
                    <a:pt x="5589" y="74"/>
                    <a:pt x="5326" y="1"/>
                    <a:pt x="5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01;p74">
              <a:extLst>
                <a:ext uri="{FF2B5EF4-FFF2-40B4-BE49-F238E27FC236}">
                  <a16:creationId xmlns:a16="http://schemas.microsoft.com/office/drawing/2014/main" id="{20525CC4-540D-F1FC-1413-A0316503DFAE}"/>
                </a:ext>
              </a:extLst>
            </p:cNvPr>
            <p:cNvSpPr/>
            <p:nvPr/>
          </p:nvSpPr>
          <p:spPr>
            <a:xfrm>
              <a:off x="3023800" y="2183000"/>
              <a:ext cx="104475" cy="63600"/>
            </a:xfrm>
            <a:custGeom>
              <a:avLst/>
              <a:gdLst/>
              <a:ahLst/>
              <a:cxnLst/>
              <a:rect l="l" t="t" r="r" b="b"/>
              <a:pathLst>
                <a:path w="4179" h="2544" extrusionOk="0">
                  <a:moveTo>
                    <a:pt x="1675" y="693"/>
                  </a:moveTo>
                  <a:cubicBezTo>
                    <a:pt x="1674" y="705"/>
                    <a:pt x="1675" y="717"/>
                    <a:pt x="1676" y="728"/>
                  </a:cubicBezTo>
                  <a:cubicBezTo>
                    <a:pt x="1843" y="1262"/>
                    <a:pt x="2410" y="1362"/>
                    <a:pt x="2777" y="1729"/>
                  </a:cubicBezTo>
                  <a:cubicBezTo>
                    <a:pt x="2844" y="1762"/>
                    <a:pt x="2877" y="1862"/>
                    <a:pt x="2877" y="1895"/>
                  </a:cubicBezTo>
                  <a:cubicBezTo>
                    <a:pt x="2878" y="1899"/>
                    <a:pt x="2879" y="1903"/>
                    <a:pt x="2879" y="1907"/>
                  </a:cubicBezTo>
                  <a:lnTo>
                    <a:pt x="2879" y="1907"/>
                  </a:lnTo>
                  <a:cubicBezTo>
                    <a:pt x="2826" y="1902"/>
                    <a:pt x="2772" y="1895"/>
                    <a:pt x="2710" y="1895"/>
                  </a:cubicBezTo>
                  <a:cubicBezTo>
                    <a:pt x="2510" y="1895"/>
                    <a:pt x="2277" y="1862"/>
                    <a:pt x="2077" y="1862"/>
                  </a:cubicBezTo>
                  <a:cubicBezTo>
                    <a:pt x="1822" y="1862"/>
                    <a:pt x="1587" y="1892"/>
                    <a:pt x="1350" y="1892"/>
                  </a:cubicBezTo>
                  <a:cubicBezTo>
                    <a:pt x="1153" y="1892"/>
                    <a:pt x="955" y="1871"/>
                    <a:pt x="742" y="1795"/>
                  </a:cubicBezTo>
                  <a:cubicBezTo>
                    <a:pt x="409" y="1695"/>
                    <a:pt x="1042" y="1362"/>
                    <a:pt x="1176" y="1228"/>
                  </a:cubicBezTo>
                  <a:cubicBezTo>
                    <a:pt x="1344" y="1060"/>
                    <a:pt x="1500" y="865"/>
                    <a:pt x="1675" y="693"/>
                  </a:cubicBezTo>
                  <a:close/>
                  <a:moveTo>
                    <a:pt x="2128" y="1"/>
                  </a:moveTo>
                  <a:cubicBezTo>
                    <a:pt x="2096" y="1"/>
                    <a:pt x="2056" y="9"/>
                    <a:pt x="2010" y="27"/>
                  </a:cubicBezTo>
                  <a:cubicBezTo>
                    <a:pt x="1509" y="228"/>
                    <a:pt x="1176" y="695"/>
                    <a:pt x="742" y="1028"/>
                  </a:cubicBezTo>
                  <a:cubicBezTo>
                    <a:pt x="409" y="1262"/>
                    <a:pt x="142" y="1562"/>
                    <a:pt x="42" y="1962"/>
                  </a:cubicBezTo>
                  <a:cubicBezTo>
                    <a:pt x="0" y="2419"/>
                    <a:pt x="528" y="2527"/>
                    <a:pt x="1021" y="2527"/>
                  </a:cubicBezTo>
                  <a:cubicBezTo>
                    <a:pt x="1319" y="2527"/>
                    <a:pt x="1605" y="2488"/>
                    <a:pt x="1743" y="2462"/>
                  </a:cubicBezTo>
                  <a:cubicBezTo>
                    <a:pt x="1772" y="2461"/>
                    <a:pt x="1800" y="2460"/>
                    <a:pt x="1829" y="2460"/>
                  </a:cubicBezTo>
                  <a:cubicBezTo>
                    <a:pt x="2146" y="2460"/>
                    <a:pt x="2475" y="2543"/>
                    <a:pt x="2776" y="2543"/>
                  </a:cubicBezTo>
                  <a:cubicBezTo>
                    <a:pt x="3056" y="2543"/>
                    <a:pt x="3312" y="2472"/>
                    <a:pt x="3511" y="2196"/>
                  </a:cubicBezTo>
                  <a:cubicBezTo>
                    <a:pt x="4178" y="1262"/>
                    <a:pt x="2544" y="895"/>
                    <a:pt x="2277" y="294"/>
                  </a:cubicBezTo>
                  <a:cubicBezTo>
                    <a:pt x="2265" y="257"/>
                    <a:pt x="2249" y="230"/>
                    <a:pt x="2228" y="212"/>
                  </a:cubicBezTo>
                  <a:lnTo>
                    <a:pt x="2228" y="212"/>
                  </a:lnTo>
                  <a:cubicBezTo>
                    <a:pt x="2272" y="103"/>
                    <a:pt x="2243" y="1"/>
                    <a:pt x="2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02;p74">
              <a:extLst>
                <a:ext uri="{FF2B5EF4-FFF2-40B4-BE49-F238E27FC236}">
                  <a16:creationId xmlns:a16="http://schemas.microsoft.com/office/drawing/2014/main" id="{6F84F167-856D-338C-529D-5E311B8E6D7B}"/>
                </a:ext>
              </a:extLst>
            </p:cNvPr>
            <p:cNvSpPr/>
            <p:nvPr/>
          </p:nvSpPr>
          <p:spPr>
            <a:xfrm>
              <a:off x="2641225" y="2589450"/>
              <a:ext cx="130950" cy="58850"/>
            </a:xfrm>
            <a:custGeom>
              <a:avLst/>
              <a:gdLst/>
              <a:ahLst/>
              <a:cxnLst/>
              <a:rect l="l" t="t" r="r" b="b"/>
              <a:pathLst>
                <a:path w="5238" h="2354" extrusionOk="0">
                  <a:moveTo>
                    <a:pt x="1814" y="584"/>
                  </a:moveTo>
                  <a:cubicBezTo>
                    <a:pt x="1892" y="584"/>
                    <a:pt x="1970" y="592"/>
                    <a:pt x="2047" y="610"/>
                  </a:cubicBezTo>
                  <a:lnTo>
                    <a:pt x="2047" y="610"/>
                  </a:lnTo>
                  <a:cubicBezTo>
                    <a:pt x="1954" y="731"/>
                    <a:pt x="1907" y="870"/>
                    <a:pt x="1973" y="962"/>
                  </a:cubicBezTo>
                  <a:lnTo>
                    <a:pt x="1973" y="962"/>
                  </a:lnTo>
                  <a:cubicBezTo>
                    <a:pt x="1774" y="910"/>
                    <a:pt x="1573" y="860"/>
                    <a:pt x="1368" y="815"/>
                  </a:cubicBezTo>
                  <a:cubicBezTo>
                    <a:pt x="1301" y="782"/>
                    <a:pt x="1201" y="782"/>
                    <a:pt x="1135" y="715"/>
                  </a:cubicBezTo>
                  <a:cubicBezTo>
                    <a:pt x="1353" y="649"/>
                    <a:pt x="1586" y="584"/>
                    <a:pt x="1814" y="584"/>
                  </a:cubicBezTo>
                  <a:close/>
                  <a:moveTo>
                    <a:pt x="1796" y="1"/>
                  </a:moveTo>
                  <a:cubicBezTo>
                    <a:pt x="1229" y="1"/>
                    <a:pt x="535" y="335"/>
                    <a:pt x="334" y="715"/>
                  </a:cubicBezTo>
                  <a:cubicBezTo>
                    <a:pt x="0" y="1382"/>
                    <a:pt x="1802" y="1582"/>
                    <a:pt x="2169" y="1716"/>
                  </a:cubicBezTo>
                  <a:cubicBezTo>
                    <a:pt x="2802" y="1949"/>
                    <a:pt x="3503" y="2283"/>
                    <a:pt x="4137" y="2349"/>
                  </a:cubicBezTo>
                  <a:cubicBezTo>
                    <a:pt x="4168" y="2352"/>
                    <a:pt x="4198" y="2354"/>
                    <a:pt x="4229" y="2354"/>
                  </a:cubicBezTo>
                  <a:cubicBezTo>
                    <a:pt x="4564" y="2354"/>
                    <a:pt x="4885" y="2188"/>
                    <a:pt x="5037" y="1882"/>
                  </a:cubicBezTo>
                  <a:cubicBezTo>
                    <a:pt x="5238" y="1482"/>
                    <a:pt x="5137" y="1182"/>
                    <a:pt x="4704" y="1048"/>
                  </a:cubicBezTo>
                  <a:cubicBezTo>
                    <a:pt x="3970" y="848"/>
                    <a:pt x="3203" y="782"/>
                    <a:pt x="2502" y="381"/>
                  </a:cubicBezTo>
                  <a:cubicBezTo>
                    <a:pt x="2494" y="378"/>
                    <a:pt x="2486" y="376"/>
                    <a:pt x="2478" y="374"/>
                  </a:cubicBezTo>
                  <a:lnTo>
                    <a:pt x="2478" y="374"/>
                  </a:lnTo>
                  <a:cubicBezTo>
                    <a:pt x="2483" y="342"/>
                    <a:pt x="2481" y="311"/>
                    <a:pt x="2469" y="281"/>
                  </a:cubicBezTo>
                  <a:cubicBezTo>
                    <a:pt x="2325" y="83"/>
                    <a:pt x="2076" y="1"/>
                    <a:pt x="17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03;p74">
              <a:extLst>
                <a:ext uri="{FF2B5EF4-FFF2-40B4-BE49-F238E27FC236}">
                  <a16:creationId xmlns:a16="http://schemas.microsoft.com/office/drawing/2014/main" id="{B61CE3DD-4A0F-5FB8-A7AB-F670160AA411}"/>
                </a:ext>
              </a:extLst>
            </p:cNvPr>
            <p:cNvSpPr/>
            <p:nvPr/>
          </p:nvSpPr>
          <p:spPr>
            <a:xfrm>
              <a:off x="2750475" y="2635625"/>
              <a:ext cx="80900" cy="40250"/>
            </a:xfrm>
            <a:custGeom>
              <a:avLst/>
              <a:gdLst/>
              <a:ahLst/>
              <a:cxnLst/>
              <a:rect l="l" t="t" r="r" b="b"/>
              <a:pathLst>
                <a:path w="3236" h="1610" extrusionOk="0">
                  <a:moveTo>
                    <a:pt x="1462" y="586"/>
                  </a:moveTo>
                  <a:cubicBezTo>
                    <a:pt x="1488" y="607"/>
                    <a:pt x="1523" y="625"/>
                    <a:pt x="1568" y="636"/>
                  </a:cubicBezTo>
                  <a:cubicBezTo>
                    <a:pt x="1668" y="636"/>
                    <a:pt x="1668" y="836"/>
                    <a:pt x="1802" y="869"/>
                  </a:cubicBezTo>
                  <a:cubicBezTo>
                    <a:pt x="1828" y="878"/>
                    <a:pt x="1855" y="886"/>
                    <a:pt x="1880" y="894"/>
                  </a:cubicBezTo>
                  <a:lnTo>
                    <a:pt x="1880" y="894"/>
                  </a:lnTo>
                  <a:cubicBezTo>
                    <a:pt x="1830" y="907"/>
                    <a:pt x="1782" y="920"/>
                    <a:pt x="1735" y="936"/>
                  </a:cubicBezTo>
                  <a:cubicBezTo>
                    <a:pt x="1594" y="954"/>
                    <a:pt x="1350" y="1009"/>
                    <a:pt x="1118" y="1032"/>
                  </a:cubicBezTo>
                  <a:lnTo>
                    <a:pt x="1118" y="1032"/>
                  </a:lnTo>
                  <a:cubicBezTo>
                    <a:pt x="1230" y="909"/>
                    <a:pt x="1309" y="753"/>
                    <a:pt x="1395" y="604"/>
                  </a:cubicBezTo>
                  <a:lnTo>
                    <a:pt x="1395" y="604"/>
                  </a:lnTo>
                  <a:cubicBezTo>
                    <a:pt x="1416" y="601"/>
                    <a:pt x="1439" y="595"/>
                    <a:pt x="1462" y="586"/>
                  </a:cubicBezTo>
                  <a:close/>
                  <a:moveTo>
                    <a:pt x="1812" y="1"/>
                  </a:moveTo>
                  <a:cubicBezTo>
                    <a:pt x="1705" y="1"/>
                    <a:pt x="1581" y="88"/>
                    <a:pt x="1497" y="198"/>
                  </a:cubicBezTo>
                  <a:lnTo>
                    <a:pt x="1497" y="198"/>
                  </a:lnTo>
                  <a:cubicBezTo>
                    <a:pt x="1481" y="184"/>
                    <a:pt x="1457" y="177"/>
                    <a:pt x="1426" y="177"/>
                  </a:cubicBezTo>
                  <a:cubicBezTo>
                    <a:pt x="1393" y="177"/>
                    <a:pt x="1351" y="185"/>
                    <a:pt x="1301" y="202"/>
                  </a:cubicBezTo>
                  <a:cubicBezTo>
                    <a:pt x="1068" y="336"/>
                    <a:pt x="934" y="602"/>
                    <a:pt x="801" y="803"/>
                  </a:cubicBezTo>
                  <a:lnTo>
                    <a:pt x="501" y="836"/>
                  </a:lnTo>
                  <a:cubicBezTo>
                    <a:pt x="401" y="869"/>
                    <a:pt x="300" y="969"/>
                    <a:pt x="234" y="1036"/>
                  </a:cubicBezTo>
                  <a:cubicBezTo>
                    <a:pt x="134" y="1136"/>
                    <a:pt x="0" y="1336"/>
                    <a:pt x="134" y="1436"/>
                  </a:cubicBezTo>
                  <a:cubicBezTo>
                    <a:pt x="301" y="1565"/>
                    <a:pt x="533" y="1609"/>
                    <a:pt x="782" y="1609"/>
                  </a:cubicBezTo>
                  <a:cubicBezTo>
                    <a:pt x="1178" y="1609"/>
                    <a:pt x="1615" y="1498"/>
                    <a:pt x="1902" y="1436"/>
                  </a:cubicBezTo>
                  <a:cubicBezTo>
                    <a:pt x="2302" y="1336"/>
                    <a:pt x="3236" y="1136"/>
                    <a:pt x="3169" y="536"/>
                  </a:cubicBezTo>
                  <a:cubicBezTo>
                    <a:pt x="3169" y="502"/>
                    <a:pt x="3136" y="436"/>
                    <a:pt x="3102" y="369"/>
                  </a:cubicBezTo>
                  <a:cubicBezTo>
                    <a:pt x="2902" y="336"/>
                    <a:pt x="2335" y="369"/>
                    <a:pt x="2235" y="202"/>
                  </a:cubicBezTo>
                  <a:cubicBezTo>
                    <a:pt x="2135" y="35"/>
                    <a:pt x="2068" y="2"/>
                    <a:pt x="1835" y="2"/>
                  </a:cubicBezTo>
                  <a:cubicBezTo>
                    <a:pt x="1827" y="1"/>
                    <a:pt x="1820" y="1"/>
                    <a:pt x="1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04;p74">
              <a:extLst>
                <a:ext uri="{FF2B5EF4-FFF2-40B4-BE49-F238E27FC236}">
                  <a16:creationId xmlns:a16="http://schemas.microsoft.com/office/drawing/2014/main" id="{02C03419-F684-6B06-8A05-3D1C936DE211}"/>
                </a:ext>
              </a:extLst>
            </p:cNvPr>
            <p:cNvSpPr/>
            <p:nvPr/>
          </p:nvSpPr>
          <p:spPr>
            <a:xfrm>
              <a:off x="4621800" y="2793850"/>
              <a:ext cx="45050" cy="62050"/>
            </a:xfrm>
            <a:custGeom>
              <a:avLst/>
              <a:gdLst/>
              <a:ahLst/>
              <a:cxnLst/>
              <a:rect l="l" t="t" r="r" b="b"/>
              <a:pathLst>
                <a:path w="1802" h="2482" extrusionOk="0">
                  <a:moveTo>
                    <a:pt x="646" y="685"/>
                  </a:moveTo>
                  <a:cubicBezTo>
                    <a:pt x="848" y="880"/>
                    <a:pt x="941" y="1129"/>
                    <a:pt x="1035" y="1379"/>
                  </a:cubicBezTo>
                  <a:cubicBezTo>
                    <a:pt x="1101" y="1512"/>
                    <a:pt x="1168" y="1645"/>
                    <a:pt x="1168" y="1812"/>
                  </a:cubicBezTo>
                  <a:cubicBezTo>
                    <a:pt x="1168" y="1873"/>
                    <a:pt x="1107" y="1892"/>
                    <a:pt x="1033" y="1892"/>
                  </a:cubicBezTo>
                  <a:cubicBezTo>
                    <a:pt x="944" y="1892"/>
                    <a:pt x="838" y="1864"/>
                    <a:pt x="801" y="1846"/>
                  </a:cubicBezTo>
                  <a:cubicBezTo>
                    <a:pt x="534" y="1779"/>
                    <a:pt x="601" y="1278"/>
                    <a:pt x="601" y="1045"/>
                  </a:cubicBezTo>
                  <a:cubicBezTo>
                    <a:pt x="601" y="934"/>
                    <a:pt x="618" y="812"/>
                    <a:pt x="646" y="685"/>
                  </a:cubicBezTo>
                  <a:close/>
                  <a:moveTo>
                    <a:pt x="734" y="0"/>
                  </a:moveTo>
                  <a:cubicBezTo>
                    <a:pt x="649" y="0"/>
                    <a:pt x="521" y="84"/>
                    <a:pt x="501" y="144"/>
                  </a:cubicBezTo>
                  <a:cubicBezTo>
                    <a:pt x="134" y="545"/>
                    <a:pt x="1" y="1112"/>
                    <a:pt x="1" y="1679"/>
                  </a:cubicBezTo>
                  <a:cubicBezTo>
                    <a:pt x="1" y="2126"/>
                    <a:pt x="245" y="2481"/>
                    <a:pt x="706" y="2481"/>
                  </a:cubicBezTo>
                  <a:cubicBezTo>
                    <a:pt x="726" y="2481"/>
                    <a:pt x="747" y="2481"/>
                    <a:pt x="768" y="2479"/>
                  </a:cubicBezTo>
                  <a:cubicBezTo>
                    <a:pt x="1202" y="2446"/>
                    <a:pt x="1702" y="2012"/>
                    <a:pt x="1769" y="1545"/>
                  </a:cubicBezTo>
                  <a:cubicBezTo>
                    <a:pt x="1802" y="1312"/>
                    <a:pt x="1669" y="1112"/>
                    <a:pt x="1602" y="845"/>
                  </a:cubicBezTo>
                  <a:cubicBezTo>
                    <a:pt x="1468" y="545"/>
                    <a:pt x="1368" y="311"/>
                    <a:pt x="1135" y="111"/>
                  </a:cubicBezTo>
                  <a:cubicBezTo>
                    <a:pt x="1091" y="72"/>
                    <a:pt x="1039" y="55"/>
                    <a:pt x="985" y="55"/>
                  </a:cubicBezTo>
                  <a:cubicBezTo>
                    <a:pt x="927" y="55"/>
                    <a:pt x="866" y="75"/>
                    <a:pt x="808" y="106"/>
                  </a:cubicBezTo>
                  <a:lnTo>
                    <a:pt x="808" y="106"/>
                  </a:lnTo>
                  <a:cubicBezTo>
                    <a:pt x="818" y="29"/>
                    <a:pt x="783" y="0"/>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05;p74">
              <a:extLst>
                <a:ext uri="{FF2B5EF4-FFF2-40B4-BE49-F238E27FC236}">
                  <a16:creationId xmlns:a16="http://schemas.microsoft.com/office/drawing/2014/main" id="{AB6450E0-86CD-8642-EFF6-822EE7133AD2}"/>
                </a:ext>
              </a:extLst>
            </p:cNvPr>
            <p:cNvSpPr/>
            <p:nvPr/>
          </p:nvSpPr>
          <p:spPr>
            <a:xfrm>
              <a:off x="3951325" y="2231175"/>
              <a:ext cx="186700" cy="108100"/>
            </a:xfrm>
            <a:custGeom>
              <a:avLst/>
              <a:gdLst/>
              <a:ahLst/>
              <a:cxnLst/>
              <a:rect l="l" t="t" r="r" b="b"/>
              <a:pathLst>
                <a:path w="7468" h="4324" extrusionOk="0">
                  <a:moveTo>
                    <a:pt x="4966" y="646"/>
                  </a:moveTo>
                  <a:cubicBezTo>
                    <a:pt x="5385" y="646"/>
                    <a:pt x="4828" y="1324"/>
                    <a:pt x="4737" y="1536"/>
                  </a:cubicBezTo>
                  <a:cubicBezTo>
                    <a:pt x="4671" y="1636"/>
                    <a:pt x="4604" y="1803"/>
                    <a:pt x="4671" y="1870"/>
                  </a:cubicBezTo>
                  <a:cubicBezTo>
                    <a:pt x="4971" y="2137"/>
                    <a:pt x="5304" y="2270"/>
                    <a:pt x="5638" y="2370"/>
                  </a:cubicBezTo>
                  <a:cubicBezTo>
                    <a:pt x="5938" y="2537"/>
                    <a:pt x="6238" y="2770"/>
                    <a:pt x="6472" y="3037"/>
                  </a:cubicBezTo>
                  <a:cubicBezTo>
                    <a:pt x="6372" y="3488"/>
                    <a:pt x="6197" y="3713"/>
                    <a:pt x="5932" y="3713"/>
                  </a:cubicBezTo>
                  <a:cubicBezTo>
                    <a:pt x="5844" y="3713"/>
                    <a:pt x="5746" y="3688"/>
                    <a:pt x="5638" y="3638"/>
                  </a:cubicBezTo>
                  <a:cubicBezTo>
                    <a:pt x="5068" y="3471"/>
                    <a:pt x="4515" y="3322"/>
                    <a:pt x="3955" y="3322"/>
                  </a:cubicBezTo>
                  <a:cubicBezTo>
                    <a:pt x="3728" y="3322"/>
                    <a:pt x="3500" y="3347"/>
                    <a:pt x="3270" y="3404"/>
                  </a:cubicBezTo>
                  <a:cubicBezTo>
                    <a:pt x="3079" y="3452"/>
                    <a:pt x="2669" y="3516"/>
                    <a:pt x="2262" y="3516"/>
                  </a:cubicBezTo>
                  <a:cubicBezTo>
                    <a:pt x="1526" y="3516"/>
                    <a:pt x="800" y="3306"/>
                    <a:pt x="1402" y="2403"/>
                  </a:cubicBezTo>
                  <a:cubicBezTo>
                    <a:pt x="1502" y="2203"/>
                    <a:pt x="1635" y="1970"/>
                    <a:pt x="1768" y="1736"/>
                  </a:cubicBezTo>
                  <a:cubicBezTo>
                    <a:pt x="1912" y="1464"/>
                    <a:pt x="2149" y="1323"/>
                    <a:pt x="2359" y="1323"/>
                  </a:cubicBezTo>
                  <a:cubicBezTo>
                    <a:pt x="2587" y="1323"/>
                    <a:pt x="2785" y="1489"/>
                    <a:pt x="2803" y="1836"/>
                  </a:cubicBezTo>
                  <a:cubicBezTo>
                    <a:pt x="2803" y="2037"/>
                    <a:pt x="2936" y="2137"/>
                    <a:pt x="3103" y="2237"/>
                  </a:cubicBezTo>
                  <a:cubicBezTo>
                    <a:pt x="3123" y="2241"/>
                    <a:pt x="3143" y="2243"/>
                    <a:pt x="3164" y="2243"/>
                  </a:cubicBezTo>
                  <a:cubicBezTo>
                    <a:pt x="3218" y="2243"/>
                    <a:pt x="3276" y="2229"/>
                    <a:pt x="3332" y="2204"/>
                  </a:cubicBezTo>
                  <a:lnTo>
                    <a:pt x="3332" y="2204"/>
                  </a:lnTo>
                  <a:cubicBezTo>
                    <a:pt x="3350" y="2241"/>
                    <a:pt x="3382" y="2263"/>
                    <a:pt x="3429" y="2263"/>
                  </a:cubicBezTo>
                  <a:cubicBezTo>
                    <a:pt x="3480" y="2263"/>
                    <a:pt x="3549" y="2236"/>
                    <a:pt x="3636" y="2170"/>
                  </a:cubicBezTo>
                  <a:cubicBezTo>
                    <a:pt x="3903" y="2003"/>
                    <a:pt x="4804" y="1736"/>
                    <a:pt x="4604" y="1269"/>
                  </a:cubicBezTo>
                  <a:cubicBezTo>
                    <a:pt x="4437" y="836"/>
                    <a:pt x="4103" y="836"/>
                    <a:pt x="4804" y="669"/>
                  </a:cubicBezTo>
                  <a:cubicBezTo>
                    <a:pt x="4869" y="653"/>
                    <a:pt x="4923" y="646"/>
                    <a:pt x="4966" y="646"/>
                  </a:cubicBezTo>
                  <a:close/>
                  <a:moveTo>
                    <a:pt x="5528" y="0"/>
                  </a:moveTo>
                  <a:cubicBezTo>
                    <a:pt x="5328" y="0"/>
                    <a:pt x="5116" y="42"/>
                    <a:pt x="4971" y="68"/>
                  </a:cubicBezTo>
                  <a:cubicBezTo>
                    <a:pt x="4604" y="169"/>
                    <a:pt x="3737" y="369"/>
                    <a:pt x="3636" y="869"/>
                  </a:cubicBezTo>
                  <a:cubicBezTo>
                    <a:pt x="3603" y="1169"/>
                    <a:pt x="3603" y="1203"/>
                    <a:pt x="3770" y="1403"/>
                  </a:cubicBezTo>
                  <a:cubicBezTo>
                    <a:pt x="3935" y="1623"/>
                    <a:pt x="3827" y="1548"/>
                    <a:pt x="3615" y="1647"/>
                  </a:cubicBezTo>
                  <a:lnTo>
                    <a:pt x="3615" y="1647"/>
                  </a:lnTo>
                  <a:cubicBezTo>
                    <a:pt x="3288" y="1270"/>
                    <a:pt x="3720" y="501"/>
                    <a:pt x="2936" y="469"/>
                  </a:cubicBezTo>
                  <a:cubicBezTo>
                    <a:pt x="2894" y="466"/>
                    <a:pt x="2853" y="465"/>
                    <a:pt x="2812" y="465"/>
                  </a:cubicBezTo>
                  <a:cubicBezTo>
                    <a:pt x="2364" y="465"/>
                    <a:pt x="1974" y="633"/>
                    <a:pt x="1668" y="969"/>
                  </a:cubicBezTo>
                  <a:cubicBezTo>
                    <a:pt x="1068" y="1836"/>
                    <a:pt x="1" y="3304"/>
                    <a:pt x="1301" y="4071"/>
                  </a:cubicBezTo>
                  <a:cubicBezTo>
                    <a:pt x="1559" y="4229"/>
                    <a:pt x="1818" y="4286"/>
                    <a:pt x="2080" y="4286"/>
                  </a:cubicBezTo>
                  <a:cubicBezTo>
                    <a:pt x="2740" y="4286"/>
                    <a:pt x="3414" y="3925"/>
                    <a:pt x="4101" y="3925"/>
                  </a:cubicBezTo>
                  <a:cubicBezTo>
                    <a:pt x="4235" y="3925"/>
                    <a:pt x="4369" y="3939"/>
                    <a:pt x="4504" y="3971"/>
                  </a:cubicBezTo>
                  <a:cubicBezTo>
                    <a:pt x="5000" y="4046"/>
                    <a:pt x="5625" y="4323"/>
                    <a:pt x="6188" y="4323"/>
                  </a:cubicBezTo>
                  <a:cubicBezTo>
                    <a:pt x="6382" y="4323"/>
                    <a:pt x="6568" y="4290"/>
                    <a:pt x="6739" y="4205"/>
                  </a:cubicBezTo>
                  <a:cubicBezTo>
                    <a:pt x="7139" y="4005"/>
                    <a:pt x="7339" y="3671"/>
                    <a:pt x="7406" y="3204"/>
                  </a:cubicBezTo>
                  <a:cubicBezTo>
                    <a:pt x="7468" y="2242"/>
                    <a:pt x="6001" y="1887"/>
                    <a:pt x="5366" y="1439"/>
                  </a:cubicBezTo>
                  <a:lnTo>
                    <a:pt x="5366" y="1439"/>
                  </a:lnTo>
                  <a:cubicBezTo>
                    <a:pt x="5664" y="1157"/>
                    <a:pt x="5990" y="1073"/>
                    <a:pt x="6072" y="502"/>
                  </a:cubicBezTo>
                  <a:cubicBezTo>
                    <a:pt x="6112" y="99"/>
                    <a:pt x="5835" y="0"/>
                    <a:pt x="5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06;p74">
              <a:extLst>
                <a:ext uri="{FF2B5EF4-FFF2-40B4-BE49-F238E27FC236}">
                  <a16:creationId xmlns:a16="http://schemas.microsoft.com/office/drawing/2014/main" id="{D581C4F3-1B98-F866-6872-5C088D2432F9}"/>
                </a:ext>
              </a:extLst>
            </p:cNvPr>
            <p:cNvSpPr/>
            <p:nvPr/>
          </p:nvSpPr>
          <p:spPr>
            <a:xfrm>
              <a:off x="4167325" y="2237975"/>
              <a:ext cx="129275" cy="169650"/>
            </a:xfrm>
            <a:custGeom>
              <a:avLst/>
              <a:gdLst/>
              <a:ahLst/>
              <a:cxnLst/>
              <a:rect l="l" t="t" r="r" b="b"/>
              <a:pathLst>
                <a:path w="5171" h="6786" extrusionOk="0">
                  <a:moveTo>
                    <a:pt x="2747" y="1"/>
                  </a:moveTo>
                  <a:cubicBezTo>
                    <a:pt x="2659" y="1"/>
                    <a:pt x="2575" y="10"/>
                    <a:pt x="2502" y="30"/>
                  </a:cubicBezTo>
                  <a:cubicBezTo>
                    <a:pt x="1668" y="263"/>
                    <a:pt x="867" y="430"/>
                    <a:pt x="434" y="1231"/>
                  </a:cubicBezTo>
                  <a:cubicBezTo>
                    <a:pt x="0" y="1998"/>
                    <a:pt x="967" y="2999"/>
                    <a:pt x="1368" y="3499"/>
                  </a:cubicBezTo>
                  <a:cubicBezTo>
                    <a:pt x="1835" y="4033"/>
                    <a:pt x="2001" y="4533"/>
                    <a:pt x="1935" y="5267"/>
                  </a:cubicBezTo>
                  <a:cubicBezTo>
                    <a:pt x="1868" y="5734"/>
                    <a:pt x="2202" y="6101"/>
                    <a:pt x="2502" y="6401"/>
                  </a:cubicBezTo>
                  <a:cubicBezTo>
                    <a:pt x="2786" y="6670"/>
                    <a:pt x="3110" y="6785"/>
                    <a:pt x="3432" y="6785"/>
                  </a:cubicBezTo>
                  <a:cubicBezTo>
                    <a:pt x="3829" y="6785"/>
                    <a:pt x="4224" y="6611"/>
                    <a:pt x="4537" y="6334"/>
                  </a:cubicBezTo>
                  <a:cubicBezTo>
                    <a:pt x="5170" y="5834"/>
                    <a:pt x="5137" y="5167"/>
                    <a:pt x="4837" y="4500"/>
                  </a:cubicBezTo>
                  <a:cubicBezTo>
                    <a:pt x="4537" y="3866"/>
                    <a:pt x="4036" y="3266"/>
                    <a:pt x="3703" y="2699"/>
                  </a:cubicBezTo>
                  <a:cubicBezTo>
                    <a:pt x="3503" y="2332"/>
                    <a:pt x="3302" y="2031"/>
                    <a:pt x="2869" y="1931"/>
                  </a:cubicBezTo>
                  <a:cubicBezTo>
                    <a:pt x="2860" y="1930"/>
                    <a:pt x="2851" y="1929"/>
                    <a:pt x="2842" y="1929"/>
                  </a:cubicBezTo>
                  <a:cubicBezTo>
                    <a:pt x="2638" y="1929"/>
                    <a:pt x="2312" y="2271"/>
                    <a:pt x="2535" y="2398"/>
                  </a:cubicBezTo>
                  <a:cubicBezTo>
                    <a:pt x="3036" y="2665"/>
                    <a:pt x="3236" y="3099"/>
                    <a:pt x="3503" y="3566"/>
                  </a:cubicBezTo>
                  <a:cubicBezTo>
                    <a:pt x="3803" y="4166"/>
                    <a:pt x="4203" y="4667"/>
                    <a:pt x="4470" y="5234"/>
                  </a:cubicBezTo>
                  <a:cubicBezTo>
                    <a:pt x="4091" y="5832"/>
                    <a:pt x="3748" y="6120"/>
                    <a:pt x="3420" y="6120"/>
                  </a:cubicBezTo>
                  <a:cubicBezTo>
                    <a:pt x="3198" y="6120"/>
                    <a:pt x="2984" y="5989"/>
                    <a:pt x="2769" y="5734"/>
                  </a:cubicBezTo>
                  <a:cubicBezTo>
                    <a:pt x="2202" y="5200"/>
                    <a:pt x="2635" y="4867"/>
                    <a:pt x="2635" y="4366"/>
                  </a:cubicBezTo>
                  <a:cubicBezTo>
                    <a:pt x="2635" y="3933"/>
                    <a:pt x="2569" y="3766"/>
                    <a:pt x="2335" y="3432"/>
                  </a:cubicBezTo>
                  <a:cubicBezTo>
                    <a:pt x="1935" y="2932"/>
                    <a:pt x="1501" y="2498"/>
                    <a:pt x="1168" y="1931"/>
                  </a:cubicBezTo>
                  <a:cubicBezTo>
                    <a:pt x="901" y="1564"/>
                    <a:pt x="1034" y="1231"/>
                    <a:pt x="1568" y="931"/>
                  </a:cubicBezTo>
                  <a:cubicBezTo>
                    <a:pt x="1635" y="931"/>
                    <a:pt x="1635" y="931"/>
                    <a:pt x="1668" y="897"/>
                  </a:cubicBezTo>
                  <a:cubicBezTo>
                    <a:pt x="1945" y="693"/>
                    <a:pt x="2203" y="591"/>
                    <a:pt x="2439" y="591"/>
                  </a:cubicBezTo>
                  <a:cubicBezTo>
                    <a:pt x="2743" y="591"/>
                    <a:pt x="3011" y="760"/>
                    <a:pt x="3236" y="1097"/>
                  </a:cubicBezTo>
                  <a:cubicBezTo>
                    <a:pt x="2769" y="1264"/>
                    <a:pt x="2468" y="1264"/>
                    <a:pt x="2335" y="1831"/>
                  </a:cubicBezTo>
                  <a:cubicBezTo>
                    <a:pt x="2311" y="1927"/>
                    <a:pt x="2343" y="1963"/>
                    <a:pt x="2397" y="1963"/>
                  </a:cubicBezTo>
                  <a:cubicBezTo>
                    <a:pt x="2493" y="1963"/>
                    <a:pt x="2659" y="1850"/>
                    <a:pt x="2702" y="1765"/>
                  </a:cubicBezTo>
                  <a:cubicBezTo>
                    <a:pt x="2969" y="1264"/>
                    <a:pt x="3769" y="1698"/>
                    <a:pt x="3869" y="864"/>
                  </a:cubicBezTo>
                  <a:cubicBezTo>
                    <a:pt x="3955" y="323"/>
                    <a:pt x="3263" y="1"/>
                    <a:pt x="2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07;p74">
              <a:extLst>
                <a:ext uri="{FF2B5EF4-FFF2-40B4-BE49-F238E27FC236}">
                  <a16:creationId xmlns:a16="http://schemas.microsoft.com/office/drawing/2014/main" id="{DF8858D3-7BFF-C0F2-BF1E-F3C3C16C2262}"/>
                </a:ext>
              </a:extLst>
            </p:cNvPr>
            <p:cNvSpPr/>
            <p:nvPr/>
          </p:nvSpPr>
          <p:spPr>
            <a:xfrm>
              <a:off x="4761900" y="2113050"/>
              <a:ext cx="47575" cy="73275"/>
            </a:xfrm>
            <a:custGeom>
              <a:avLst/>
              <a:gdLst/>
              <a:ahLst/>
              <a:cxnLst/>
              <a:rect l="l" t="t" r="r" b="b"/>
              <a:pathLst>
                <a:path w="1903" h="2931" extrusionOk="0">
                  <a:moveTo>
                    <a:pt x="933" y="2193"/>
                  </a:moveTo>
                  <a:lnTo>
                    <a:pt x="933" y="2193"/>
                  </a:lnTo>
                  <a:cubicBezTo>
                    <a:pt x="877" y="2265"/>
                    <a:pt x="819" y="2328"/>
                    <a:pt x="735" y="2392"/>
                  </a:cubicBezTo>
                  <a:lnTo>
                    <a:pt x="933" y="2193"/>
                  </a:lnTo>
                  <a:close/>
                  <a:moveTo>
                    <a:pt x="1407" y="1"/>
                  </a:moveTo>
                  <a:cubicBezTo>
                    <a:pt x="1267" y="1"/>
                    <a:pt x="1035" y="263"/>
                    <a:pt x="1035" y="390"/>
                  </a:cubicBezTo>
                  <a:cubicBezTo>
                    <a:pt x="1035" y="824"/>
                    <a:pt x="1035" y="1191"/>
                    <a:pt x="868" y="1558"/>
                  </a:cubicBezTo>
                  <a:cubicBezTo>
                    <a:pt x="735" y="1825"/>
                    <a:pt x="534" y="2025"/>
                    <a:pt x="368" y="2225"/>
                  </a:cubicBezTo>
                  <a:cubicBezTo>
                    <a:pt x="167" y="2425"/>
                    <a:pt x="1" y="2892"/>
                    <a:pt x="401" y="2925"/>
                  </a:cubicBezTo>
                  <a:cubicBezTo>
                    <a:pt x="425" y="2929"/>
                    <a:pt x="449" y="2931"/>
                    <a:pt x="472" y="2931"/>
                  </a:cubicBezTo>
                  <a:cubicBezTo>
                    <a:pt x="881" y="2931"/>
                    <a:pt x="1277" y="2410"/>
                    <a:pt x="1435" y="2158"/>
                  </a:cubicBezTo>
                  <a:cubicBezTo>
                    <a:pt x="1735" y="1691"/>
                    <a:pt x="1902" y="1024"/>
                    <a:pt x="1835" y="490"/>
                  </a:cubicBezTo>
                  <a:cubicBezTo>
                    <a:pt x="1819" y="423"/>
                    <a:pt x="1778" y="396"/>
                    <a:pt x="1728" y="396"/>
                  </a:cubicBezTo>
                  <a:cubicBezTo>
                    <a:pt x="1680" y="396"/>
                    <a:pt x="1624" y="419"/>
                    <a:pt x="1569" y="455"/>
                  </a:cubicBezTo>
                  <a:lnTo>
                    <a:pt x="1569" y="455"/>
                  </a:lnTo>
                  <a:cubicBezTo>
                    <a:pt x="1557" y="334"/>
                    <a:pt x="1535" y="212"/>
                    <a:pt x="1502" y="90"/>
                  </a:cubicBezTo>
                  <a:cubicBezTo>
                    <a:pt x="1486" y="26"/>
                    <a:pt x="1451" y="1"/>
                    <a:pt x="1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08;p74">
              <a:extLst>
                <a:ext uri="{FF2B5EF4-FFF2-40B4-BE49-F238E27FC236}">
                  <a16:creationId xmlns:a16="http://schemas.microsoft.com/office/drawing/2014/main" id="{9F0EB427-B994-45D2-0DB3-F61CE665D5CB}"/>
                </a:ext>
              </a:extLst>
            </p:cNvPr>
            <p:cNvSpPr/>
            <p:nvPr/>
          </p:nvSpPr>
          <p:spPr>
            <a:xfrm>
              <a:off x="2090000" y="2025650"/>
              <a:ext cx="22125" cy="44275"/>
            </a:xfrm>
            <a:custGeom>
              <a:avLst/>
              <a:gdLst/>
              <a:ahLst/>
              <a:cxnLst/>
              <a:rect l="l" t="t" r="r" b="b"/>
              <a:pathLst>
                <a:path w="885" h="1771" extrusionOk="0">
                  <a:moveTo>
                    <a:pt x="838" y="0"/>
                  </a:moveTo>
                  <a:cubicBezTo>
                    <a:pt x="809" y="0"/>
                    <a:pt x="768" y="17"/>
                    <a:pt x="734" y="50"/>
                  </a:cubicBezTo>
                  <a:cubicBezTo>
                    <a:pt x="534" y="584"/>
                    <a:pt x="134" y="1151"/>
                    <a:pt x="0" y="1718"/>
                  </a:cubicBezTo>
                  <a:cubicBezTo>
                    <a:pt x="0" y="1757"/>
                    <a:pt x="11" y="1771"/>
                    <a:pt x="27" y="1771"/>
                  </a:cubicBezTo>
                  <a:cubicBezTo>
                    <a:pt x="53" y="1771"/>
                    <a:pt x="93" y="1738"/>
                    <a:pt x="134" y="1718"/>
                  </a:cubicBezTo>
                  <a:cubicBezTo>
                    <a:pt x="234" y="1418"/>
                    <a:pt x="367" y="1151"/>
                    <a:pt x="534" y="884"/>
                  </a:cubicBezTo>
                  <a:cubicBezTo>
                    <a:pt x="668" y="584"/>
                    <a:pt x="834" y="350"/>
                    <a:pt x="868" y="50"/>
                  </a:cubicBezTo>
                  <a:cubicBezTo>
                    <a:pt x="884" y="17"/>
                    <a:pt x="868"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1509;p74">
              <a:extLst>
                <a:ext uri="{FF2B5EF4-FFF2-40B4-BE49-F238E27FC236}">
                  <a16:creationId xmlns:a16="http://schemas.microsoft.com/office/drawing/2014/main" id="{31E260A1-000A-7865-76EF-8C3F0737FB1A}"/>
                </a:ext>
              </a:extLst>
            </p:cNvPr>
            <p:cNvSpPr/>
            <p:nvPr/>
          </p:nvSpPr>
          <p:spPr>
            <a:xfrm>
              <a:off x="2092625" y="2023650"/>
              <a:ext cx="31975" cy="65100"/>
            </a:xfrm>
            <a:custGeom>
              <a:avLst/>
              <a:gdLst/>
              <a:ahLst/>
              <a:cxnLst/>
              <a:rect l="l" t="t" r="r" b="b"/>
              <a:pathLst>
                <a:path w="1279" h="2604" extrusionOk="0">
                  <a:moveTo>
                    <a:pt x="1242" y="0"/>
                  </a:moveTo>
                  <a:cubicBezTo>
                    <a:pt x="1213" y="0"/>
                    <a:pt x="1166" y="27"/>
                    <a:pt x="1130" y="64"/>
                  </a:cubicBezTo>
                  <a:cubicBezTo>
                    <a:pt x="796" y="931"/>
                    <a:pt x="396" y="1731"/>
                    <a:pt x="29" y="2565"/>
                  </a:cubicBezTo>
                  <a:cubicBezTo>
                    <a:pt x="1" y="2593"/>
                    <a:pt x="2" y="2604"/>
                    <a:pt x="16" y="2604"/>
                  </a:cubicBezTo>
                  <a:cubicBezTo>
                    <a:pt x="35" y="2604"/>
                    <a:pt x="76" y="2585"/>
                    <a:pt x="96" y="2565"/>
                  </a:cubicBezTo>
                  <a:cubicBezTo>
                    <a:pt x="629" y="1798"/>
                    <a:pt x="929" y="897"/>
                    <a:pt x="1263" y="64"/>
                  </a:cubicBezTo>
                  <a:cubicBezTo>
                    <a:pt x="1278" y="18"/>
                    <a:pt x="1266" y="0"/>
                    <a:pt x="12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1510;p74">
              <a:extLst>
                <a:ext uri="{FF2B5EF4-FFF2-40B4-BE49-F238E27FC236}">
                  <a16:creationId xmlns:a16="http://schemas.microsoft.com/office/drawing/2014/main" id="{E7A9F3B4-A76D-4C05-FC0E-B34C69EC78AD}"/>
                </a:ext>
              </a:extLst>
            </p:cNvPr>
            <p:cNvSpPr/>
            <p:nvPr/>
          </p:nvSpPr>
          <p:spPr>
            <a:xfrm>
              <a:off x="2097950" y="2014050"/>
              <a:ext cx="46525" cy="86175"/>
            </a:xfrm>
            <a:custGeom>
              <a:avLst/>
              <a:gdLst/>
              <a:ahLst/>
              <a:cxnLst/>
              <a:rect l="l" t="t" r="r" b="b"/>
              <a:pathLst>
                <a:path w="1861" h="3447" extrusionOk="0">
                  <a:moveTo>
                    <a:pt x="1844" y="0"/>
                  </a:moveTo>
                  <a:cubicBezTo>
                    <a:pt x="1814" y="0"/>
                    <a:pt x="1741" y="24"/>
                    <a:pt x="1717" y="47"/>
                  </a:cubicBezTo>
                  <a:cubicBezTo>
                    <a:pt x="1083" y="1148"/>
                    <a:pt x="516" y="2215"/>
                    <a:pt x="16" y="3383"/>
                  </a:cubicBezTo>
                  <a:cubicBezTo>
                    <a:pt x="1" y="3428"/>
                    <a:pt x="6" y="3446"/>
                    <a:pt x="20" y="3446"/>
                  </a:cubicBezTo>
                  <a:cubicBezTo>
                    <a:pt x="36" y="3446"/>
                    <a:pt x="64" y="3420"/>
                    <a:pt x="83" y="3383"/>
                  </a:cubicBezTo>
                  <a:cubicBezTo>
                    <a:pt x="416" y="2883"/>
                    <a:pt x="583" y="2349"/>
                    <a:pt x="850" y="1815"/>
                  </a:cubicBezTo>
                  <a:cubicBezTo>
                    <a:pt x="1150" y="1181"/>
                    <a:pt x="1517" y="614"/>
                    <a:pt x="1851" y="14"/>
                  </a:cubicBezTo>
                  <a:cubicBezTo>
                    <a:pt x="1860" y="4"/>
                    <a:pt x="1856"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1511;p74">
              <a:extLst>
                <a:ext uri="{FF2B5EF4-FFF2-40B4-BE49-F238E27FC236}">
                  <a16:creationId xmlns:a16="http://schemas.microsoft.com/office/drawing/2014/main" id="{1F4FCAD8-1E04-1AA4-72DE-73CE3E585A43}"/>
                </a:ext>
              </a:extLst>
            </p:cNvPr>
            <p:cNvSpPr/>
            <p:nvPr/>
          </p:nvSpPr>
          <p:spPr>
            <a:xfrm>
              <a:off x="2115525" y="2006575"/>
              <a:ext cx="46425" cy="80050"/>
            </a:xfrm>
            <a:custGeom>
              <a:avLst/>
              <a:gdLst/>
              <a:ahLst/>
              <a:cxnLst/>
              <a:rect l="l" t="t" r="r" b="b"/>
              <a:pathLst>
                <a:path w="1857" h="3202" extrusionOk="0">
                  <a:moveTo>
                    <a:pt x="1851" y="0"/>
                  </a:moveTo>
                  <a:cubicBezTo>
                    <a:pt x="1833" y="0"/>
                    <a:pt x="1765" y="38"/>
                    <a:pt x="1715" y="113"/>
                  </a:cubicBezTo>
                  <a:cubicBezTo>
                    <a:pt x="1381" y="1247"/>
                    <a:pt x="480" y="2114"/>
                    <a:pt x="13" y="3148"/>
                  </a:cubicBezTo>
                  <a:cubicBezTo>
                    <a:pt x="0" y="3187"/>
                    <a:pt x="3" y="3201"/>
                    <a:pt x="14" y="3201"/>
                  </a:cubicBezTo>
                  <a:cubicBezTo>
                    <a:pt x="32" y="3201"/>
                    <a:pt x="73" y="3168"/>
                    <a:pt x="114" y="3148"/>
                  </a:cubicBezTo>
                  <a:cubicBezTo>
                    <a:pt x="714" y="2181"/>
                    <a:pt x="1548" y="1147"/>
                    <a:pt x="1848" y="13"/>
                  </a:cubicBezTo>
                  <a:cubicBezTo>
                    <a:pt x="1856" y="4"/>
                    <a:pt x="1856" y="0"/>
                    <a:pt x="1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1512;p74">
              <a:extLst>
                <a:ext uri="{FF2B5EF4-FFF2-40B4-BE49-F238E27FC236}">
                  <a16:creationId xmlns:a16="http://schemas.microsoft.com/office/drawing/2014/main" id="{917FF052-81DD-6C10-AC4A-0A32AEA3092D}"/>
                </a:ext>
              </a:extLst>
            </p:cNvPr>
            <p:cNvSpPr/>
            <p:nvPr/>
          </p:nvSpPr>
          <p:spPr>
            <a:xfrm>
              <a:off x="2137525" y="1998000"/>
              <a:ext cx="47050" cy="85200"/>
            </a:xfrm>
            <a:custGeom>
              <a:avLst/>
              <a:gdLst/>
              <a:ahLst/>
              <a:cxnLst/>
              <a:rect l="l" t="t" r="r" b="b"/>
              <a:pathLst>
                <a:path w="1882" h="3408" extrusionOk="0">
                  <a:moveTo>
                    <a:pt x="1842" y="1"/>
                  </a:moveTo>
                  <a:cubicBezTo>
                    <a:pt x="1809" y="1"/>
                    <a:pt x="1753" y="35"/>
                    <a:pt x="1735" y="89"/>
                  </a:cubicBezTo>
                  <a:cubicBezTo>
                    <a:pt x="1168" y="1190"/>
                    <a:pt x="501" y="2257"/>
                    <a:pt x="1" y="3358"/>
                  </a:cubicBezTo>
                  <a:cubicBezTo>
                    <a:pt x="1" y="3391"/>
                    <a:pt x="17" y="3408"/>
                    <a:pt x="34" y="3408"/>
                  </a:cubicBezTo>
                  <a:cubicBezTo>
                    <a:pt x="51" y="3408"/>
                    <a:pt x="67" y="3391"/>
                    <a:pt x="67" y="3358"/>
                  </a:cubicBezTo>
                  <a:cubicBezTo>
                    <a:pt x="801" y="2357"/>
                    <a:pt x="1302" y="1190"/>
                    <a:pt x="1835" y="89"/>
                  </a:cubicBezTo>
                  <a:cubicBezTo>
                    <a:pt x="1882" y="27"/>
                    <a:pt x="1871" y="1"/>
                    <a:pt x="1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1513;p74">
              <a:extLst>
                <a:ext uri="{FF2B5EF4-FFF2-40B4-BE49-F238E27FC236}">
                  <a16:creationId xmlns:a16="http://schemas.microsoft.com/office/drawing/2014/main" id="{EA3AB04D-1B55-1D52-DF82-AE83F1DD1AC8}"/>
                </a:ext>
              </a:extLst>
            </p:cNvPr>
            <p:cNvSpPr/>
            <p:nvPr/>
          </p:nvSpPr>
          <p:spPr>
            <a:xfrm>
              <a:off x="2159500" y="1996800"/>
              <a:ext cx="37075" cy="77925"/>
            </a:xfrm>
            <a:custGeom>
              <a:avLst/>
              <a:gdLst/>
              <a:ahLst/>
              <a:cxnLst/>
              <a:rect l="l" t="t" r="r" b="b"/>
              <a:pathLst>
                <a:path w="1483" h="3117" extrusionOk="0">
                  <a:moveTo>
                    <a:pt x="1453" y="0"/>
                  </a:moveTo>
                  <a:cubicBezTo>
                    <a:pt x="1420" y="0"/>
                    <a:pt x="1357" y="29"/>
                    <a:pt x="1357" y="70"/>
                  </a:cubicBezTo>
                  <a:cubicBezTo>
                    <a:pt x="956" y="1138"/>
                    <a:pt x="356" y="2038"/>
                    <a:pt x="22" y="3072"/>
                  </a:cubicBezTo>
                  <a:cubicBezTo>
                    <a:pt x="0" y="3106"/>
                    <a:pt x="0" y="3117"/>
                    <a:pt x="10" y="3117"/>
                  </a:cubicBezTo>
                  <a:cubicBezTo>
                    <a:pt x="30" y="3117"/>
                    <a:pt x="89" y="3072"/>
                    <a:pt x="89" y="3072"/>
                  </a:cubicBezTo>
                  <a:cubicBezTo>
                    <a:pt x="623" y="2138"/>
                    <a:pt x="1090" y="1071"/>
                    <a:pt x="1457" y="37"/>
                  </a:cubicBezTo>
                  <a:cubicBezTo>
                    <a:pt x="1482" y="11"/>
                    <a:pt x="1474" y="0"/>
                    <a:pt x="14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1514;p74">
              <a:extLst>
                <a:ext uri="{FF2B5EF4-FFF2-40B4-BE49-F238E27FC236}">
                  <a16:creationId xmlns:a16="http://schemas.microsoft.com/office/drawing/2014/main" id="{9E84EF95-185B-C6E3-2E2A-7363CDE19384}"/>
                </a:ext>
              </a:extLst>
            </p:cNvPr>
            <p:cNvSpPr/>
            <p:nvPr/>
          </p:nvSpPr>
          <p:spPr>
            <a:xfrm>
              <a:off x="2181725" y="1979250"/>
              <a:ext cx="35825" cy="83175"/>
            </a:xfrm>
            <a:custGeom>
              <a:avLst/>
              <a:gdLst/>
              <a:ahLst/>
              <a:cxnLst/>
              <a:rect l="l" t="t" r="r" b="b"/>
              <a:pathLst>
                <a:path w="1433" h="3327" extrusionOk="0">
                  <a:moveTo>
                    <a:pt x="1383" y="0"/>
                  </a:moveTo>
                  <a:cubicBezTo>
                    <a:pt x="1349" y="0"/>
                    <a:pt x="1302" y="36"/>
                    <a:pt x="1302" y="72"/>
                  </a:cubicBezTo>
                  <a:cubicBezTo>
                    <a:pt x="868" y="1106"/>
                    <a:pt x="201" y="2173"/>
                    <a:pt x="1" y="3274"/>
                  </a:cubicBezTo>
                  <a:cubicBezTo>
                    <a:pt x="1" y="3313"/>
                    <a:pt x="11" y="3327"/>
                    <a:pt x="23" y="3327"/>
                  </a:cubicBezTo>
                  <a:cubicBezTo>
                    <a:pt x="43" y="3327"/>
                    <a:pt x="67" y="3294"/>
                    <a:pt x="67" y="3274"/>
                  </a:cubicBezTo>
                  <a:cubicBezTo>
                    <a:pt x="534" y="2240"/>
                    <a:pt x="1001" y="1172"/>
                    <a:pt x="1402" y="105"/>
                  </a:cubicBezTo>
                  <a:cubicBezTo>
                    <a:pt x="1433" y="27"/>
                    <a:pt x="1413" y="0"/>
                    <a:pt x="1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1515;p74">
              <a:extLst>
                <a:ext uri="{FF2B5EF4-FFF2-40B4-BE49-F238E27FC236}">
                  <a16:creationId xmlns:a16="http://schemas.microsoft.com/office/drawing/2014/main" id="{3B42241A-923D-D2F9-53A6-A1C798BDE073}"/>
                </a:ext>
              </a:extLst>
            </p:cNvPr>
            <p:cNvSpPr/>
            <p:nvPr/>
          </p:nvSpPr>
          <p:spPr>
            <a:xfrm>
              <a:off x="2208425" y="1948600"/>
              <a:ext cx="18350" cy="39450"/>
            </a:xfrm>
            <a:custGeom>
              <a:avLst/>
              <a:gdLst/>
              <a:ahLst/>
              <a:cxnLst/>
              <a:rect l="l" t="t" r="r" b="b"/>
              <a:pathLst>
                <a:path w="734" h="1578" extrusionOk="0">
                  <a:moveTo>
                    <a:pt x="663" y="0"/>
                  </a:moveTo>
                  <a:cubicBezTo>
                    <a:pt x="617" y="0"/>
                    <a:pt x="567" y="27"/>
                    <a:pt x="567" y="63"/>
                  </a:cubicBezTo>
                  <a:cubicBezTo>
                    <a:pt x="434" y="297"/>
                    <a:pt x="300" y="530"/>
                    <a:pt x="234" y="831"/>
                  </a:cubicBezTo>
                  <a:cubicBezTo>
                    <a:pt x="134" y="1064"/>
                    <a:pt x="0" y="1331"/>
                    <a:pt x="67" y="1564"/>
                  </a:cubicBezTo>
                  <a:cubicBezTo>
                    <a:pt x="67" y="1573"/>
                    <a:pt x="72" y="1578"/>
                    <a:pt x="79" y="1578"/>
                  </a:cubicBezTo>
                  <a:cubicBezTo>
                    <a:pt x="98" y="1578"/>
                    <a:pt x="134" y="1547"/>
                    <a:pt x="134" y="1498"/>
                  </a:cubicBezTo>
                  <a:cubicBezTo>
                    <a:pt x="234" y="1298"/>
                    <a:pt x="267" y="1097"/>
                    <a:pt x="334" y="897"/>
                  </a:cubicBezTo>
                  <a:cubicBezTo>
                    <a:pt x="434" y="597"/>
                    <a:pt x="601" y="297"/>
                    <a:pt x="734" y="63"/>
                  </a:cubicBezTo>
                  <a:cubicBezTo>
                    <a:pt x="734" y="18"/>
                    <a:pt x="700" y="0"/>
                    <a:pt x="6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1516;p74">
              <a:extLst>
                <a:ext uri="{FF2B5EF4-FFF2-40B4-BE49-F238E27FC236}">
                  <a16:creationId xmlns:a16="http://schemas.microsoft.com/office/drawing/2014/main" id="{C579D1BB-7A29-6933-D555-FA9E8162171D}"/>
                </a:ext>
              </a:extLst>
            </p:cNvPr>
            <p:cNvSpPr/>
            <p:nvPr/>
          </p:nvSpPr>
          <p:spPr>
            <a:xfrm>
              <a:off x="2198900" y="1939300"/>
              <a:ext cx="45400" cy="124450"/>
            </a:xfrm>
            <a:custGeom>
              <a:avLst/>
              <a:gdLst/>
              <a:ahLst/>
              <a:cxnLst/>
              <a:rect l="l" t="t" r="r" b="b"/>
              <a:pathLst>
                <a:path w="1816" h="4978" extrusionOk="0">
                  <a:moveTo>
                    <a:pt x="1767" y="0"/>
                  </a:moveTo>
                  <a:cubicBezTo>
                    <a:pt x="1718" y="0"/>
                    <a:pt x="1649" y="37"/>
                    <a:pt x="1649" y="102"/>
                  </a:cubicBezTo>
                  <a:cubicBezTo>
                    <a:pt x="1182" y="1703"/>
                    <a:pt x="481" y="3304"/>
                    <a:pt x="14" y="4939"/>
                  </a:cubicBezTo>
                  <a:cubicBezTo>
                    <a:pt x="0" y="4967"/>
                    <a:pt x="22" y="4977"/>
                    <a:pt x="51" y="4977"/>
                  </a:cubicBezTo>
                  <a:cubicBezTo>
                    <a:pt x="92" y="4977"/>
                    <a:pt x="148" y="4958"/>
                    <a:pt x="148" y="4939"/>
                  </a:cubicBezTo>
                  <a:cubicBezTo>
                    <a:pt x="781" y="3337"/>
                    <a:pt x="1348" y="1703"/>
                    <a:pt x="1815" y="35"/>
                  </a:cubicBezTo>
                  <a:cubicBezTo>
                    <a:pt x="1815" y="11"/>
                    <a:pt x="1795" y="0"/>
                    <a:pt x="1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1517;p74">
              <a:extLst>
                <a:ext uri="{FF2B5EF4-FFF2-40B4-BE49-F238E27FC236}">
                  <a16:creationId xmlns:a16="http://schemas.microsoft.com/office/drawing/2014/main" id="{2E77FDFD-9F73-FD0B-0A0E-9F8359633C41}"/>
                </a:ext>
              </a:extLst>
            </p:cNvPr>
            <p:cNvSpPr/>
            <p:nvPr/>
          </p:nvSpPr>
          <p:spPr>
            <a:xfrm>
              <a:off x="2215925" y="1933900"/>
              <a:ext cx="49650" cy="129575"/>
            </a:xfrm>
            <a:custGeom>
              <a:avLst/>
              <a:gdLst/>
              <a:ahLst/>
              <a:cxnLst/>
              <a:rect l="l" t="t" r="r" b="b"/>
              <a:pathLst>
                <a:path w="1986" h="5183" extrusionOk="0">
                  <a:moveTo>
                    <a:pt x="1927" y="1"/>
                  </a:moveTo>
                  <a:cubicBezTo>
                    <a:pt x="1893" y="1"/>
                    <a:pt x="1852" y="18"/>
                    <a:pt x="1835" y="51"/>
                  </a:cubicBezTo>
                  <a:cubicBezTo>
                    <a:pt x="1101" y="1685"/>
                    <a:pt x="367" y="3387"/>
                    <a:pt x="0" y="5155"/>
                  </a:cubicBezTo>
                  <a:cubicBezTo>
                    <a:pt x="0" y="5174"/>
                    <a:pt x="9" y="5182"/>
                    <a:pt x="22" y="5182"/>
                  </a:cubicBezTo>
                  <a:cubicBezTo>
                    <a:pt x="53" y="5182"/>
                    <a:pt x="110" y="5135"/>
                    <a:pt x="134" y="5088"/>
                  </a:cubicBezTo>
                  <a:cubicBezTo>
                    <a:pt x="734" y="3387"/>
                    <a:pt x="1201" y="1685"/>
                    <a:pt x="1968" y="51"/>
                  </a:cubicBezTo>
                  <a:cubicBezTo>
                    <a:pt x="1985" y="18"/>
                    <a:pt x="1960" y="1"/>
                    <a:pt x="1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1518;p74">
              <a:extLst>
                <a:ext uri="{FF2B5EF4-FFF2-40B4-BE49-F238E27FC236}">
                  <a16:creationId xmlns:a16="http://schemas.microsoft.com/office/drawing/2014/main" id="{4EDA9EFC-2463-F0B4-4117-A7D37E69738E}"/>
                </a:ext>
              </a:extLst>
            </p:cNvPr>
            <p:cNvSpPr/>
            <p:nvPr/>
          </p:nvSpPr>
          <p:spPr>
            <a:xfrm>
              <a:off x="2227250" y="1923775"/>
              <a:ext cx="61575" cy="144125"/>
            </a:xfrm>
            <a:custGeom>
              <a:avLst/>
              <a:gdLst/>
              <a:ahLst/>
              <a:cxnLst/>
              <a:rect l="l" t="t" r="r" b="b"/>
              <a:pathLst>
                <a:path w="2463" h="5765" extrusionOk="0">
                  <a:moveTo>
                    <a:pt x="2423" y="1"/>
                  </a:moveTo>
                  <a:cubicBezTo>
                    <a:pt x="2390" y="1"/>
                    <a:pt x="2334" y="35"/>
                    <a:pt x="2316" y="89"/>
                  </a:cubicBezTo>
                  <a:cubicBezTo>
                    <a:pt x="1549" y="1957"/>
                    <a:pt x="681" y="3792"/>
                    <a:pt x="14" y="5726"/>
                  </a:cubicBezTo>
                  <a:cubicBezTo>
                    <a:pt x="0" y="5755"/>
                    <a:pt x="10" y="5765"/>
                    <a:pt x="26" y="5765"/>
                  </a:cubicBezTo>
                  <a:cubicBezTo>
                    <a:pt x="48" y="5765"/>
                    <a:pt x="81" y="5746"/>
                    <a:pt x="81" y="5726"/>
                  </a:cubicBezTo>
                  <a:cubicBezTo>
                    <a:pt x="982" y="3925"/>
                    <a:pt x="1682" y="1957"/>
                    <a:pt x="2416" y="89"/>
                  </a:cubicBezTo>
                  <a:cubicBezTo>
                    <a:pt x="2463" y="27"/>
                    <a:pt x="2451" y="1"/>
                    <a:pt x="2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1519;p74">
              <a:extLst>
                <a:ext uri="{FF2B5EF4-FFF2-40B4-BE49-F238E27FC236}">
                  <a16:creationId xmlns:a16="http://schemas.microsoft.com/office/drawing/2014/main" id="{1B0F7591-9190-43D4-0848-46F61E424651}"/>
                </a:ext>
              </a:extLst>
            </p:cNvPr>
            <p:cNvSpPr/>
            <p:nvPr/>
          </p:nvSpPr>
          <p:spPr>
            <a:xfrm>
              <a:off x="2253875" y="1919625"/>
              <a:ext cx="70875" cy="141075"/>
            </a:xfrm>
            <a:custGeom>
              <a:avLst/>
              <a:gdLst/>
              <a:ahLst/>
              <a:cxnLst/>
              <a:rect l="l" t="t" r="r" b="b"/>
              <a:pathLst>
                <a:path w="2835" h="5643" extrusionOk="0">
                  <a:moveTo>
                    <a:pt x="2769" y="0"/>
                  </a:moveTo>
                  <a:cubicBezTo>
                    <a:pt x="2726" y="0"/>
                    <a:pt x="2670" y="35"/>
                    <a:pt x="2652" y="88"/>
                  </a:cubicBezTo>
                  <a:cubicBezTo>
                    <a:pt x="1818" y="1923"/>
                    <a:pt x="917" y="3758"/>
                    <a:pt x="17" y="5592"/>
                  </a:cubicBezTo>
                  <a:cubicBezTo>
                    <a:pt x="0" y="5626"/>
                    <a:pt x="25" y="5642"/>
                    <a:pt x="54" y="5642"/>
                  </a:cubicBezTo>
                  <a:cubicBezTo>
                    <a:pt x="83" y="5642"/>
                    <a:pt x="117" y="5626"/>
                    <a:pt x="117" y="5592"/>
                  </a:cubicBezTo>
                  <a:cubicBezTo>
                    <a:pt x="1251" y="3924"/>
                    <a:pt x="1985" y="1923"/>
                    <a:pt x="2819" y="88"/>
                  </a:cubicBezTo>
                  <a:cubicBezTo>
                    <a:pt x="2834" y="26"/>
                    <a:pt x="2807" y="0"/>
                    <a:pt x="2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1520;p74">
              <a:extLst>
                <a:ext uri="{FF2B5EF4-FFF2-40B4-BE49-F238E27FC236}">
                  <a16:creationId xmlns:a16="http://schemas.microsoft.com/office/drawing/2014/main" id="{C8DE9333-74AD-8C4A-504D-F78FCAA40985}"/>
                </a:ext>
              </a:extLst>
            </p:cNvPr>
            <p:cNvSpPr/>
            <p:nvPr/>
          </p:nvSpPr>
          <p:spPr>
            <a:xfrm>
              <a:off x="2273125" y="1919100"/>
              <a:ext cx="63750" cy="132500"/>
            </a:xfrm>
            <a:custGeom>
              <a:avLst/>
              <a:gdLst/>
              <a:ahLst/>
              <a:cxnLst/>
              <a:rect l="l" t="t" r="r" b="b"/>
              <a:pathLst>
                <a:path w="2550" h="5300" extrusionOk="0">
                  <a:moveTo>
                    <a:pt x="2487" y="1"/>
                  </a:moveTo>
                  <a:cubicBezTo>
                    <a:pt x="2449" y="1"/>
                    <a:pt x="2399" y="26"/>
                    <a:pt x="2382" y="76"/>
                  </a:cubicBezTo>
                  <a:cubicBezTo>
                    <a:pt x="1682" y="1810"/>
                    <a:pt x="748" y="3478"/>
                    <a:pt x="14" y="5246"/>
                  </a:cubicBezTo>
                  <a:cubicBezTo>
                    <a:pt x="1" y="5285"/>
                    <a:pt x="8" y="5299"/>
                    <a:pt x="24" y="5299"/>
                  </a:cubicBezTo>
                  <a:cubicBezTo>
                    <a:pt x="49" y="5299"/>
                    <a:pt x="94" y="5266"/>
                    <a:pt x="114" y="5246"/>
                  </a:cubicBezTo>
                  <a:cubicBezTo>
                    <a:pt x="1015" y="3578"/>
                    <a:pt x="1849" y="1810"/>
                    <a:pt x="2516" y="76"/>
                  </a:cubicBezTo>
                  <a:cubicBezTo>
                    <a:pt x="2549" y="26"/>
                    <a:pt x="2524" y="1"/>
                    <a:pt x="2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1521;p74">
              <a:extLst>
                <a:ext uri="{FF2B5EF4-FFF2-40B4-BE49-F238E27FC236}">
                  <a16:creationId xmlns:a16="http://schemas.microsoft.com/office/drawing/2014/main" id="{3255F710-BEE8-493E-467E-CB9A7F35C949}"/>
                </a:ext>
              </a:extLst>
            </p:cNvPr>
            <p:cNvSpPr/>
            <p:nvPr/>
          </p:nvSpPr>
          <p:spPr>
            <a:xfrm>
              <a:off x="2292700" y="1914625"/>
              <a:ext cx="70800" cy="156200"/>
            </a:xfrm>
            <a:custGeom>
              <a:avLst/>
              <a:gdLst/>
              <a:ahLst/>
              <a:cxnLst/>
              <a:rect l="l" t="t" r="r" b="b"/>
              <a:pathLst>
                <a:path w="2832" h="6248" extrusionOk="0">
                  <a:moveTo>
                    <a:pt x="2794" y="0"/>
                  </a:moveTo>
                  <a:cubicBezTo>
                    <a:pt x="2764" y="0"/>
                    <a:pt x="2718" y="35"/>
                    <a:pt x="2700" y="88"/>
                  </a:cubicBezTo>
                  <a:cubicBezTo>
                    <a:pt x="1799" y="2123"/>
                    <a:pt x="899" y="4124"/>
                    <a:pt x="32" y="6159"/>
                  </a:cubicBezTo>
                  <a:cubicBezTo>
                    <a:pt x="1" y="6221"/>
                    <a:pt x="13" y="6247"/>
                    <a:pt x="38" y="6247"/>
                  </a:cubicBezTo>
                  <a:cubicBezTo>
                    <a:pt x="67" y="6247"/>
                    <a:pt x="114" y="6213"/>
                    <a:pt x="132" y="6159"/>
                  </a:cubicBezTo>
                  <a:cubicBezTo>
                    <a:pt x="1199" y="4258"/>
                    <a:pt x="1933" y="2123"/>
                    <a:pt x="2800" y="88"/>
                  </a:cubicBezTo>
                  <a:cubicBezTo>
                    <a:pt x="2831" y="26"/>
                    <a:pt x="2819" y="0"/>
                    <a:pt x="2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1522;p74">
              <a:extLst>
                <a:ext uri="{FF2B5EF4-FFF2-40B4-BE49-F238E27FC236}">
                  <a16:creationId xmlns:a16="http://schemas.microsoft.com/office/drawing/2014/main" id="{260301D0-5E11-1172-14A9-078AB8049F1F}"/>
                </a:ext>
              </a:extLst>
            </p:cNvPr>
            <p:cNvSpPr/>
            <p:nvPr/>
          </p:nvSpPr>
          <p:spPr>
            <a:xfrm>
              <a:off x="2305275" y="1932125"/>
              <a:ext cx="68675" cy="149950"/>
            </a:xfrm>
            <a:custGeom>
              <a:avLst/>
              <a:gdLst/>
              <a:ahLst/>
              <a:cxnLst/>
              <a:rect l="l" t="t" r="r" b="b"/>
              <a:pathLst>
                <a:path w="2747" h="5998" extrusionOk="0">
                  <a:moveTo>
                    <a:pt x="2681" y="1"/>
                  </a:moveTo>
                  <a:cubicBezTo>
                    <a:pt x="2638" y="1"/>
                    <a:pt x="2582" y="35"/>
                    <a:pt x="2564" y="89"/>
                  </a:cubicBezTo>
                  <a:cubicBezTo>
                    <a:pt x="1730" y="2023"/>
                    <a:pt x="729" y="3958"/>
                    <a:pt x="29" y="5959"/>
                  </a:cubicBezTo>
                  <a:cubicBezTo>
                    <a:pt x="1" y="5988"/>
                    <a:pt x="8" y="5998"/>
                    <a:pt x="29" y="5998"/>
                  </a:cubicBezTo>
                  <a:cubicBezTo>
                    <a:pt x="57" y="5998"/>
                    <a:pt x="110" y="5979"/>
                    <a:pt x="129" y="5959"/>
                  </a:cubicBezTo>
                  <a:cubicBezTo>
                    <a:pt x="1063" y="4058"/>
                    <a:pt x="1897" y="2023"/>
                    <a:pt x="2731" y="89"/>
                  </a:cubicBezTo>
                  <a:cubicBezTo>
                    <a:pt x="2746" y="27"/>
                    <a:pt x="2719" y="1"/>
                    <a:pt x="26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1523;p74">
              <a:extLst>
                <a:ext uri="{FF2B5EF4-FFF2-40B4-BE49-F238E27FC236}">
                  <a16:creationId xmlns:a16="http://schemas.microsoft.com/office/drawing/2014/main" id="{D4979FE2-E92F-D404-546E-FA8E668614F4}"/>
                </a:ext>
              </a:extLst>
            </p:cNvPr>
            <p:cNvSpPr/>
            <p:nvPr/>
          </p:nvSpPr>
          <p:spPr>
            <a:xfrm>
              <a:off x="2330300" y="1924900"/>
              <a:ext cx="79350" cy="156350"/>
            </a:xfrm>
            <a:custGeom>
              <a:avLst/>
              <a:gdLst/>
              <a:ahLst/>
              <a:cxnLst/>
              <a:rect l="l" t="t" r="r" b="b"/>
              <a:pathLst>
                <a:path w="3174" h="6254" extrusionOk="0">
                  <a:moveTo>
                    <a:pt x="3145" y="0"/>
                  </a:moveTo>
                  <a:cubicBezTo>
                    <a:pt x="3114" y="0"/>
                    <a:pt x="3050" y="39"/>
                    <a:pt x="3031" y="77"/>
                  </a:cubicBezTo>
                  <a:lnTo>
                    <a:pt x="29" y="6215"/>
                  </a:lnTo>
                  <a:cubicBezTo>
                    <a:pt x="0" y="6243"/>
                    <a:pt x="2" y="6254"/>
                    <a:pt x="16" y="6254"/>
                  </a:cubicBezTo>
                  <a:cubicBezTo>
                    <a:pt x="35" y="6254"/>
                    <a:pt x="76" y="6234"/>
                    <a:pt x="95" y="6215"/>
                  </a:cubicBezTo>
                  <a:cubicBezTo>
                    <a:pt x="1296" y="4247"/>
                    <a:pt x="2197" y="2112"/>
                    <a:pt x="3131" y="77"/>
                  </a:cubicBezTo>
                  <a:cubicBezTo>
                    <a:pt x="3173" y="21"/>
                    <a:pt x="3168" y="0"/>
                    <a:pt x="3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1524;p74">
              <a:extLst>
                <a:ext uri="{FF2B5EF4-FFF2-40B4-BE49-F238E27FC236}">
                  <a16:creationId xmlns:a16="http://schemas.microsoft.com/office/drawing/2014/main" id="{281581E8-E164-F0E1-D299-6480E8D93151}"/>
                </a:ext>
              </a:extLst>
            </p:cNvPr>
            <p:cNvSpPr/>
            <p:nvPr/>
          </p:nvSpPr>
          <p:spPr>
            <a:xfrm>
              <a:off x="2332350" y="1932125"/>
              <a:ext cx="87900" cy="179500"/>
            </a:xfrm>
            <a:custGeom>
              <a:avLst/>
              <a:gdLst/>
              <a:ahLst/>
              <a:cxnLst/>
              <a:rect l="l" t="t" r="r" b="b"/>
              <a:pathLst>
                <a:path w="3516" h="7180" extrusionOk="0">
                  <a:moveTo>
                    <a:pt x="3441" y="1"/>
                  </a:moveTo>
                  <a:cubicBezTo>
                    <a:pt x="3397" y="1"/>
                    <a:pt x="3349" y="35"/>
                    <a:pt x="3349" y="89"/>
                  </a:cubicBezTo>
                  <a:cubicBezTo>
                    <a:pt x="2448" y="2490"/>
                    <a:pt x="1147" y="4792"/>
                    <a:pt x="13" y="7127"/>
                  </a:cubicBezTo>
                  <a:cubicBezTo>
                    <a:pt x="0" y="7166"/>
                    <a:pt x="13" y="7180"/>
                    <a:pt x="35" y="7180"/>
                  </a:cubicBezTo>
                  <a:cubicBezTo>
                    <a:pt x="69" y="7180"/>
                    <a:pt x="126" y="7147"/>
                    <a:pt x="147" y="7127"/>
                  </a:cubicBezTo>
                  <a:cubicBezTo>
                    <a:pt x="1414" y="4925"/>
                    <a:pt x="2615" y="2457"/>
                    <a:pt x="3516" y="89"/>
                  </a:cubicBezTo>
                  <a:cubicBezTo>
                    <a:pt x="3516" y="27"/>
                    <a:pt x="3480" y="1"/>
                    <a:pt x="3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1525;p74">
              <a:extLst>
                <a:ext uri="{FF2B5EF4-FFF2-40B4-BE49-F238E27FC236}">
                  <a16:creationId xmlns:a16="http://schemas.microsoft.com/office/drawing/2014/main" id="{E2FA3A93-6D1C-E71B-65BC-6017F6DA1843}"/>
                </a:ext>
              </a:extLst>
            </p:cNvPr>
            <p:cNvSpPr/>
            <p:nvPr/>
          </p:nvSpPr>
          <p:spPr>
            <a:xfrm>
              <a:off x="2352300" y="1933725"/>
              <a:ext cx="81300" cy="174825"/>
            </a:xfrm>
            <a:custGeom>
              <a:avLst/>
              <a:gdLst/>
              <a:ahLst/>
              <a:cxnLst/>
              <a:rect l="l" t="t" r="r" b="b"/>
              <a:pathLst>
                <a:path w="3252" h="6993" extrusionOk="0">
                  <a:moveTo>
                    <a:pt x="3192" y="0"/>
                  </a:moveTo>
                  <a:cubicBezTo>
                    <a:pt x="3144" y="0"/>
                    <a:pt x="3085" y="52"/>
                    <a:pt x="3085" y="91"/>
                  </a:cubicBezTo>
                  <a:cubicBezTo>
                    <a:pt x="2217" y="2493"/>
                    <a:pt x="1017" y="4661"/>
                    <a:pt x="16" y="6930"/>
                  </a:cubicBezTo>
                  <a:cubicBezTo>
                    <a:pt x="1" y="6975"/>
                    <a:pt x="13" y="6993"/>
                    <a:pt x="37" y="6993"/>
                  </a:cubicBezTo>
                  <a:cubicBezTo>
                    <a:pt x="66" y="6993"/>
                    <a:pt x="113" y="6966"/>
                    <a:pt x="149" y="6930"/>
                  </a:cubicBezTo>
                  <a:cubicBezTo>
                    <a:pt x="1350" y="4761"/>
                    <a:pt x="2418" y="2426"/>
                    <a:pt x="3252" y="91"/>
                  </a:cubicBezTo>
                  <a:cubicBezTo>
                    <a:pt x="3252" y="24"/>
                    <a:pt x="3224" y="0"/>
                    <a:pt x="3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1526;p74">
              <a:extLst>
                <a:ext uri="{FF2B5EF4-FFF2-40B4-BE49-F238E27FC236}">
                  <a16:creationId xmlns:a16="http://schemas.microsoft.com/office/drawing/2014/main" id="{DCAADEC4-C466-9F9B-0230-733089863C3D}"/>
                </a:ext>
              </a:extLst>
            </p:cNvPr>
            <p:cNvSpPr/>
            <p:nvPr/>
          </p:nvSpPr>
          <p:spPr>
            <a:xfrm>
              <a:off x="2328975" y="1929900"/>
              <a:ext cx="125000" cy="260725"/>
            </a:xfrm>
            <a:custGeom>
              <a:avLst/>
              <a:gdLst/>
              <a:ahLst/>
              <a:cxnLst/>
              <a:rect l="l" t="t" r="r" b="b"/>
              <a:pathLst>
                <a:path w="5000" h="10429" extrusionOk="0">
                  <a:moveTo>
                    <a:pt x="4945" y="0"/>
                  </a:moveTo>
                  <a:cubicBezTo>
                    <a:pt x="4901" y="0"/>
                    <a:pt x="4838" y="39"/>
                    <a:pt x="4818" y="77"/>
                  </a:cubicBezTo>
                  <a:cubicBezTo>
                    <a:pt x="3284" y="3547"/>
                    <a:pt x="1416" y="6849"/>
                    <a:pt x="15" y="10352"/>
                  </a:cubicBezTo>
                  <a:cubicBezTo>
                    <a:pt x="1" y="10408"/>
                    <a:pt x="16" y="10429"/>
                    <a:pt x="42" y="10429"/>
                  </a:cubicBezTo>
                  <a:cubicBezTo>
                    <a:pt x="76" y="10429"/>
                    <a:pt x="129" y="10390"/>
                    <a:pt x="148" y="10352"/>
                  </a:cubicBezTo>
                  <a:cubicBezTo>
                    <a:pt x="1749" y="6882"/>
                    <a:pt x="3451" y="3547"/>
                    <a:pt x="4985" y="77"/>
                  </a:cubicBezTo>
                  <a:cubicBezTo>
                    <a:pt x="4999" y="21"/>
                    <a:pt x="4978" y="0"/>
                    <a:pt x="49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1527;p74">
              <a:extLst>
                <a:ext uri="{FF2B5EF4-FFF2-40B4-BE49-F238E27FC236}">
                  <a16:creationId xmlns:a16="http://schemas.microsoft.com/office/drawing/2014/main" id="{88F8D0DB-4DB3-4D5F-0168-93FE1A12B25B}"/>
                </a:ext>
              </a:extLst>
            </p:cNvPr>
            <p:cNvSpPr/>
            <p:nvPr/>
          </p:nvSpPr>
          <p:spPr>
            <a:xfrm>
              <a:off x="2321500" y="1938575"/>
              <a:ext cx="143325" cy="283175"/>
            </a:xfrm>
            <a:custGeom>
              <a:avLst/>
              <a:gdLst/>
              <a:ahLst/>
              <a:cxnLst/>
              <a:rect l="l" t="t" r="r" b="b"/>
              <a:pathLst>
                <a:path w="5733" h="11327" extrusionOk="0">
                  <a:moveTo>
                    <a:pt x="5685" y="1"/>
                  </a:moveTo>
                  <a:cubicBezTo>
                    <a:pt x="5651" y="1"/>
                    <a:pt x="5603" y="27"/>
                    <a:pt x="5584" y="64"/>
                  </a:cubicBezTo>
                  <a:cubicBezTo>
                    <a:pt x="3950" y="3900"/>
                    <a:pt x="2048" y="7636"/>
                    <a:pt x="47" y="11239"/>
                  </a:cubicBezTo>
                  <a:cubicBezTo>
                    <a:pt x="1" y="11301"/>
                    <a:pt x="19" y="11327"/>
                    <a:pt x="59" y="11327"/>
                  </a:cubicBezTo>
                  <a:cubicBezTo>
                    <a:pt x="104" y="11327"/>
                    <a:pt x="178" y="11292"/>
                    <a:pt x="214" y="11239"/>
                  </a:cubicBezTo>
                  <a:cubicBezTo>
                    <a:pt x="2249" y="7636"/>
                    <a:pt x="4083" y="3900"/>
                    <a:pt x="5718" y="64"/>
                  </a:cubicBezTo>
                  <a:cubicBezTo>
                    <a:pt x="5733" y="19"/>
                    <a:pt x="5714" y="1"/>
                    <a:pt x="56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1528;p74">
              <a:extLst>
                <a:ext uri="{FF2B5EF4-FFF2-40B4-BE49-F238E27FC236}">
                  <a16:creationId xmlns:a16="http://schemas.microsoft.com/office/drawing/2014/main" id="{8B2FC832-D3A2-E1D5-51B1-C8E5FCE66138}"/>
                </a:ext>
              </a:extLst>
            </p:cNvPr>
            <p:cNvSpPr/>
            <p:nvPr/>
          </p:nvSpPr>
          <p:spPr>
            <a:xfrm>
              <a:off x="2334950" y="1934425"/>
              <a:ext cx="152400" cy="302075"/>
            </a:xfrm>
            <a:custGeom>
              <a:avLst/>
              <a:gdLst/>
              <a:ahLst/>
              <a:cxnLst/>
              <a:rect l="l" t="t" r="r" b="b"/>
              <a:pathLst>
                <a:path w="6096" h="12083" extrusionOk="0">
                  <a:moveTo>
                    <a:pt x="6059" y="0"/>
                  </a:moveTo>
                  <a:cubicBezTo>
                    <a:pt x="6030" y="0"/>
                    <a:pt x="5984" y="27"/>
                    <a:pt x="5947" y="63"/>
                  </a:cubicBezTo>
                  <a:cubicBezTo>
                    <a:pt x="4212" y="4166"/>
                    <a:pt x="2078" y="8069"/>
                    <a:pt x="43" y="12005"/>
                  </a:cubicBezTo>
                  <a:cubicBezTo>
                    <a:pt x="0" y="12062"/>
                    <a:pt x="12" y="12082"/>
                    <a:pt x="44" y="12082"/>
                  </a:cubicBezTo>
                  <a:cubicBezTo>
                    <a:pt x="88" y="12082"/>
                    <a:pt x="171" y="12044"/>
                    <a:pt x="210" y="12005"/>
                  </a:cubicBezTo>
                  <a:cubicBezTo>
                    <a:pt x="2244" y="8069"/>
                    <a:pt x="4379" y="4133"/>
                    <a:pt x="6080" y="63"/>
                  </a:cubicBezTo>
                  <a:cubicBezTo>
                    <a:pt x="6095" y="18"/>
                    <a:pt x="6083" y="0"/>
                    <a:pt x="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1529;p74">
              <a:extLst>
                <a:ext uri="{FF2B5EF4-FFF2-40B4-BE49-F238E27FC236}">
                  <a16:creationId xmlns:a16="http://schemas.microsoft.com/office/drawing/2014/main" id="{0DA3487A-EF1F-EB88-8C03-6A8397A5963E}"/>
                </a:ext>
              </a:extLst>
            </p:cNvPr>
            <p:cNvSpPr/>
            <p:nvPr/>
          </p:nvSpPr>
          <p:spPr>
            <a:xfrm>
              <a:off x="2306300" y="1941575"/>
              <a:ext cx="200550" cy="395175"/>
            </a:xfrm>
            <a:custGeom>
              <a:avLst/>
              <a:gdLst/>
              <a:ahLst/>
              <a:cxnLst/>
              <a:rect l="l" t="t" r="r" b="b"/>
              <a:pathLst>
                <a:path w="8022" h="15807" extrusionOk="0">
                  <a:moveTo>
                    <a:pt x="7970" y="0"/>
                  </a:moveTo>
                  <a:cubicBezTo>
                    <a:pt x="7927" y="0"/>
                    <a:pt x="7860" y="39"/>
                    <a:pt x="7860" y="78"/>
                  </a:cubicBezTo>
                  <a:cubicBezTo>
                    <a:pt x="5425" y="5381"/>
                    <a:pt x="3157" y="10785"/>
                    <a:pt x="21" y="15722"/>
                  </a:cubicBezTo>
                  <a:cubicBezTo>
                    <a:pt x="0" y="15764"/>
                    <a:pt x="19" y="15806"/>
                    <a:pt x="44" y="15806"/>
                  </a:cubicBezTo>
                  <a:cubicBezTo>
                    <a:pt x="59" y="15806"/>
                    <a:pt x="76" y="15792"/>
                    <a:pt x="88" y="15755"/>
                  </a:cubicBezTo>
                  <a:cubicBezTo>
                    <a:pt x="3357" y="10952"/>
                    <a:pt x="5592" y="5348"/>
                    <a:pt x="7994" y="78"/>
                  </a:cubicBezTo>
                  <a:cubicBezTo>
                    <a:pt x="8022" y="21"/>
                    <a:pt x="8002" y="0"/>
                    <a:pt x="7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1530;p74">
              <a:extLst>
                <a:ext uri="{FF2B5EF4-FFF2-40B4-BE49-F238E27FC236}">
                  <a16:creationId xmlns:a16="http://schemas.microsoft.com/office/drawing/2014/main" id="{2C51761B-6CDA-25B1-CB75-A5BDA8B069AD}"/>
                </a:ext>
              </a:extLst>
            </p:cNvPr>
            <p:cNvSpPr/>
            <p:nvPr/>
          </p:nvSpPr>
          <p:spPr>
            <a:xfrm>
              <a:off x="2344750" y="1939950"/>
              <a:ext cx="171000" cy="366750"/>
            </a:xfrm>
            <a:custGeom>
              <a:avLst/>
              <a:gdLst/>
              <a:ahLst/>
              <a:cxnLst/>
              <a:rect l="l" t="t" r="r" b="b"/>
              <a:pathLst>
                <a:path w="6840" h="14670" extrusionOk="0">
                  <a:moveTo>
                    <a:pt x="6781" y="1"/>
                  </a:moveTo>
                  <a:cubicBezTo>
                    <a:pt x="6747" y="1"/>
                    <a:pt x="6706" y="26"/>
                    <a:pt x="6689" y="76"/>
                  </a:cubicBezTo>
                  <a:cubicBezTo>
                    <a:pt x="4821" y="5079"/>
                    <a:pt x="2519" y="9916"/>
                    <a:pt x="18" y="14620"/>
                  </a:cubicBezTo>
                  <a:cubicBezTo>
                    <a:pt x="1" y="14653"/>
                    <a:pt x="26" y="14670"/>
                    <a:pt x="55" y="14670"/>
                  </a:cubicBezTo>
                  <a:cubicBezTo>
                    <a:pt x="84" y="14670"/>
                    <a:pt x="118" y="14653"/>
                    <a:pt x="118" y="14620"/>
                  </a:cubicBezTo>
                  <a:cubicBezTo>
                    <a:pt x="2886" y="10116"/>
                    <a:pt x="4988" y="5013"/>
                    <a:pt x="6823" y="76"/>
                  </a:cubicBezTo>
                  <a:cubicBezTo>
                    <a:pt x="6839" y="26"/>
                    <a:pt x="6814" y="1"/>
                    <a:pt x="6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1531;p74">
              <a:extLst>
                <a:ext uri="{FF2B5EF4-FFF2-40B4-BE49-F238E27FC236}">
                  <a16:creationId xmlns:a16="http://schemas.microsoft.com/office/drawing/2014/main" id="{3346A250-76F3-BA6C-0B34-CB19E85D5011}"/>
                </a:ext>
              </a:extLst>
            </p:cNvPr>
            <p:cNvSpPr/>
            <p:nvPr/>
          </p:nvSpPr>
          <p:spPr>
            <a:xfrm>
              <a:off x="2365675" y="1923775"/>
              <a:ext cx="178850" cy="394325"/>
            </a:xfrm>
            <a:custGeom>
              <a:avLst/>
              <a:gdLst/>
              <a:ahLst/>
              <a:cxnLst/>
              <a:rect l="l" t="t" r="r" b="b"/>
              <a:pathLst>
                <a:path w="7154" h="15773" extrusionOk="0">
                  <a:moveTo>
                    <a:pt x="7090" y="1"/>
                  </a:moveTo>
                  <a:cubicBezTo>
                    <a:pt x="7051" y="1"/>
                    <a:pt x="7004" y="35"/>
                    <a:pt x="6986" y="89"/>
                  </a:cubicBezTo>
                  <a:cubicBezTo>
                    <a:pt x="5885" y="2958"/>
                    <a:pt x="4718" y="5793"/>
                    <a:pt x="3450" y="8595"/>
                  </a:cubicBezTo>
                  <a:cubicBezTo>
                    <a:pt x="2350" y="10963"/>
                    <a:pt x="849" y="13265"/>
                    <a:pt x="15" y="15734"/>
                  </a:cubicBezTo>
                  <a:cubicBezTo>
                    <a:pt x="0" y="15762"/>
                    <a:pt x="16" y="15772"/>
                    <a:pt x="39" y="15772"/>
                  </a:cubicBezTo>
                  <a:cubicBezTo>
                    <a:pt x="70" y="15772"/>
                    <a:pt x="115" y="15753"/>
                    <a:pt x="115" y="15734"/>
                  </a:cubicBezTo>
                  <a:cubicBezTo>
                    <a:pt x="1115" y="13265"/>
                    <a:pt x="2483" y="10997"/>
                    <a:pt x="3617" y="8595"/>
                  </a:cubicBezTo>
                  <a:cubicBezTo>
                    <a:pt x="4885" y="5793"/>
                    <a:pt x="6052" y="2958"/>
                    <a:pt x="7153" y="89"/>
                  </a:cubicBezTo>
                  <a:cubicBezTo>
                    <a:pt x="7153" y="27"/>
                    <a:pt x="7124" y="1"/>
                    <a:pt x="70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1532;p74">
              <a:extLst>
                <a:ext uri="{FF2B5EF4-FFF2-40B4-BE49-F238E27FC236}">
                  <a16:creationId xmlns:a16="http://schemas.microsoft.com/office/drawing/2014/main" id="{02323B39-89DD-1270-6A28-E0263E99C903}"/>
                </a:ext>
              </a:extLst>
            </p:cNvPr>
            <p:cNvSpPr/>
            <p:nvPr/>
          </p:nvSpPr>
          <p:spPr>
            <a:xfrm>
              <a:off x="2424025" y="1932400"/>
              <a:ext cx="135225" cy="309575"/>
            </a:xfrm>
            <a:custGeom>
              <a:avLst/>
              <a:gdLst/>
              <a:ahLst/>
              <a:cxnLst/>
              <a:rect l="l" t="t" r="r" b="b"/>
              <a:pathLst>
                <a:path w="5409" h="12383" extrusionOk="0">
                  <a:moveTo>
                    <a:pt x="5399" y="1"/>
                  </a:moveTo>
                  <a:cubicBezTo>
                    <a:pt x="5378" y="1"/>
                    <a:pt x="5309" y="55"/>
                    <a:pt x="5286" y="78"/>
                  </a:cubicBezTo>
                  <a:cubicBezTo>
                    <a:pt x="3885" y="4314"/>
                    <a:pt x="1784" y="8250"/>
                    <a:pt x="16" y="12320"/>
                  </a:cubicBezTo>
                  <a:cubicBezTo>
                    <a:pt x="1" y="12365"/>
                    <a:pt x="19" y="12383"/>
                    <a:pt x="45" y="12383"/>
                  </a:cubicBezTo>
                  <a:cubicBezTo>
                    <a:pt x="76" y="12383"/>
                    <a:pt x="116" y="12356"/>
                    <a:pt x="116" y="12320"/>
                  </a:cubicBezTo>
                  <a:cubicBezTo>
                    <a:pt x="2050" y="8317"/>
                    <a:pt x="4052" y="4281"/>
                    <a:pt x="5386" y="44"/>
                  </a:cubicBezTo>
                  <a:cubicBezTo>
                    <a:pt x="5407" y="12"/>
                    <a:pt x="5408" y="1"/>
                    <a:pt x="5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1533;p74">
              <a:extLst>
                <a:ext uri="{FF2B5EF4-FFF2-40B4-BE49-F238E27FC236}">
                  <a16:creationId xmlns:a16="http://schemas.microsoft.com/office/drawing/2014/main" id="{ADD02879-36C2-DF1D-CC27-BD01771EBE88}"/>
                </a:ext>
              </a:extLst>
            </p:cNvPr>
            <p:cNvSpPr/>
            <p:nvPr/>
          </p:nvSpPr>
          <p:spPr>
            <a:xfrm>
              <a:off x="2550325" y="1929825"/>
              <a:ext cx="24125" cy="54700"/>
            </a:xfrm>
            <a:custGeom>
              <a:avLst/>
              <a:gdLst/>
              <a:ahLst/>
              <a:cxnLst/>
              <a:rect l="l" t="t" r="r" b="b"/>
              <a:pathLst>
                <a:path w="965" h="2188" extrusionOk="0">
                  <a:moveTo>
                    <a:pt x="941" y="1"/>
                  </a:moveTo>
                  <a:cubicBezTo>
                    <a:pt x="917" y="1"/>
                    <a:pt x="871" y="29"/>
                    <a:pt x="834" y="47"/>
                  </a:cubicBezTo>
                  <a:cubicBezTo>
                    <a:pt x="601" y="714"/>
                    <a:pt x="134" y="1415"/>
                    <a:pt x="1" y="2149"/>
                  </a:cubicBezTo>
                  <a:cubicBezTo>
                    <a:pt x="1" y="2177"/>
                    <a:pt x="18" y="2187"/>
                    <a:pt x="39" y="2187"/>
                  </a:cubicBezTo>
                  <a:cubicBezTo>
                    <a:pt x="67" y="2187"/>
                    <a:pt x="101" y="2168"/>
                    <a:pt x="101" y="2149"/>
                  </a:cubicBezTo>
                  <a:cubicBezTo>
                    <a:pt x="434" y="1482"/>
                    <a:pt x="668" y="748"/>
                    <a:pt x="935" y="80"/>
                  </a:cubicBezTo>
                  <a:cubicBezTo>
                    <a:pt x="965" y="20"/>
                    <a:pt x="961" y="1"/>
                    <a:pt x="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1534;p74">
              <a:extLst>
                <a:ext uri="{FF2B5EF4-FFF2-40B4-BE49-F238E27FC236}">
                  <a16:creationId xmlns:a16="http://schemas.microsoft.com/office/drawing/2014/main" id="{44760E66-9C37-C85C-332B-EAA857FB12E2}"/>
                </a:ext>
              </a:extLst>
            </p:cNvPr>
            <p:cNvSpPr/>
            <p:nvPr/>
          </p:nvSpPr>
          <p:spPr>
            <a:xfrm>
              <a:off x="2569500" y="1931150"/>
              <a:ext cx="19425" cy="41075"/>
            </a:xfrm>
            <a:custGeom>
              <a:avLst/>
              <a:gdLst/>
              <a:ahLst/>
              <a:cxnLst/>
              <a:rect l="l" t="t" r="r" b="b"/>
              <a:pathLst>
                <a:path w="777" h="1643" extrusionOk="0">
                  <a:moveTo>
                    <a:pt x="749" y="0"/>
                  </a:moveTo>
                  <a:cubicBezTo>
                    <a:pt x="718" y="0"/>
                    <a:pt x="654" y="36"/>
                    <a:pt x="635" y="94"/>
                  </a:cubicBezTo>
                  <a:cubicBezTo>
                    <a:pt x="401" y="528"/>
                    <a:pt x="1" y="1095"/>
                    <a:pt x="34" y="1629"/>
                  </a:cubicBezTo>
                  <a:cubicBezTo>
                    <a:pt x="34" y="1638"/>
                    <a:pt x="43" y="1642"/>
                    <a:pt x="55" y="1642"/>
                  </a:cubicBezTo>
                  <a:cubicBezTo>
                    <a:pt x="84" y="1642"/>
                    <a:pt x="134" y="1619"/>
                    <a:pt x="134" y="1595"/>
                  </a:cubicBezTo>
                  <a:cubicBezTo>
                    <a:pt x="234" y="1328"/>
                    <a:pt x="301" y="1095"/>
                    <a:pt x="401" y="828"/>
                  </a:cubicBezTo>
                  <a:cubicBezTo>
                    <a:pt x="534" y="561"/>
                    <a:pt x="668" y="328"/>
                    <a:pt x="735" y="61"/>
                  </a:cubicBezTo>
                  <a:cubicBezTo>
                    <a:pt x="777" y="19"/>
                    <a:pt x="772" y="0"/>
                    <a:pt x="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1535;p74">
              <a:extLst>
                <a:ext uri="{FF2B5EF4-FFF2-40B4-BE49-F238E27FC236}">
                  <a16:creationId xmlns:a16="http://schemas.microsoft.com/office/drawing/2014/main" id="{9A3C1AF6-C6AF-7282-3BC3-A816CFBF21AC}"/>
                </a:ext>
              </a:extLst>
            </p:cNvPr>
            <p:cNvSpPr/>
            <p:nvPr/>
          </p:nvSpPr>
          <p:spPr>
            <a:xfrm>
              <a:off x="2582025" y="1929075"/>
              <a:ext cx="13625" cy="34825"/>
            </a:xfrm>
            <a:custGeom>
              <a:avLst/>
              <a:gdLst/>
              <a:ahLst/>
              <a:cxnLst/>
              <a:rect l="l" t="t" r="r" b="b"/>
              <a:pathLst>
                <a:path w="545" h="1393" extrusionOk="0">
                  <a:moveTo>
                    <a:pt x="531" y="0"/>
                  </a:moveTo>
                  <a:cubicBezTo>
                    <a:pt x="507" y="0"/>
                    <a:pt x="446" y="54"/>
                    <a:pt x="400" y="77"/>
                  </a:cubicBezTo>
                  <a:cubicBezTo>
                    <a:pt x="234" y="511"/>
                    <a:pt x="33" y="944"/>
                    <a:pt x="0" y="1378"/>
                  </a:cubicBezTo>
                  <a:cubicBezTo>
                    <a:pt x="0" y="1389"/>
                    <a:pt x="4" y="1393"/>
                    <a:pt x="10" y="1393"/>
                  </a:cubicBezTo>
                  <a:cubicBezTo>
                    <a:pt x="22" y="1393"/>
                    <a:pt x="45" y="1378"/>
                    <a:pt x="67" y="1378"/>
                  </a:cubicBezTo>
                  <a:cubicBezTo>
                    <a:pt x="267" y="944"/>
                    <a:pt x="400" y="444"/>
                    <a:pt x="534" y="44"/>
                  </a:cubicBezTo>
                  <a:cubicBezTo>
                    <a:pt x="544" y="12"/>
                    <a:pt x="542" y="0"/>
                    <a:pt x="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1536;p74">
              <a:extLst>
                <a:ext uri="{FF2B5EF4-FFF2-40B4-BE49-F238E27FC236}">
                  <a16:creationId xmlns:a16="http://schemas.microsoft.com/office/drawing/2014/main" id="{4AD67127-04C2-B86B-602C-D499E01CCFA7}"/>
                </a:ext>
              </a:extLst>
            </p:cNvPr>
            <p:cNvSpPr/>
            <p:nvPr/>
          </p:nvSpPr>
          <p:spPr>
            <a:xfrm>
              <a:off x="2595350" y="1931575"/>
              <a:ext cx="12550" cy="35675"/>
            </a:xfrm>
            <a:custGeom>
              <a:avLst/>
              <a:gdLst/>
              <a:ahLst/>
              <a:cxnLst/>
              <a:rect l="l" t="t" r="r" b="b"/>
              <a:pathLst>
                <a:path w="502" h="1427" extrusionOk="0">
                  <a:moveTo>
                    <a:pt x="450" y="0"/>
                  </a:moveTo>
                  <a:cubicBezTo>
                    <a:pt x="412" y="0"/>
                    <a:pt x="368" y="39"/>
                    <a:pt x="368" y="77"/>
                  </a:cubicBezTo>
                  <a:cubicBezTo>
                    <a:pt x="334" y="277"/>
                    <a:pt x="234" y="511"/>
                    <a:pt x="201" y="744"/>
                  </a:cubicBezTo>
                  <a:cubicBezTo>
                    <a:pt x="168" y="945"/>
                    <a:pt x="34" y="1145"/>
                    <a:pt x="1" y="1412"/>
                  </a:cubicBezTo>
                  <a:cubicBezTo>
                    <a:pt x="1" y="1423"/>
                    <a:pt x="8" y="1426"/>
                    <a:pt x="18" y="1426"/>
                  </a:cubicBezTo>
                  <a:cubicBezTo>
                    <a:pt x="38" y="1426"/>
                    <a:pt x="68" y="1412"/>
                    <a:pt x="68" y="1412"/>
                  </a:cubicBezTo>
                  <a:cubicBezTo>
                    <a:pt x="334" y="1011"/>
                    <a:pt x="401" y="478"/>
                    <a:pt x="501" y="77"/>
                  </a:cubicBezTo>
                  <a:cubicBezTo>
                    <a:pt x="501" y="21"/>
                    <a:pt x="477" y="0"/>
                    <a:pt x="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1537;p74">
              <a:extLst>
                <a:ext uri="{FF2B5EF4-FFF2-40B4-BE49-F238E27FC236}">
                  <a16:creationId xmlns:a16="http://schemas.microsoft.com/office/drawing/2014/main" id="{BAB1E458-4885-8E3B-8784-CF8E9BC85942}"/>
                </a:ext>
              </a:extLst>
            </p:cNvPr>
            <p:cNvSpPr/>
            <p:nvPr/>
          </p:nvSpPr>
          <p:spPr>
            <a:xfrm>
              <a:off x="2601200" y="1944425"/>
              <a:ext cx="17450" cy="39750"/>
            </a:xfrm>
            <a:custGeom>
              <a:avLst/>
              <a:gdLst/>
              <a:ahLst/>
              <a:cxnLst/>
              <a:rect l="l" t="t" r="r" b="b"/>
              <a:pathLst>
                <a:path w="698" h="1590" extrusionOk="0">
                  <a:moveTo>
                    <a:pt x="652" y="0"/>
                  </a:moveTo>
                  <a:cubicBezTo>
                    <a:pt x="618" y="0"/>
                    <a:pt x="567" y="27"/>
                    <a:pt x="567" y="64"/>
                  </a:cubicBezTo>
                  <a:cubicBezTo>
                    <a:pt x="334" y="564"/>
                    <a:pt x="167" y="1064"/>
                    <a:pt x="0" y="1565"/>
                  </a:cubicBezTo>
                  <a:cubicBezTo>
                    <a:pt x="0" y="1581"/>
                    <a:pt x="25" y="1590"/>
                    <a:pt x="50" y="1590"/>
                  </a:cubicBezTo>
                  <a:cubicBezTo>
                    <a:pt x="75" y="1590"/>
                    <a:pt x="100" y="1581"/>
                    <a:pt x="100" y="1565"/>
                  </a:cubicBezTo>
                  <a:cubicBezTo>
                    <a:pt x="301" y="1064"/>
                    <a:pt x="467" y="564"/>
                    <a:pt x="667" y="64"/>
                  </a:cubicBezTo>
                  <a:cubicBezTo>
                    <a:pt x="698" y="18"/>
                    <a:pt x="680" y="0"/>
                    <a:pt x="6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1538;p74">
              <a:extLst>
                <a:ext uri="{FF2B5EF4-FFF2-40B4-BE49-F238E27FC236}">
                  <a16:creationId xmlns:a16="http://schemas.microsoft.com/office/drawing/2014/main" id="{86DD2FD2-EBD1-75B9-BDEB-1725C6E97E5B}"/>
                </a:ext>
              </a:extLst>
            </p:cNvPr>
            <p:cNvSpPr/>
            <p:nvPr/>
          </p:nvSpPr>
          <p:spPr>
            <a:xfrm>
              <a:off x="2594525" y="1940925"/>
              <a:ext cx="42500" cy="74800"/>
            </a:xfrm>
            <a:custGeom>
              <a:avLst/>
              <a:gdLst/>
              <a:ahLst/>
              <a:cxnLst/>
              <a:rect l="l" t="t" r="r" b="b"/>
              <a:pathLst>
                <a:path w="1700" h="2992" extrusionOk="0">
                  <a:moveTo>
                    <a:pt x="1674" y="1"/>
                  </a:moveTo>
                  <a:cubicBezTo>
                    <a:pt x="1665" y="1"/>
                    <a:pt x="1652" y="11"/>
                    <a:pt x="1635" y="37"/>
                  </a:cubicBezTo>
                  <a:cubicBezTo>
                    <a:pt x="1268" y="270"/>
                    <a:pt x="1068" y="704"/>
                    <a:pt x="901" y="1071"/>
                  </a:cubicBezTo>
                  <a:cubicBezTo>
                    <a:pt x="634" y="1638"/>
                    <a:pt x="134" y="2272"/>
                    <a:pt x="0" y="2939"/>
                  </a:cubicBezTo>
                  <a:cubicBezTo>
                    <a:pt x="0" y="2978"/>
                    <a:pt x="21" y="2992"/>
                    <a:pt x="46" y="2992"/>
                  </a:cubicBezTo>
                  <a:cubicBezTo>
                    <a:pt x="85" y="2992"/>
                    <a:pt x="134" y="2959"/>
                    <a:pt x="134" y="2939"/>
                  </a:cubicBezTo>
                  <a:cubicBezTo>
                    <a:pt x="334" y="2439"/>
                    <a:pt x="568" y="1938"/>
                    <a:pt x="868" y="1438"/>
                  </a:cubicBezTo>
                  <a:cubicBezTo>
                    <a:pt x="1135" y="1038"/>
                    <a:pt x="1235" y="437"/>
                    <a:pt x="1668" y="137"/>
                  </a:cubicBezTo>
                  <a:cubicBezTo>
                    <a:pt x="1693" y="87"/>
                    <a:pt x="1699" y="1"/>
                    <a:pt x="1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1539;p74">
              <a:extLst>
                <a:ext uri="{FF2B5EF4-FFF2-40B4-BE49-F238E27FC236}">
                  <a16:creationId xmlns:a16="http://schemas.microsoft.com/office/drawing/2014/main" id="{C665D3B5-6211-298E-88ED-6AD052B441FB}"/>
                </a:ext>
              </a:extLst>
            </p:cNvPr>
            <p:cNvSpPr/>
            <p:nvPr/>
          </p:nvSpPr>
          <p:spPr>
            <a:xfrm>
              <a:off x="2603275" y="1939300"/>
              <a:ext cx="46075" cy="88025"/>
            </a:xfrm>
            <a:custGeom>
              <a:avLst/>
              <a:gdLst/>
              <a:ahLst/>
              <a:cxnLst/>
              <a:rect l="l" t="t" r="r" b="b"/>
              <a:pathLst>
                <a:path w="1843" h="3521" extrusionOk="0">
                  <a:moveTo>
                    <a:pt x="1819" y="0"/>
                  </a:moveTo>
                  <a:cubicBezTo>
                    <a:pt x="1788" y="0"/>
                    <a:pt x="1719" y="37"/>
                    <a:pt x="1719" y="102"/>
                  </a:cubicBezTo>
                  <a:cubicBezTo>
                    <a:pt x="1285" y="1269"/>
                    <a:pt x="484" y="2303"/>
                    <a:pt x="17" y="3471"/>
                  </a:cubicBezTo>
                  <a:cubicBezTo>
                    <a:pt x="1" y="3504"/>
                    <a:pt x="17" y="3521"/>
                    <a:pt x="38" y="3521"/>
                  </a:cubicBezTo>
                  <a:cubicBezTo>
                    <a:pt x="59" y="3521"/>
                    <a:pt x="84" y="3504"/>
                    <a:pt x="84" y="3471"/>
                  </a:cubicBezTo>
                  <a:cubicBezTo>
                    <a:pt x="751" y="2370"/>
                    <a:pt x="1385" y="1269"/>
                    <a:pt x="1819" y="35"/>
                  </a:cubicBezTo>
                  <a:cubicBezTo>
                    <a:pt x="1842" y="11"/>
                    <a:pt x="1837" y="0"/>
                    <a:pt x="1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1540;p74">
              <a:extLst>
                <a:ext uri="{FF2B5EF4-FFF2-40B4-BE49-F238E27FC236}">
                  <a16:creationId xmlns:a16="http://schemas.microsoft.com/office/drawing/2014/main" id="{3FBB0596-0790-B499-F4A6-5D41CF752CF9}"/>
                </a:ext>
              </a:extLst>
            </p:cNvPr>
            <p:cNvSpPr/>
            <p:nvPr/>
          </p:nvSpPr>
          <p:spPr>
            <a:xfrm>
              <a:off x="2623300" y="1953850"/>
              <a:ext cx="36125" cy="67450"/>
            </a:xfrm>
            <a:custGeom>
              <a:avLst/>
              <a:gdLst/>
              <a:ahLst/>
              <a:cxnLst/>
              <a:rect l="l" t="t" r="r" b="b"/>
              <a:pathLst>
                <a:path w="1445" h="2698" extrusionOk="0">
                  <a:moveTo>
                    <a:pt x="1409" y="1"/>
                  </a:moveTo>
                  <a:cubicBezTo>
                    <a:pt x="1369" y="1"/>
                    <a:pt x="1292" y="33"/>
                    <a:pt x="1251" y="54"/>
                  </a:cubicBezTo>
                  <a:cubicBezTo>
                    <a:pt x="884" y="921"/>
                    <a:pt x="484" y="1755"/>
                    <a:pt x="17" y="2622"/>
                  </a:cubicBezTo>
                  <a:cubicBezTo>
                    <a:pt x="0" y="2672"/>
                    <a:pt x="17" y="2697"/>
                    <a:pt x="46" y="2697"/>
                  </a:cubicBezTo>
                  <a:cubicBezTo>
                    <a:pt x="75" y="2697"/>
                    <a:pt x="117" y="2672"/>
                    <a:pt x="150" y="2622"/>
                  </a:cubicBezTo>
                  <a:cubicBezTo>
                    <a:pt x="651" y="1788"/>
                    <a:pt x="1018" y="921"/>
                    <a:pt x="1418" y="54"/>
                  </a:cubicBezTo>
                  <a:cubicBezTo>
                    <a:pt x="1444" y="14"/>
                    <a:pt x="1434" y="1"/>
                    <a:pt x="1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1541;p74">
              <a:extLst>
                <a:ext uri="{FF2B5EF4-FFF2-40B4-BE49-F238E27FC236}">
                  <a16:creationId xmlns:a16="http://schemas.microsoft.com/office/drawing/2014/main" id="{BBEF1334-2946-5A44-1EDE-5EB315ED7394}"/>
                </a:ext>
              </a:extLst>
            </p:cNvPr>
            <p:cNvSpPr/>
            <p:nvPr/>
          </p:nvSpPr>
          <p:spPr>
            <a:xfrm>
              <a:off x="2546150" y="1997925"/>
              <a:ext cx="3375" cy="4800"/>
            </a:xfrm>
            <a:custGeom>
              <a:avLst/>
              <a:gdLst/>
              <a:ahLst/>
              <a:cxnLst/>
              <a:rect l="l" t="t" r="r" b="b"/>
              <a:pathLst>
                <a:path w="135" h="192" extrusionOk="0">
                  <a:moveTo>
                    <a:pt x="130" y="0"/>
                  </a:moveTo>
                  <a:cubicBezTo>
                    <a:pt x="126" y="0"/>
                    <a:pt x="117" y="8"/>
                    <a:pt x="101" y="25"/>
                  </a:cubicBezTo>
                  <a:cubicBezTo>
                    <a:pt x="34" y="25"/>
                    <a:pt x="1" y="125"/>
                    <a:pt x="1" y="192"/>
                  </a:cubicBezTo>
                  <a:cubicBezTo>
                    <a:pt x="34" y="159"/>
                    <a:pt x="101" y="125"/>
                    <a:pt x="134" y="25"/>
                  </a:cubicBezTo>
                  <a:cubicBezTo>
                    <a:pt x="134" y="8"/>
                    <a:pt x="134" y="0"/>
                    <a:pt x="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1542;p74">
              <a:extLst>
                <a:ext uri="{FF2B5EF4-FFF2-40B4-BE49-F238E27FC236}">
                  <a16:creationId xmlns:a16="http://schemas.microsoft.com/office/drawing/2014/main" id="{0DB10ADF-6A96-880D-4420-E6CA5E5E8FD4}"/>
                </a:ext>
              </a:extLst>
            </p:cNvPr>
            <p:cNvSpPr/>
            <p:nvPr/>
          </p:nvSpPr>
          <p:spPr>
            <a:xfrm>
              <a:off x="2469900" y="1996250"/>
              <a:ext cx="82950" cy="179025"/>
            </a:xfrm>
            <a:custGeom>
              <a:avLst/>
              <a:gdLst/>
              <a:ahLst/>
              <a:cxnLst/>
              <a:rect l="l" t="t" r="r" b="b"/>
              <a:pathLst>
                <a:path w="3318" h="7161" extrusionOk="0">
                  <a:moveTo>
                    <a:pt x="3293" y="0"/>
                  </a:moveTo>
                  <a:cubicBezTo>
                    <a:pt x="3276" y="0"/>
                    <a:pt x="3251" y="9"/>
                    <a:pt x="3218" y="25"/>
                  </a:cubicBezTo>
                  <a:cubicBezTo>
                    <a:pt x="3184" y="59"/>
                    <a:pt x="3151" y="92"/>
                    <a:pt x="3084" y="192"/>
                  </a:cubicBezTo>
                  <a:cubicBezTo>
                    <a:pt x="3017" y="259"/>
                    <a:pt x="2717" y="1193"/>
                    <a:pt x="2684" y="1360"/>
                  </a:cubicBezTo>
                  <a:lnTo>
                    <a:pt x="1817" y="3228"/>
                  </a:lnTo>
                  <a:cubicBezTo>
                    <a:pt x="1216" y="4529"/>
                    <a:pt x="649" y="5830"/>
                    <a:pt x="15" y="7097"/>
                  </a:cubicBezTo>
                  <a:cubicBezTo>
                    <a:pt x="0" y="7142"/>
                    <a:pt x="19" y="7160"/>
                    <a:pt x="47" y="7160"/>
                  </a:cubicBezTo>
                  <a:cubicBezTo>
                    <a:pt x="82" y="7160"/>
                    <a:pt x="130" y="7134"/>
                    <a:pt x="149" y="7097"/>
                  </a:cubicBezTo>
                  <a:cubicBezTo>
                    <a:pt x="1316" y="4929"/>
                    <a:pt x="2650" y="2427"/>
                    <a:pt x="3318" y="25"/>
                  </a:cubicBezTo>
                  <a:cubicBezTo>
                    <a:pt x="3318" y="9"/>
                    <a:pt x="3309" y="0"/>
                    <a:pt x="32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1543;p74">
              <a:extLst>
                <a:ext uri="{FF2B5EF4-FFF2-40B4-BE49-F238E27FC236}">
                  <a16:creationId xmlns:a16="http://schemas.microsoft.com/office/drawing/2014/main" id="{E24EE2D8-ADFC-0AD5-CBFA-140CC34955A6}"/>
                </a:ext>
              </a:extLst>
            </p:cNvPr>
            <p:cNvSpPr/>
            <p:nvPr/>
          </p:nvSpPr>
          <p:spPr>
            <a:xfrm>
              <a:off x="2517975" y="2003325"/>
              <a:ext cx="47800" cy="116650"/>
            </a:xfrm>
            <a:custGeom>
              <a:avLst/>
              <a:gdLst/>
              <a:ahLst/>
              <a:cxnLst/>
              <a:rect l="l" t="t" r="r" b="b"/>
              <a:pathLst>
                <a:path w="1912" h="4666" extrusionOk="0">
                  <a:moveTo>
                    <a:pt x="1853" y="1"/>
                  </a:moveTo>
                  <a:cubicBezTo>
                    <a:pt x="1820" y="1"/>
                    <a:pt x="1778" y="26"/>
                    <a:pt x="1762" y="76"/>
                  </a:cubicBezTo>
                  <a:cubicBezTo>
                    <a:pt x="1161" y="1577"/>
                    <a:pt x="594" y="3078"/>
                    <a:pt x="27" y="4613"/>
                  </a:cubicBezTo>
                  <a:cubicBezTo>
                    <a:pt x="1" y="4652"/>
                    <a:pt x="5" y="4665"/>
                    <a:pt x="21" y="4665"/>
                  </a:cubicBezTo>
                  <a:cubicBezTo>
                    <a:pt x="44" y="4665"/>
                    <a:pt x="94" y="4633"/>
                    <a:pt x="94" y="4613"/>
                  </a:cubicBezTo>
                  <a:cubicBezTo>
                    <a:pt x="727" y="3111"/>
                    <a:pt x="1295" y="1610"/>
                    <a:pt x="1895" y="76"/>
                  </a:cubicBezTo>
                  <a:cubicBezTo>
                    <a:pt x="1912" y="26"/>
                    <a:pt x="1887" y="1"/>
                    <a:pt x="1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1544;p74">
              <a:extLst>
                <a:ext uri="{FF2B5EF4-FFF2-40B4-BE49-F238E27FC236}">
                  <a16:creationId xmlns:a16="http://schemas.microsoft.com/office/drawing/2014/main" id="{8BD416AD-7414-BBA5-DC57-0D164C30016E}"/>
                </a:ext>
              </a:extLst>
            </p:cNvPr>
            <p:cNvSpPr/>
            <p:nvPr/>
          </p:nvSpPr>
          <p:spPr>
            <a:xfrm>
              <a:off x="2560325" y="2002925"/>
              <a:ext cx="16975" cy="38075"/>
            </a:xfrm>
            <a:custGeom>
              <a:avLst/>
              <a:gdLst/>
              <a:ahLst/>
              <a:cxnLst/>
              <a:rect l="l" t="t" r="r" b="b"/>
              <a:pathLst>
                <a:path w="679" h="1523" extrusionOk="0">
                  <a:moveTo>
                    <a:pt x="650" y="0"/>
                  </a:moveTo>
                  <a:cubicBezTo>
                    <a:pt x="611" y="0"/>
                    <a:pt x="535" y="69"/>
                    <a:pt x="535" y="92"/>
                  </a:cubicBezTo>
                  <a:cubicBezTo>
                    <a:pt x="501" y="392"/>
                    <a:pt x="368" y="626"/>
                    <a:pt x="234" y="926"/>
                  </a:cubicBezTo>
                  <a:cubicBezTo>
                    <a:pt x="168" y="1093"/>
                    <a:pt x="1" y="1293"/>
                    <a:pt x="1" y="1493"/>
                  </a:cubicBezTo>
                  <a:cubicBezTo>
                    <a:pt x="1" y="1515"/>
                    <a:pt x="8" y="1523"/>
                    <a:pt x="18" y="1523"/>
                  </a:cubicBezTo>
                  <a:cubicBezTo>
                    <a:pt x="38" y="1523"/>
                    <a:pt x="68" y="1493"/>
                    <a:pt x="68" y="1493"/>
                  </a:cubicBezTo>
                  <a:cubicBezTo>
                    <a:pt x="234" y="1293"/>
                    <a:pt x="301" y="993"/>
                    <a:pt x="434" y="759"/>
                  </a:cubicBezTo>
                  <a:cubicBezTo>
                    <a:pt x="535" y="559"/>
                    <a:pt x="668" y="292"/>
                    <a:pt x="668" y="59"/>
                  </a:cubicBezTo>
                  <a:cubicBezTo>
                    <a:pt x="679" y="16"/>
                    <a:pt x="669" y="0"/>
                    <a:pt x="6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1545;p74">
              <a:extLst>
                <a:ext uri="{FF2B5EF4-FFF2-40B4-BE49-F238E27FC236}">
                  <a16:creationId xmlns:a16="http://schemas.microsoft.com/office/drawing/2014/main" id="{47E90466-A588-F37E-D3DD-D1EDB12F6F6C}"/>
                </a:ext>
              </a:extLst>
            </p:cNvPr>
            <p:cNvSpPr/>
            <p:nvPr/>
          </p:nvSpPr>
          <p:spPr>
            <a:xfrm>
              <a:off x="2577525" y="1999600"/>
              <a:ext cx="12850" cy="28650"/>
            </a:xfrm>
            <a:custGeom>
              <a:avLst/>
              <a:gdLst/>
              <a:ahLst/>
              <a:cxnLst/>
              <a:rect l="l" t="t" r="r" b="b"/>
              <a:pathLst>
                <a:path w="514" h="1146" extrusionOk="0">
                  <a:moveTo>
                    <a:pt x="454" y="0"/>
                  </a:moveTo>
                  <a:cubicBezTo>
                    <a:pt x="406" y="0"/>
                    <a:pt x="347" y="52"/>
                    <a:pt x="347" y="92"/>
                  </a:cubicBezTo>
                  <a:cubicBezTo>
                    <a:pt x="247" y="425"/>
                    <a:pt x="147" y="759"/>
                    <a:pt x="13" y="1092"/>
                  </a:cubicBezTo>
                  <a:cubicBezTo>
                    <a:pt x="0" y="1131"/>
                    <a:pt x="8" y="1145"/>
                    <a:pt x="26" y="1145"/>
                  </a:cubicBezTo>
                  <a:cubicBezTo>
                    <a:pt x="53" y="1145"/>
                    <a:pt x="106" y="1112"/>
                    <a:pt x="147" y="1092"/>
                  </a:cubicBezTo>
                  <a:cubicBezTo>
                    <a:pt x="314" y="759"/>
                    <a:pt x="380" y="425"/>
                    <a:pt x="514" y="92"/>
                  </a:cubicBezTo>
                  <a:cubicBezTo>
                    <a:pt x="514" y="24"/>
                    <a:pt x="486" y="0"/>
                    <a:pt x="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1546;p74">
              <a:extLst>
                <a:ext uri="{FF2B5EF4-FFF2-40B4-BE49-F238E27FC236}">
                  <a16:creationId xmlns:a16="http://schemas.microsoft.com/office/drawing/2014/main" id="{57A39C4F-E656-4B67-4C7D-DB4546CF02B8}"/>
                </a:ext>
              </a:extLst>
            </p:cNvPr>
            <p:cNvSpPr/>
            <p:nvPr/>
          </p:nvSpPr>
          <p:spPr>
            <a:xfrm>
              <a:off x="2273950" y="2247675"/>
              <a:ext cx="57825" cy="100425"/>
            </a:xfrm>
            <a:custGeom>
              <a:avLst/>
              <a:gdLst/>
              <a:ahLst/>
              <a:cxnLst/>
              <a:rect l="l" t="t" r="r" b="b"/>
              <a:pathLst>
                <a:path w="2313" h="4017" extrusionOk="0">
                  <a:moveTo>
                    <a:pt x="2261" y="0"/>
                  </a:moveTo>
                  <a:cubicBezTo>
                    <a:pt x="2249" y="0"/>
                    <a:pt x="2234" y="3"/>
                    <a:pt x="2216" y="9"/>
                  </a:cubicBezTo>
                  <a:cubicBezTo>
                    <a:pt x="1849" y="142"/>
                    <a:pt x="1716" y="643"/>
                    <a:pt x="1549" y="976"/>
                  </a:cubicBezTo>
                  <a:cubicBezTo>
                    <a:pt x="1048" y="1977"/>
                    <a:pt x="481" y="2944"/>
                    <a:pt x="14" y="3978"/>
                  </a:cubicBezTo>
                  <a:cubicBezTo>
                    <a:pt x="0" y="4007"/>
                    <a:pt x="4" y="4017"/>
                    <a:pt x="18" y="4017"/>
                  </a:cubicBezTo>
                  <a:cubicBezTo>
                    <a:pt x="37" y="4017"/>
                    <a:pt x="76" y="3998"/>
                    <a:pt x="114" y="3978"/>
                  </a:cubicBezTo>
                  <a:cubicBezTo>
                    <a:pt x="481" y="3445"/>
                    <a:pt x="782" y="2811"/>
                    <a:pt x="1115" y="2210"/>
                  </a:cubicBezTo>
                  <a:lnTo>
                    <a:pt x="1615" y="1210"/>
                  </a:lnTo>
                  <a:cubicBezTo>
                    <a:pt x="1782" y="876"/>
                    <a:pt x="1949" y="309"/>
                    <a:pt x="2216" y="109"/>
                  </a:cubicBezTo>
                  <a:cubicBezTo>
                    <a:pt x="2298" y="54"/>
                    <a:pt x="2313" y="0"/>
                    <a:pt x="2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1547;p74">
              <a:extLst>
                <a:ext uri="{FF2B5EF4-FFF2-40B4-BE49-F238E27FC236}">
                  <a16:creationId xmlns:a16="http://schemas.microsoft.com/office/drawing/2014/main" id="{4D6B2A11-02BA-F021-7D34-C46D3F2732E0}"/>
                </a:ext>
              </a:extLst>
            </p:cNvPr>
            <p:cNvSpPr/>
            <p:nvPr/>
          </p:nvSpPr>
          <p:spPr>
            <a:xfrm>
              <a:off x="2270125" y="2345250"/>
              <a:ext cx="28375" cy="47775"/>
            </a:xfrm>
            <a:custGeom>
              <a:avLst/>
              <a:gdLst/>
              <a:ahLst/>
              <a:cxnLst/>
              <a:rect l="l" t="t" r="r" b="b"/>
              <a:pathLst>
                <a:path w="1135" h="1911" extrusionOk="0">
                  <a:moveTo>
                    <a:pt x="1072" y="0"/>
                  </a:moveTo>
                  <a:cubicBezTo>
                    <a:pt x="1035" y="0"/>
                    <a:pt x="985" y="25"/>
                    <a:pt x="968" y="75"/>
                  </a:cubicBezTo>
                  <a:cubicBezTo>
                    <a:pt x="834" y="376"/>
                    <a:pt x="701" y="709"/>
                    <a:pt x="534" y="976"/>
                  </a:cubicBezTo>
                  <a:cubicBezTo>
                    <a:pt x="434" y="1276"/>
                    <a:pt x="201" y="1576"/>
                    <a:pt x="34" y="1877"/>
                  </a:cubicBezTo>
                  <a:cubicBezTo>
                    <a:pt x="1" y="1910"/>
                    <a:pt x="101" y="1910"/>
                    <a:pt x="101" y="1910"/>
                  </a:cubicBezTo>
                  <a:cubicBezTo>
                    <a:pt x="601" y="1476"/>
                    <a:pt x="801" y="642"/>
                    <a:pt x="1101" y="75"/>
                  </a:cubicBezTo>
                  <a:cubicBezTo>
                    <a:pt x="1135" y="25"/>
                    <a:pt x="1110"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1548;p74">
              <a:extLst>
                <a:ext uri="{FF2B5EF4-FFF2-40B4-BE49-F238E27FC236}">
                  <a16:creationId xmlns:a16="http://schemas.microsoft.com/office/drawing/2014/main" id="{D10FAACC-4187-E354-CE6C-11E2F5B72DE7}"/>
                </a:ext>
              </a:extLst>
            </p:cNvPr>
            <p:cNvSpPr/>
            <p:nvPr/>
          </p:nvSpPr>
          <p:spPr>
            <a:xfrm>
              <a:off x="2282300" y="2321150"/>
              <a:ext cx="54500" cy="107375"/>
            </a:xfrm>
            <a:custGeom>
              <a:avLst/>
              <a:gdLst/>
              <a:ahLst/>
              <a:cxnLst/>
              <a:rect l="l" t="t" r="r" b="b"/>
              <a:pathLst>
                <a:path w="2180" h="4295" extrusionOk="0">
                  <a:moveTo>
                    <a:pt x="2127" y="1"/>
                  </a:moveTo>
                  <a:cubicBezTo>
                    <a:pt x="2089" y="1"/>
                    <a:pt x="2033" y="36"/>
                    <a:pt x="2015" y="72"/>
                  </a:cubicBezTo>
                  <a:cubicBezTo>
                    <a:pt x="1415" y="1506"/>
                    <a:pt x="548" y="2774"/>
                    <a:pt x="14" y="4242"/>
                  </a:cubicBezTo>
                  <a:cubicBezTo>
                    <a:pt x="1" y="4281"/>
                    <a:pt x="13" y="4295"/>
                    <a:pt x="36" y="4295"/>
                  </a:cubicBezTo>
                  <a:cubicBezTo>
                    <a:pt x="70" y="4295"/>
                    <a:pt x="127" y="4262"/>
                    <a:pt x="147" y="4242"/>
                  </a:cubicBezTo>
                  <a:cubicBezTo>
                    <a:pt x="848" y="2907"/>
                    <a:pt x="1548" y="1506"/>
                    <a:pt x="2149" y="105"/>
                  </a:cubicBezTo>
                  <a:cubicBezTo>
                    <a:pt x="2180" y="28"/>
                    <a:pt x="2160" y="1"/>
                    <a:pt x="2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1549;p74">
              <a:extLst>
                <a:ext uri="{FF2B5EF4-FFF2-40B4-BE49-F238E27FC236}">
                  <a16:creationId xmlns:a16="http://schemas.microsoft.com/office/drawing/2014/main" id="{663CE25A-65AF-1F98-6AA9-6CB799EDBE34}"/>
                </a:ext>
              </a:extLst>
            </p:cNvPr>
            <p:cNvSpPr/>
            <p:nvPr/>
          </p:nvSpPr>
          <p:spPr>
            <a:xfrm>
              <a:off x="2298150" y="2334700"/>
              <a:ext cx="61975" cy="118850"/>
            </a:xfrm>
            <a:custGeom>
              <a:avLst/>
              <a:gdLst/>
              <a:ahLst/>
              <a:cxnLst/>
              <a:rect l="l" t="t" r="r" b="b"/>
              <a:pathLst>
                <a:path w="2479" h="4754" extrusionOk="0">
                  <a:moveTo>
                    <a:pt x="2430" y="1"/>
                  </a:moveTo>
                  <a:cubicBezTo>
                    <a:pt x="2392" y="1"/>
                    <a:pt x="2334" y="27"/>
                    <a:pt x="2315" y="64"/>
                  </a:cubicBezTo>
                  <a:cubicBezTo>
                    <a:pt x="1481" y="1565"/>
                    <a:pt x="581" y="3066"/>
                    <a:pt x="14" y="4700"/>
                  </a:cubicBezTo>
                  <a:cubicBezTo>
                    <a:pt x="1" y="4740"/>
                    <a:pt x="8" y="4753"/>
                    <a:pt x="26" y="4753"/>
                  </a:cubicBezTo>
                  <a:cubicBezTo>
                    <a:pt x="54" y="4753"/>
                    <a:pt x="107" y="4721"/>
                    <a:pt x="147" y="4700"/>
                  </a:cubicBezTo>
                  <a:cubicBezTo>
                    <a:pt x="881" y="3133"/>
                    <a:pt x="1615" y="1565"/>
                    <a:pt x="2449" y="64"/>
                  </a:cubicBezTo>
                  <a:cubicBezTo>
                    <a:pt x="2479" y="19"/>
                    <a:pt x="2461" y="1"/>
                    <a:pt x="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1550;p74">
              <a:extLst>
                <a:ext uri="{FF2B5EF4-FFF2-40B4-BE49-F238E27FC236}">
                  <a16:creationId xmlns:a16="http://schemas.microsoft.com/office/drawing/2014/main" id="{7816281D-BD2C-941D-BD1A-3D78E9C0F044}"/>
                </a:ext>
              </a:extLst>
            </p:cNvPr>
            <p:cNvSpPr/>
            <p:nvPr/>
          </p:nvSpPr>
          <p:spPr>
            <a:xfrm>
              <a:off x="2302300" y="2384750"/>
              <a:ext cx="50325" cy="104300"/>
            </a:xfrm>
            <a:custGeom>
              <a:avLst/>
              <a:gdLst/>
              <a:ahLst/>
              <a:cxnLst/>
              <a:rect l="l" t="t" r="r" b="b"/>
              <a:pathLst>
                <a:path w="2013" h="4172" extrusionOk="0">
                  <a:moveTo>
                    <a:pt x="1964" y="0"/>
                  </a:moveTo>
                  <a:cubicBezTo>
                    <a:pt x="1926" y="0"/>
                    <a:pt x="1867" y="27"/>
                    <a:pt x="1849" y="63"/>
                  </a:cubicBezTo>
                  <a:cubicBezTo>
                    <a:pt x="1215" y="1397"/>
                    <a:pt x="481" y="2698"/>
                    <a:pt x="14" y="4133"/>
                  </a:cubicBezTo>
                  <a:cubicBezTo>
                    <a:pt x="0" y="4161"/>
                    <a:pt x="10" y="4171"/>
                    <a:pt x="26" y="4171"/>
                  </a:cubicBezTo>
                  <a:cubicBezTo>
                    <a:pt x="48" y="4171"/>
                    <a:pt x="81" y="4152"/>
                    <a:pt x="81" y="4133"/>
                  </a:cubicBezTo>
                  <a:cubicBezTo>
                    <a:pt x="715" y="2732"/>
                    <a:pt x="1349" y="1397"/>
                    <a:pt x="1983" y="63"/>
                  </a:cubicBezTo>
                  <a:cubicBezTo>
                    <a:pt x="2013" y="18"/>
                    <a:pt x="1995"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1551;p74">
              <a:extLst>
                <a:ext uri="{FF2B5EF4-FFF2-40B4-BE49-F238E27FC236}">
                  <a16:creationId xmlns:a16="http://schemas.microsoft.com/office/drawing/2014/main" id="{B1944F65-9D56-1247-5784-A05E3354490E}"/>
                </a:ext>
              </a:extLst>
            </p:cNvPr>
            <p:cNvSpPr/>
            <p:nvPr/>
          </p:nvSpPr>
          <p:spPr>
            <a:xfrm>
              <a:off x="2293900" y="2499175"/>
              <a:ext cx="20650" cy="42075"/>
            </a:xfrm>
            <a:custGeom>
              <a:avLst/>
              <a:gdLst/>
              <a:ahLst/>
              <a:cxnLst/>
              <a:rect l="l" t="t" r="r" b="b"/>
              <a:pathLst>
                <a:path w="826" h="1683" extrusionOk="0">
                  <a:moveTo>
                    <a:pt x="813" y="1"/>
                  </a:moveTo>
                  <a:cubicBezTo>
                    <a:pt x="782" y="1"/>
                    <a:pt x="684" y="72"/>
                    <a:pt x="684" y="123"/>
                  </a:cubicBezTo>
                  <a:cubicBezTo>
                    <a:pt x="651" y="423"/>
                    <a:pt x="517" y="723"/>
                    <a:pt x="384" y="957"/>
                  </a:cubicBezTo>
                  <a:cubicBezTo>
                    <a:pt x="250" y="1224"/>
                    <a:pt x="84" y="1424"/>
                    <a:pt x="17" y="1657"/>
                  </a:cubicBezTo>
                  <a:cubicBezTo>
                    <a:pt x="0" y="1674"/>
                    <a:pt x="17" y="1682"/>
                    <a:pt x="38" y="1682"/>
                  </a:cubicBezTo>
                  <a:cubicBezTo>
                    <a:pt x="59" y="1682"/>
                    <a:pt x="84" y="1674"/>
                    <a:pt x="84" y="1657"/>
                  </a:cubicBezTo>
                  <a:cubicBezTo>
                    <a:pt x="484" y="1257"/>
                    <a:pt x="717" y="590"/>
                    <a:pt x="817" y="23"/>
                  </a:cubicBezTo>
                  <a:cubicBezTo>
                    <a:pt x="825" y="7"/>
                    <a:pt x="822" y="1"/>
                    <a:pt x="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1552;p74">
              <a:extLst>
                <a:ext uri="{FF2B5EF4-FFF2-40B4-BE49-F238E27FC236}">
                  <a16:creationId xmlns:a16="http://schemas.microsoft.com/office/drawing/2014/main" id="{CF8BE340-DE46-AC76-4FCE-3B35B21BA76F}"/>
                </a:ext>
              </a:extLst>
            </p:cNvPr>
            <p:cNvSpPr/>
            <p:nvPr/>
          </p:nvSpPr>
          <p:spPr>
            <a:xfrm>
              <a:off x="2308475" y="2522675"/>
              <a:ext cx="12550" cy="32500"/>
            </a:xfrm>
            <a:custGeom>
              <a:avLst/>
              <a:gdLst/>
              <a:ahLst/>
              <a:cxnLst/>
              <a:rect l="l" t="t" r="r" b="b"/>
              <a:pathLst>
                <a:path w="502" h="1300" extrusionOk="0">
                  <a:moveTo>
                    <a:pt x="438" y="1"/>
                  </a:moveTo>
                  <a:cubicBezTo>
                    <a:pt x="387" y="1"/>
                    <a:pt x="323" y="52"/>
                    <a:pt x="301" y="117"/>
                  </a:cubicBezTo>
                  <a:cubicBezTo>
                    <a:pt x="234" y="317"/>
                    <a:pt x="168" y="484"/>
                    <a:pt x="134" y="684"/>
                  </a:cubicBezTo>
                  <a:cubicBezTo>
                    <a:pt x="101" y="884"/>
                    <a:pt x="1" y="1051"/>
                    <a:pt x="1" y="1284"/>
                  </a:cubicBezTo>
                  <a:cubicBezTo>
                    <a:pt x="1" y="1295"/>
                    <a:pt x="8" y="1299"/>
                    <a:pt x="19" y="1299"/>
                  </a:cubicBezTo>
                  <a:cubicBezTo>
                    <a:pt x="42" y="1299"/>
                    <a:pt x="79" y="1284"/>
                    <a:pt x="101" y="1284"/>
                  </a:cubicBezTo>
                  <a:cubicBezTo>
                    <a:pt x="301" y="884"/>
                    <a:pt x="401" y="450"/>
                    <a:pt x="501" y="50"/>
                  </a:cubicBezTo>
                  <a:cubicBezTo>
                    <a:pt x="490" y="15"/>
                    <a:pt x="466" y="1"/>
                    <a:pt x="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1553;p74">
              <a:extLst>
                <a:ext uri="{FF2B5EF4-FFF2-40B4-BE49-F238E27FC236}">
                  <a16:creationId xmlns:a16="http://schemas.microsoft.com/office/drawing/2014/main" id="{D3A282D9-C8F1-875D-94AE-9C777CFE947E}"/>
                </a:ext>
              </a:extLst>
            </p:cNvPr>
            <p:cNvSpPr/>
            <p:nvPr/>
          </p:nvSpPr>
          <p:spPr>
            <a:xfrm>
              <a:off x="2316825" y="2537775"/>
              <a:ext cx="14200" cy="32775"/>
            </a:xfrm>
            <a:custGeom>
              <a:avLst/>
              <a:gdLst/>
              <a:ahLst/>
              <a:cxnLst/>
              <a:rect l="l" t="t" r="r" b="b"/>
              <a:pathLst>
                <a:path w="568" h="1311" extrusionOk="0">
                  <a:moveTo>
                    <a:pt x="507" y="0"/>
                  </a:moveTo>
                  <a:cubicBezTo>
                    <a:pt x="467" y="0"/>
                    <a:pt x="419" y="28"/>
                    <a:pt x="401" y="47"/>
                  </a:cubicBezTo>
                  <a:cubicBezTo>
                    <a:pt x="301" y="247"/>
                    <a:pt x="234" y="447"/>
                    <a:pt x="167" y="680"/>
                  </a:cubicBezTo>
                  <a:cubicBezTo>
                    <a:pt x="101" y="880"/>
                    <a:pt x="1" y="1081"/>
                    <a:pt x="1" y="1281"/>
                  </a:cubicBezTo>
                  <a:cubicBezTo>
                    <a:pt x="1" y="1303"/>
                    <a:pt x="12" y="1310"/>
                    <a:pt x="26" y="1310"/>
                  </a:cubicBezTo>
                  <a:cubicBezTo>
                    <a:pt x="56" y="1310"/>
                    <a:pt x="101" y="1281"/>
                    <a:pt x="101" y="1281"/>
                  </a:cubicBezTo>
                  <a:cubicBezTo>
                    <a:pt x="301" y="914"/>
                    <a:pt x="401" y="447"/>
                    <a:pt x="568" y="80"/>
                  </a:cubicBezTo>
                  <a:cubicBezTo>
                    <a:pt x="568" y="19"/>
                    <a:pt x="540" y="0"/>
                    <a:pt x="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1554;p74">
              <a:extLst>
                <a:ext uri="{FF2B5EF4-FFF2-40B4-BE49-F238E27FC236}">
                  <a16:creationId xmlns:a16="http://schemas.microsoft.com/office/drawing/2014/main" id="{0687CDB7-EFB0-A78D-3108-577FFCF7C78C}"/>
                </a:ext>
              </a:extLst>
            </p:cNvPr>
            <p:cNvSpPr/>
            <p:nvPr/>
          </p:nvSpPr>
          <p:spPr>
            <a:xfrm>
              <a:off x="2328125" y="2559875"/>
              <a:ext cx="8750" cy="15675"/>
            </a:xfrm>
            <a:custGeom>
              <a:avLst/>
              <a:gdLst/>
              <a:ahLst/>
              <a:cxnLst/>
              <a:rect l="l" t="t" r="r" b="b"/>
              <a:pathLst>
                <a:path w="350" h="627" extrusionOk="0">
                  <a:moveTo>
                    <a:pt x="278" y="0"/>
                  </a:moveTo>
                  <a:cubicBezTo>
                    <a:pt x="232" y="0"/>
                    <a:pt x="182" y="27"/>
                    <a:pt x="182" y="63"/>
                  </a:cubicBezTo>
                  <a:cubicBezTo>
                    <a:pt x="116" y="230"/>
                    <a:pt x="49" y="397"/>
                    <a:pt x="16" y="564"/>
                  </a:cubicBezTo>
                  <a:cubicBezTo>
                    <a:pt x="0" y="609"/>
                    <a:pt x="19" y="627"/>
                    <a:pt x="48" y="627"/>
                  </a:cubicBezTo>
                  <a:cubicBezTo>
                    <a:pt x="82" y="627"/>
                    <a:pt x="131" y="600"/>
                    <a:pt x="149" y="564"/>
                  </a:cubicBezTo>
                  <a:cubicBezTo>
                    <a:pt x="216" y="397"/>
                    <a:pt x="249" y="230"/>
                    <a:pt x="349" y="63"/>
                  </a:cubicBezTo>
                  <a:cubicBezTo>
                    <a:pt x="349" y="18"/>
                    <a:pt x="315"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1555;p74">
              <a:extLst>
                <a:ext uri="{FF2B5EF4-FFF2-40B4-BE49-F238E27FC236}">
                  <a16:creationId xmlns:a16="http://schemas.microsoft.com/office/drawing/2014/main" id="{657F9C6E-9002-6063-DDF4-F93DAE52D4B5}"/>
                </a:ext>
              </a:extLst>
            </p:cNvPr>
            <p:cNvSpPr/>
            <p:nvPr/>
          </p:nvSpPr>
          <p:spPr>
            <a:xfrm>
              <a:off x="2363650" y="2265475"/>
              <a:ext cx="51525" cy="99325"/>
            </a:xfrm>
            <a:custGeom>
              <a:avLst/>
              <a:gdLst/>
              <a:ahLst/>
              <a:cxnLst/>
              <a:rect l="l" t="t" r="r" b="b"/>
              <a:pathLst>
                <a:path w="2061" h="3973" extrusionOk="0">
                  <a:moveTo>
                    <a:pt x="2026" y="1"/>
                  </a:moveTo>
                  <a:cubicBezTo>
                    <a:pt x="1997" y="1"/>
                    <a:pt x="1949" y="28"/>
                    <a:pt x="1930" y="64"/>
                  </a:cubicBezTo>
                  <a:cubicBezTo>
                    <a:pt x="1363" y="1398"/>
                    <a:pt x="529" y="2599"/>
                    <a:pt x="29" y="3934"/>
                  </a:cubicBezTo>
                  <a:cubicBezTo>
                    <a:pt x="1" y="3962"/>
                    <a:pt x="8" y="3972"/>
                    <a:pt x="26" y="3972"/>
                  </a:cubicBezTo>
                  <a:cubicBezTo>
                    <a:pt x="51" y="3972"/>
                    <a:pt x="96" y="3953"/>
                    <a:pt x="96" y="3934"/>
                  </a:cubicBezTo>
                  <a:cubicBezTo>
                    <a:pt x="796" y="2666"/>
                    <a:pt x="1463" y="1398"/>
                    <a:pt x="2030" y="64"/>
                  </a:cubicBezTo>
                  <a:cubicBezTo>
                    <a:pt x="2060" y="19"/>
                    <a:pt x="2050" y="1"/>
                    <a:pt x="2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1556;p74">
              <a:extLst>
                <a:ext uri="{FF2B5EF4-FFF2-40B4-BE49-F238E27FC236}">
                  <a16:creationId xmlns:a16="http://schemas.microsoft.com/office/drawing/2014/main" id="{47AB25CC-C688-F2FC-C5A8-B0AC454E824D}"/>
                </a:ext>
              </a:extLst>
            </p:cNvPr>
            <p:cNvSpPr/>
            <p:nvPr/>
          </p:nvSpPr>
          <p:spPr>
            <a:xfrm>
              <a:off x="2341500" y="2202325"/>
              <a:ext cx="120000" cy="238350"/>
            </a:xfrm>
            <a:custGeom>
              <a:avLst/>
              <a:gdLst/>
              <a:ahLst/>
              <a:cxnLst/>
              <a:rect l="l" t="t" r="r" b="b"/>
              <a:pathLst>
                <a:path w="4800" h="9534" extrusionOk="0">
                  <a:moveTo>
                    <a:pt x="4750" y="0"/>
                  </a:moveTo>
                  <a:cubicBezTo>
                    <a:pt x="4715" y="0"/>
                    <a:pt x="4669" y="35"/>
                    <a:pt x="4651" y="88"/>
                  </a:cubicBezTo>
                  <a:cubicBezTo>
                    <a:pt x="3150" y="3257"/>
                    <a:pt x="1515" y="6326"/>
                    <a:pt x="14" y="9495"/>
                  </a:cubicBezTo>
                  <a:cubicBezTo>
                    <a:pt x="0" y="9523"/>
                    <a:pt x="16" y="9534"/>
                    <a:pt x="41" y="9534"/>
                  </a:cubicBezTo>
                  <a:cubicBezTo>
                    <a:pt x="76" y="9534"/>
                    <a:pt x="128" y="9514"/>
                    <a:pt x="148" y="9495"/>
                  </a:cubicBezTo>
                  <a:cubicBezTo>
                    <a:pt x="1816" y="6426"/>
                    <a:pt x="3317" y="3257"/>
                    <a:pt x="4784" y="88"/>
                  </a:cubicBezTo>
                  <a:cubicBezTo>
                    <a:pt x="4800" y="26"/>
                    <a:pt x="4779" y="0"/>
                    <a:pt x="47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557;p74">
              <a:extLst>
                <a:ext uri="{FF2B5EF4-FFF2-40B4-BE49-F238E27FC236}">
                  <a16:creationId xmlns:a16="http://schemas.microsoft.com/office/drawing/2014/main" id="{F1A61AEA-90F6-331E-FAE2-937BB50DEE69}"/>
                </a:ext>
              </a:extLst>
            </p:cNvPr>
            <p:cNvSpPr/>
            <p:nvPr/>
          </p:nvSpPr>
          <p:spPr>
            <a:xfrm>
              <a:off x="2351025" y="2239500"/>
              <a:ext cx="115400" cy="228975"/>
            </a:xfrm>
            <a:custGeom>
              <a:avLst/>
              <a:gdLst/>
              <a:ahLst/>
              <a:cxnLst/>
              <a:rect l="l" t="t" r="r" b="b"/>
              <a:pathLst>
                <a:path w="4616" h="9159" extrusionOk="0">
                  <a:moveTo>
                    <a:pt x="4578" y="1"/>
                  </a:moveTo>
                  <a:cubicBezTo>
                    <a:pt x="4535" y="1"/>
                    <a:pt x="4458" y="38"/>
                    <a:pt x="4437" y="102"/>
                  </a:cubicBezTo>
                  <a:cubicBezTo>
                    <a:pt x="3069" y="3171"/>
                    <a:pt x="1535" y="6140"/>
                    <a:pt x="34" y="9109"/>
                  </a:cubicBezTo>
                  <a:cubicBezTo>
                    <a:pt x="0" y="9142"/>
                    <a:pt x="17" y="9159"/>
                    <a:pt x="42" y="9159"/>
                  </a:cubicBezTo>
                  <a:cubicBezTo>
                    <a:pt x="67" y="9159"/>
                    <a:pt x="100" y="9142"/>
                    <a:pt x="100" y="9109"/>
                  </a:cubicBezTo>
                  <a:cubicBezTo>
                    <a:pt x="1868" y="6207"/>
                    <a:pt x="3236" y="3138"/>
                    <a:pt x="4603" y="36"/>
                  </a:cubicBezTo>
                  <a:cubicBezTo>
                    <a:pt x="4615" y="12"/>
                    <a:pt x="4602" y="1"/>
                    <a:pt x="4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558;p74">
              <a:extLst>
                <a:ext uri="{FF2B5EF4-FFF2-40B4-BE49-F238E27FC236}">
                  <a16:creationId xmlns:a16="http://schemas.microsoft.com/office/drawing/2014/main" id="{BCC2B229-E6F7-858B-42E4-5EA87E5CC4D9}"/>
                </a:ext>
              </a:extLst>
            </p:cNvPr>
            <p:cNvSpPr/>
            <p:nvPr/>
          </p:nvSpPr>
          <p:spPr>
            <a:xfrm>
              <a:off x="2348825" y="2280500"/>
              <a:ext cx="117225" cy="217675"/>
            </a:xfrm>
            <a:custGeom>
              <a:avLst/>
              <a:gdLst/>
              <a:ahLst/>
              <a:cxnLst/>
              <a:rect l="l" t="t" r="r" b="b"/>
              <a:pathLst>
                <a:path w="4689" h="8707" extrusionOk="0">
                  <a:moveTo>
                    <a:pt x="4639" y="0"/>
                  </a:moveTo>
                  <a:cubicBezTo>
                    <a:pt x="4601" y="0"/>
                    <a:pt x="4543" y="27"/>
                    <a:pt x="4525" y="64"/>
                  </a:cubicBezTo>
                  <a:cubicBezTo>
                    <a:pt x="3157" y="2999"/>
                    <a:pt x="1689" y="5868"/>
                    <a:pt x="21" y="8636"/>
                  </a:cubicBezTo>
                  <a:cubicBezTo>
                    <a:pt x="1" y="8678"/>
                    <a:pt x="18" y="8706"/>
                    <a:pt x="51" y="8706"/>
                  </a:cubicBezTo>
                  <a:cubicBezTo>
                    <a:pt x="71" y="8706"/>
                    <a:pt x="96" y="8695"/>
                    <a:pt x="122" y="8670"/>
                  </a:cubicBezTo>
                  <a:cubicBezTo>
                    <a:pt x="1956" y="6034"/>
                    <a:pt x="3324" y="2966"/>
                    <a:pt x="4658" y="64"/>
                  </a:cubicBezTo>
                  <a:cubicBezTo>
                    <a:pt x="4688" y="18"/>
                    <a:pt x="4671" y="0"/>
                    <a:pt x="4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559;p74">
              <a:extLst>
                <a:ext uri="{FF2B5EF4-FFF2-40B4-BE49-F238E27FC236}">
                  <a16:creationId xmlns:a16="http://schemas.microsoft.com/office/drawing/2014/main" id="{FB051B35-B42D-FA67-C34A-1273167B0AF8}"/>
                </a:ext>
              </a:extLst>
            </p:cNvPr>
            <p:cNvSpPr/>
            <p:nvPr/>
          </p:nvSpPr>
          <p:spPr>
            <a:xfrm>
              <a:off x="2359425" y="2315725"/>
              <a:ext cx="117025" cy="209800"/>
            </a:xfrm>
            <a:custGeom>
              <a:avLst/>
              <a:gdLst/>
              <a:ahLst/>
              <a:cxnLst/>
              <a:rect l="l" t="t" r="r" b="b"/>
              <a:pathLst>
                <a:path w="4681" h="8392" extrusionOk="0">
                  <a:moveTo>
                    <a:pt x="4623" y="1"/>
                  </a:moveTo>
                  <a:cubicBezTo>
                    <a:pt x="4577" y="1"/>
                    <a:pt x="4503" y="35"/>
                    <a:pt x="4468" y="89"/>
                  </a:cubicBezTo>
                  <a:cubicBezTo>
                    <a:pt x="2967" y="2824"/>
                    <a:pt x="1365" y="5493"/>
                    <a:pt x="31" y="8328"/>
                  </a:cubicBezTo>
                  <a:cubicBezTo>
                    <a:pt x="1" y="8373"/>
                    <a:pt x="12" y="8391"/>
                    <a:pt x="35" y="8391"/>
                  </a:cubicBezTo>
                  <a:cubicBezTo>
                    <a:pt x="64" y="8391"/>
                    <a:pt x="113" y="8365"/>
                    <a:pt x="131" y="8328"/>
                  </a:cubicBezTo>
                  <a:cubicBezTo>
                    <a:pt x="1699" y="5593"/>
                    <a:pt x="3133" y="2824"/>
                    <a:pt x="4634" y="89"/>
                  </a:cubicBezTo>
                  <a:cubicBezTo>
                    <a:pt x="4681" y="27"/>
                    <a:pt x="4663" y="1"/>
                    <a:pt x="4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560;p74">
              <a:extLst>
                <a:ext uri="{FF2B5EF4-FFF2-40B4-BE49-F238E27FC236}">
                  <a16:creationId xmlns:a16="http://schemas.microsoft.com/office/drawing/2014/main" id="{8C632EF1-E853-3BB1-F697-8A7FCDEB9F28}"/>
                </a:ext>
              </a:extLst>
            </p:cNvPr>
            <p:cNvSpPr/>
            <p:nvPr/>
          </p:nvSpPr>
          <p:spPr>
            <a:xfrm>
              <a:off x="2361525" y="2340750"/>
              <a:ext cx="122000" cy="208700"/>
            </a:xfrm>
            <a:custGeom>
              <a:avLst/>
              <a:gdLst/>
              <a:ahLst/>
              <a:cxnLst/>
              <a:rect l="l" t="t" r="r" b="b"/>
              <a:pathLst>
                <a:path w="4880" h="8348" extrusionOk="0">
                  <a:moveTo>
                    <a:pt x="4822" y="1"/>
                  </a:moveTo>
                  <a:cubicBezTo>
                    <a:pt x="4777" y="1"/>
                    <a:pt x="4702" y="35"/>
                    <a:pt x="4684" y="89"/>
                  </a:cubicBezTo>
                  <a:cubicBezTo>
                    <a:pt x="3183" y="2824"/>
                    <a:pt x="1582" y="5559"/>
                    <a:pt x="14" y="8294"/>
                  </a:cubicBezTo>
                  <a:cubicBezTo>
                    <a:pt x="1" y="8334"/>
                    <a:pt x="3" y="8347"/>
                    <a:pt x="15" y="8347"/>
                  </a:cubicBezTo>
                  <a:cubicBezTo>
                    <a:pt x="33" y="8347"/>
                    <a:pt x="73" y="8315"/>
                    <a:pt x="114" y="8294"/>
                  </a:cubicBezTo>
                  <a:cubicBezTo>
                    <a:pt x="1882" y="5659"/>
                    <a:pt x="3316" y="2824"/>
                    <a:pt x="4817" y="89"/>
                  </a:cubicBezTo>
                  <a:cubicBezTo>
                    <a:pt x="4879" y="27"/>
                    <a:pt x="4862" y="1"/>
                    <a:pt x="48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561;p74">
              <a:extLst>
                <a:ext uri="{FF2B5EF4-FFF2-40B4-BE49-F238E27FC236}">
                  <a16:creationId xmlns:a16="http://schemas.microsoft.com/office/drawing/2014/main" id="{325D05B6-2785-C58E-1B1C-36F02F68AF38}"/>
                </a:ext>
              </a:extLst>
            </p:cNvPr>
            <p:cNvSpPr/>
            <p:nvPr/>
          </p:nvSpPr>
          <p:spPr>
            <a:xfrm>
              <a:off x="2402400" y="2358550"/>
              <a:ext cx="87775" cy="153375"/>
            </a:xfrm>
            <a:custGeom>
              <a:avLst/>
              <a:gdLst/>
              <a:ahLst/>
              <a:cxnLst/>
              <a:rect l="l" t="t" r="r" b="b"/>
              <a:pathLst>
                <a:path w="3511" h="6135" extrusionOk="0">
                  <a:moveTo>
                    <a:pt x="3470" y="0"/>
                  </a:moveTo>
                  <a:cubicBezTo>
                    <a:pt x="3432" y="0"/>
                    <a:pt x="3368" y="39"/>
                    <a:pt x="3349" y="77"/>
                  </a:cubicBezTo>
                  <a:cubicBezTo>
                    <a:pt x="2215" y="2079"/>
                    <a:pt x="1081" y="4080"/>
                    <a:pt x="13" y="6081"/>
                  </a:cubicBezTo>
                  <a:cubicBezTo>
                    <a:pt x="0" y="6121"/>
                    <a:pt x="8" y="6134"/>
                    <a:pt x="26" y="6134"/>
                  </a:cubicBezTo>
                  <a:cubicBezTo>
                    <a:pt x="53" y="6134"/>
                    <a:pt x="106" y="6102"/>
                    <a:pt x="147" y="6081"/>
                  </a:cubicBezTo>
                  <a:cubicBezTo>
                    <a:pt x="1314" y="4113"/>
                    <a:pt x="2348" y="2079"/>
                    <a:pt x="3482" y="77"/>
                  </a:cubicBezTo>
                  <a:cubicBezTo>
                    <a:pt x="3511" y="21"/>
                    <a:pt x="3497" y="0"/>
                    <a:pt x="3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562;p74">
              <a:extLst>
                <a:ext uri="{FF2B5EF4-FFF2-40B4-BE49-F238E27FC236}">
                  <a16:creationId xmlns:a16="http://schemas.microsoft.com/office/drawing/2014/main" id="{D2EA044E-5B8E-448A-5181-6E65973FFA5E}"/>
                </a:ext>
              </a:extLst>
            </p:cNvPr>
            <p:cNvSpPr/>
            <p:nvPr/>
          </p:nvSpPr>
          <p:spPr>
            <a:xfrm>
              <a:off x="2367350" y="2519750"/>
              <a:ext cx="31225" cy="42075"/>
            </a:xfrm>
            <a:custGeom>
              <a:avLst/>
              <a:gdLst/>
              <a:ahLst/>
              <a:cxnLst/>
              <a:rect l="l" t="t" r="r" b="b"/>
              <a:pathLst>
                <a:path w="1249" h="1683" extrusionOk="0">
                  <a:moveTo>
                    <a:pt x="1048" y="0"/>
                  </a:moveTo>
                  <a:cubicBezTo>
                    <a:pt x="982" y="67"/>
                    <a:pt x="948" y="100"/>
                    <a:pt x="982" y="100"/>
                  </a:cubicBezTo>
                  <a:cubicBezTo>
                    <a:pt x="948" y="100"/>
                    <a:pt x="748" y="501"/>
                    <a:pt x="648" y="601"/>
                  </a:cubicBezTo>
                  <a:cubicBezTo>
                    <a:pt x="448" y="934"/>
                    <a:pt x="148" y="1268"/>
                    <a:pt x="48" y="1635"/>
                  </a:cubicBezTo>
                  <a:cubicBezTo>
                    <a:pt x="0" y="1658"/>
                    <a:pt x="37" y="1682"/>
                    <a:pt x="74" y="1682"/>
                  </a:cubicBezTo>
                  <a:cubicBezTo>
                    <a:pt x="89" y="1682"/>
                    <a:pt x="105" y="1678"/>
                    <a:pt x="114" y="1668"/>
                  </a:cubicBezTo>
                  <a:cubicBezTo>
                    <a:pt x="214" y="1601"/>
                    <a:pt x="1249" y="100"/>
                    <a:pt x="10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563;p74">
              <a:extLst>
                <a:ext uri="{FF2B5EF4-FFF2-40B4-BE49-F238E27FC236}">
                  <a16:creationId xmlns:a16="http://schemas.microsoft.com/office/drawing/2014/main" id="{F63113B7-3D17-93E0-25E1-E091F6823E84}"/>
                </a:ext>
              </a:extLst>
            </p:cNvPr>
            <p:cNvSpPr/>
            <p:nvPr/>
          </p:nvSpPr>
          <p:spPr>
            <a:xfrm>
              <a:off x="2383825" y="2423725"/>
              <a:ext cx="92375" cy="145575"/>
            </a:xfrm>
            <a:custGeom>
              <a:avLst/>
              <a:gdLst/>
              <a:ahLst/>
              <a:cxnLst/>
              <a:rect l="l" t="t" r="r" b="b"/>
              <a:pathLst>
                <a:path w="3695" h="5823" extrusionOk="0">
                  <a:moveTo>
                    <a:pt x="3639" y="1"/>
                  </a:moveTo>
                  <a:cubicBezTo>
                    <a:pt x="3611" y="1"/>
                    <a:pt x="3574" y="26"/>
                    <a:pt x="3558" y="72"/>
                  </a:cubicBezTo>
                  <a:cubicBezTo>
                    <a:pt x="2391" y="1973"/>
                    <a:pt x="1223" y="3841"/>
                    <a:pt x="56" y="5743"/>
                  </a:cubicBezTo>
                  <a:cubicBezTo>
                    <a:pt x="1" y="5798"/>
                    <a:pt x="16" y="5823"/>
                    <a:pt x="53" y="5823"/>
                  </a:cubicBezTo>
                  <a:cubicBezTo>
                    <a:pt x="82" y="5823"/>
                    <a:pt x="126" y="5806"/>
                    <a:pt x="156" y="5776"/>
                  </a:cubicBezTo>
                  <a:cubicBezTo>
                    <a:pt x="1323" y="3908"/>
                    <a:pt x="2491" y="1973"/>
                    <a:pt x="3658" y="105"/>
                  </a:cubicBezTo>
                  <a:cubicBezTo>
                    <a:pt x="3694" y="34"/>
                    <a:pt x="3672" y="1"/>
                    <a:pt x="3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564;p74">
              <a:extLst>
                <a:ext uri="{FF2B5EF4-FFF2-40B4-BE49-F238E27FC236}">
                  <a16:creationId xmlns:a16="http://schemas.microsoft.com/office/drawing/2014/main" id="{D32D2782-CF62-7B40-A171-D46B96122782}"/>
                </a:ext>
              </a:extLst>
            </p:cNvPr>
            <p:cNvSpPr/>
            <p:nvPr/>
          </p:nvSpPr>
          <p:spPr>
            <a:xfrm>
              <a:off x="2369850" y="2434775"/>
              <a:ext cx="114075" cy="183525"/>
            </a:xfrm>
            <a:custGeom>
              <a:avLst/>
              <a:gdLst/>
              <a:ahLst/>
              <a:cxnLst/>
              <a:rect l="l" t="t" r="r" b="b"/>
              <a:pathLst>
                <a:path w="4563" h="7341" extrusionOk="0">
                  <a:moveTo>
                    <a:pt x="4498" y="0"/>
                  </a:moveTo>
                  <a:cubicBezTo>
                    <a:pt x="4448" y="0"/>
                    <a:pt x="4369" y="27"/>
                    <a:pt x="4351" y="64"/>
                  </a:cubicBezTo>
                  <a:cubicBezTo>
                    <a:pt x="2983" y="2499"/>
                    <a:pt x="1182" y="4800"/>
                    <a:pt x="14" y="7302"/>
                  </a:cubicBezTo>
                  <a:cubicBezTo>
                    <a:pt x="0" y="7330"/>
                    <a:pt x="16" y="7341"/>
                    <a:pt x="41" y="7341"/>
                  </a:cubicBezTo>
                  <a:cubicBezTo>
                    <a:pt x="76" y="7341"/>
                    <a:pt x="129" y="7321"/>
                    <a:pt x="148" y="7302"/>
                  </a:cubicBezTo>
                  <a:cubicBezTo>
                    <a:pt x="1549" y="4834"/>
                    <a:pt x="3150" y="2532"/>
                    <a:pt x="4518" y="64"/>
                  </a:cubicBezTo>
                  <a:cubicBezTo>
                    <a:pt x="4563" y="18"/>
                    <a:pt x="4540" y="0"/>
                    <a:pt x="4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565;p74">
              <a:extLst>
                <a:ext uri="{FF2B5EF4-FFF2-40B4-BE49-F238E27FC236}">
                  <a16:creationId xmlns:a16="http://schemas.microsoft.com/office/drawing/2014/main" id="{3E3ECDD1-7281-B8E7-B7A0-E56B09EBA7CB}"/>
                </a:ext>
              </a:extLst>
            </p:cNvPr>
            <p:cNvSpPr/>
            <p:nvPr/>
          </p:nvSpPr>
          <p:spPr>
            <a:xfrm>
              <a:off x="2388675" y="2438950"/>
              <a:ext cx="102375" cy="171850"/>
            </a:xfrm>
            <a:custGeom>
              <a:avLst/>
              <a:gdLst/>
              <a:ahLst/>
              <a:cxnLst/>
              <a:rect l="l" t="t" r="r" b="b"/>
              <a:pathLst>
                <a:path w="4095" h="6874" extrusionOk="0">
                  <a:moveTo>
                    <a:pt x="4032" y="0"/>
                  </a:moveTo>
                  <a:cubicBezTo>
                    <a:pt x="3985" y="0"/>
                    <a:pt x="3916" y="27"/>
                    <a:pt x="3898" y="63"/>
                  </a:cubicBezTo>
                  <a:cubicBezTo>
                    <a:pt x="2697" y="2365"/>
                    <a:pt x="1263" y="4567"/>
                    <a:pt x="29" y="6835"/>
                  </a:cubicBezTo>
                  <a:cubicBezTo>
                    <a:pt x="0" y="6863"/>
                    <a:pt x="8" y="6873"/>
                    <a:pt x="29" y="6873"/>
                  </a:cubicBezTo>
                  <a:cubicBezTo>
                    <a:pt x="57" y="6873"/>
                    <a:pt x="109" y="6854"/>
                    <a:pt x="129" y="6835"/>
                  </a:cubicBezTo>
                  <a:cubicBezTo>
                    <a:pt x="1463" y="4567"/>
                    <a:pt x="2797" y="2365"/>
                    <a:pt x="4065" y="63"/>
                  </a:cubicBezTo>
                  <a:cubicBezTo>
                    <a:pt x="4095" y="18"/>
                    <a:pt x="4071" y="0"/>
                    <a:pt x="40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566;p74">
              <a:extLst>
                <a:ext uri="{FF2B5EF4-FFF2-40B4-BE49-F238E27FC236}">
                  <a16:creationId xmlns:a16="http://schemas.microsoft.com/office/drawing/2014/main" id="{DF7A9057-BA65-D1A0-C6FC-28AE0B378FF9}"/>
                </a:ext>
              </a:extLst>
            </p:cNvPr>
            <p:cNvSpPr/>
            <p:nvPr/>
          </p:nvSpPr>
          <p:spPr>
            <a:xfrm>
              <a:off x="2386350" y="2458425"/>
              <a:ext cx="114450" cy="182700"/>
            </a:xfrm>
            <a:custGeom>
              <a:avLst/>
              <a:gdLst/>
              <a:ahLst/>
              <a:cxnLst/>
              <a:rect l="l" t="t" r="r" b="b"/>
              <a:pathLst>
                <a:path w="4578" h="7308" extrusionOk="0">
                  <a:moveTo>
                    <a:pt x="4560" y="1"/>
                  </a:moveTo>
                  <a:cubicBezTo>
                    <a:pt x="4529" y="1"/>
                    <a:pt x="4434" y="43"/>
                    <a:pt x="4391" y="85"/>
                  </a:cubicBezTo>
                  <a:cubicBezTo>
                    <a:pt x="2990" y="2453"/>
                    <a:pt x="1689" y="5022"/>
                    <a:pt x="22" y="7223"/>
                  </a:cubicBezTo>
                  <a:cubicBezTo>
                    <a:pt x="0" y="7266"/>
                    <a:pt x="19" y="7308"/>
                    <a:pt x="53" y="7308"/>
                  </a:cubicBezTo>
                  <a:cubicBezTo>
                    <a:pt x="73" y="7308"/>
                    <a:pt x="97" y="7294"/>
                    <a:pt x="122" y="7257"/>
                  </a:cubicBezTo>
                  <a:cubicBezTo>
                    <a:pt x="855" y="6423"/>
                    <a:pt x="1356" y="5289"/>
                    <a:pt x="1956" y="4321"/>
                  </a:cubicBezTo>
                  <a:cubicBezTo>
                    <a:pt x="2824" y="2920"/>
                    <a:pt x="3691" y="1486"/>
                    <a:pt x="4525" y="52"/>
                  </a:cubicBezTo>
                  <a:cubicBezTo>
                    <a:pt x="4574" y="15"/>
                    <a:pt x="4578" y="1"/>
                    <a:pt x="45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567;p74">
              <a:extLst>
                <a:ext uri="{FF2B5EF4-FFF2-40B4-BE49-F238E27FC236}">
                  <a16:creationId xmlns:a16="http://schemas.microsoft.com/office/drawing/2014/main" id="{0EE7DC85-35B7-65EA-5D8D-501E0909FC0F}"/>
                </a:ext>
              </a:extLst>
            </p:cNvPr>
            <p:cNvSpPr/>
            <p:nvPr/>
          </p:nvSpPr>
          <p:spPr>
            <a:xfrm>
              <a:off x="2387125" y="2490150"/>
              <a:ext cx="108600" cy="167925"/>
            </a:xfrm>
            <a:custGeom>
              <a:avLst/>
              <a:gdLst/>
              <a:ahLst/>
              <a:cxnLst/>
              <a:rect l="l" t="t" r="r" b="b"/>
              <a:pathLst>
                <a:path w="4344" h="6717" extrusionOk="0">
                  <a:moveTo>
                    <a:pt x="4269" y="0"/>
                  </a:moveTo>
                  <a:cubicBezTo>
                    <a:pt x="4227" y="0"/>
                    <a:pt x="4177" y="34"/>
                    <a:pt x="4160" y="84"/>
                  </a:cubicBezTo>
                  <a:cubicBezTo>
                    <a:pt x="2859" y="2318"/>
                    <a:pt x="1458" y="4453"/>
                    <a:pt x="24" y="6655"/>
                  </a:cubicBezTo>
                  <a:cubicBezTo>
                    <a:pt x="1" y="6678"/>
                    <a:pt x="25" y="6717"/>
                    <a:pt x="65" y="6717"/>
                  </a:cubicBezTo>
                  <a:cubicBezTo>
                    <a:pt x="83" y="6717"/>
                    <a:pt x="103" y="6709"/>
                    <a:pt x="124" y="6688"/>
                  </a:cubicBezTo>
                  <a:cubicBezTo>
                    <a:pt x="1692" y="4620"/>
                    <a:pt x="3026" y="2352"/>
                    <a:pt x="4327" y="117"/>
                  </a:cubicBezTo>
                  <a:cubicBezTo>
                    <a:pt x="4344" y="34"/>
                    <a:pt x="4310" y="0"/>
                    <a:pt x="4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568;p74">
              <a:extLst>
                <a:ext uri="{FF2B5EF4-FFF2-40B4-BE49-F238E27FC236}">
                  <a16:creationId xmlns:a16="http://schemas.microsoft.com/office/drawing/2014/main" id="{5C8CA39F-EFE7-7941-0E59-96C6AA3A2058}"/>
                </a:ext>
              </a:extLst>
            </p:cNvPr>
            <p:cNvSpPr/>
            <p:nvPr/>
          </p:nvSpPr>
          <p:spPr>
            <a:xfrm>
              <a:off x="2416575" y="2522325"/>
              <a:ext cx="79125" cy="131350"/>
            </a:xfrm>
            <a:custGeom>
              <a:avLst/>
              <a:gdLst/>
              <a:ahLst/>
              <a:cxnLst/>
              <a:rect l="l" t="t" r="r" b="b"/>
              <a:pathLst>
                <a:path w="3165" h="5254" extrusionOk="0">
                  <a:moveTo>
                    <a:pt x="3102" y="1"/>
                  </a:moveTo>
                  <a:cubicBezTo>
                    <a:pt x="3059" y="1"/>
                    <a:pt x="3000" y="28"/>
                    <a:pt x="2982" y="64"/>
                  </a:cubicBezTo>
                  <a:cubicBezTo>
                    <a:pt x="2015" y="1832"/>
                    <a:pt x="1014" y="3500"/>
                    <a:pt x="13" y="5201"/>
                  </a:cubicBezTo>
                  <a:cubicBezTo>
                    <a:pt x="0" y="5240"/>
                    <a:pt x="8" y="5254"/>
                    <a:pt x="24" y="5254"/>
                  </a:cubicBezTo>
                  <a:cubicBezTo>
                    <a:pt x="48" y="5254"/>
                    <a:pt x="93" y="5221"/>
                    <a:pt x="113" y="5201"/>
                  </a:cubicBezTo>
                  <a:cubicBezTo>
                    <a:pt x="1281" y="3567"/>
                    <a:pt x="2182" y="1799"/>
                    <a:pt x="3149" y="64"/>
                  </a:cubicBezTo>
                  <a:cubicBezTo>
                    <a:pt x="3164" y="19"/>
                    <a:pt x="3138" y="1"/>
                    <a:pt x="3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569;p74">
              <a:extLst>
                <a:ext uri="{FF2B5EF4-FFF2-40B4-BE49-F238E27FC236}">
                  <a16:creationId xmlns:a16="http://schemas.microsoft.com/office/drawing/2014/main" id="{F443C07E-AC3B-644E-F753-E06F7FDC9375}"/>
                </a:ext>
              </a:extLst>
            </p:cNvPr>
            <p:cNvSpPr/>
            <p:nvPr/>
          </p:nvSpPr>
          <p:spPr>
            <a:xfrm>
              <a:off x="2427375" y="2543800"/>
              <a:ext cx="73175" cy="124550"/>
            </a:xfrm>
            <a:custGeom>
              <a:avLst/>
              <a:gdLst/>
              <a:ahLst/>
              <a:cxnLst/>
              <a:rect l="l" t="t" r="r" b="b"/>
              <a:pathLst>
                <a:path w="2927" h="4982" extrusionOk="0">
                  <a:moveTo>
                    <a:pt x="2895" y="1"/>
                  </a:moveTo>
                  <a:cubicBezTo>
                    <a:pt x="2861" y="1"/>
                    <a:pt x="2789" y="20"/>
                    <a:pt x="2750" y="39"/>
                  </a:cubicBezTo>
                  <a:cubicBezTo>
                    <a:pt x="1883" y="1674"/>
                    <a:pt x="916" y="3308"/>
                    <a:pt x="15" y="4943"/>
                  </a:cubicBezTo>
                  <a:cubicBezTo>
                    <a:pt x="1" y="4971"/>
                    <a:pt x="5" y="4981"/>
                    <a:pt x="16" y="4981"/>
                  </a:cubicBezTo>
                  <a:cubicBezTo>
                    <a:pt x="32" y="4981"/>
                    <a:pt x="62" y="4962"/>
                    <a:pt x="82" y="4943"/>
                  </a:cubicBezTo>
                  <a:cubicBezTo>
                    <a:pt x="1216" y="3475"/>
                    <a:pt x="2016" y="1674"/>
                    <a:pt x="2884" y="39"/>
                  </a:cubicBezTo>
                  <a:cubicBezTo>
                    <a:pt x="2926" y="11"/>
                    <a:pt x="2921" y="1"/>
                    <a:pt x="2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570;p74">
              <a:extLst>
                <a:ext uri="{FF2B5EF4-FFF2-40B4-BE49-F238E27FC236}">
                  <a16:creationId xmlns:a16="http://schemas.microsoft.com/office/drawing/2014/main" id="{C168976E-9402-F557-03CC-C06BDC70C379}"/>
                </a:ext>
              </a:extLst>
            </p:cNvPr>
            <p:cNvSpPr/>
            <p:nvPr/>
          </p:nvSpPr>
          <p:spPr>
            <a:xfrm>
              <a:off x="2440675" y="2573425"/>
              <a:ext cx="55800" cy="104375"/>
            </a:xfrm>
            <a:custGeom>
              <a:avLst/>
              <a:gdLst/>
              <a:ahLst/>
              <a:cxnLst/>
              <a:rect l="l" t="t" r="r" b="b"/>
              <a:pathLst>
                <a:path w="2232" h="4175" extrusionOk="0">
                  <a:moveTo>
                    <a:pt x="2188" y="0"/>
                  </a:moveTo>
                  <a:cubicBezTo>
                    <a:pt x="2152" y="0"/>
                    <a:pt x="2087" y="35"/>
                    <a:pt x="2052" y="88"/>
                  </a:cubicBezTo>
                  <a:cubicBezTo>
                    <a:pt x="1451" y="1456"/>
                    <a:pt x="784" y="2824"/>
                    <a:pt x="17" y="4124"/>
                  </a:cubicBezTo>
                  <a:cubicBezTo>
                    <a:pt x="0" y="4158"/>
                    <a:pt x="25" y="4175"/>
                    <a:pt x="54" y="4175"/>
                  </a:cubicBezTo>
                  <a:cubicBezTo>
                    <a:pt x="83" y="4175"/>
                    <a:pt x="117" y="4158"/>
                    <a:pt x="117" y="4124"/>
                  </a:cubicBezTo>
                  <a:cubicBezTo>
                    <a:pt x="984" y="2957"/>
                    <a:pt x="1551" y="1389"/>
                    <a:pt x="2185" y="88"/>
                  </a:cubicBezTo>
                  <a:cubicBezTo>
                    <a:pt x="2231" y="26"/>
                    <a:pt x="2220" y="0"/>
                    <a:pt x="21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571;p74">
              <a:extLst>
                <a:ext uri="{FF2B5EF4-FFF2-40B4-BE49-F238E27FC236}">
                  <a16:creationId xmlns:a16="http://schemas.microsoft.com/office/drawing/2014/main" id="{34F63909-C3E6-E3E2-7C00-C32E6467FBF7}"/>
                </a:ext>
              </a:extLst>
            </p:cNvPr>
            <p:cNvSpPr/>
            <p:nvPr/>
          </p:nvSpPr>
          <p:spPr>
            <a:xfrm>
              <a:off x="2457750" y="2604550"/>
              <a:ext cx="35275" cy="74025"/>
            </a:xfrm>
            <a:custGeom>
              <a:avLst/>
              <a:gdLst/>
              <a:ahLst/>
              <a:cxnLst/>
              <a:rect l="l" t="t" r="r" b="b"/>
              <a:pathLst>
                <a:path w="1411" h="2961" extrusionOk="0">
                  <a:moveTo>
                    <a:pt x="1383" y="0"/>
                  </a:moveTo>
                  <a:cubicBezTo>
                    <a:pt x="1351" y="0"/>
                    <a:pt x="1288" y="39"/>
                    <a:pt x="1268" y="77"/>
                  </a:cubicBezTo>
                  <a:cubicBezTo>
                    <a:pt x="868" y="978"/>
                    <a:pt x="468" y="1945"/>
                    <a:pt x="1" y="2879"/>
                  </a:cubicBezTo>
                  <a:lnTo>
                    <a:pt x="1" y="2946"/>
                  </a:lnTo>
                  <a:cubicBezTo>
                    <a:pt x="11" y="2956"/>
                    <a:pt x="23" y="2960"/>
                    <a:pt x="36" y="2960"/>
                  </a:cubicBezTo>
                  <a:cubicBezTo>
                    <a:pt x="68" y="2960"/>
                    <a:pt x="101" y="2936"/>
                    <a:pt x="101" y="2913"/>
                  </a:cubicBezTo>
                  <a:cubicBezTo>
                    <a:pt x="635" y="2079"/>
                    <a:pt x="1002" y="978"/>
                    <a:pt x="1369" y="77"/>
                  </a:cubicBezTo>
                  <a:cubicBezTo>
                    <a:pt x="1411" y="21"/>
                    <a:pt x="1405" y="0"/>
                    <a:pt x="1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572;p74">
              <a:extLst>
                <a:ext uri="{FF2B5EF4-FFF2-40B4-BE49-F238E27FC236}">
                  <a16:creationId xmlns:a16="http://schemas.microsoft.com/office/drawing/2014/main" id="{03F9E6B7-A9E8-8F93-BD2D-2B9249D1A5CB}"/>
                </a:ext>
              </a:extLst>
            </p:cNvPr>
            <p:cNvSpPr/>
            <p:nvPr/>
          </p:nvSpPr>
          <p:spPr>
            <a:xfrm>
              <a:off x="2466925" y="2625550"/>
              <a:ext cx="30775" cy="57750"/>
            </a:xfrm>
            <a:custGeom>
              <a:avLst/>
              <a:gdLst/>
              <a:ahLst/>
              <a:cxnLst/>
              <a:rect l="l" t="t" r="r" b="b"/>
              <a:pathLst>
                <a:path w="1231" h="2310" extrusionOk="0">
                  <a:moveTo>
                    <a:pt x="1203" y="0"/>
                  </a:moveTo>
                  <a:cubicBezTo>
                    <a:pt x="1175" y="0"/>
                    <a:pt x="1119" y="36"/>
                    <a:pt x="1102" y="71"/>
                  </a:cubicBezTo>
                  <a:cubicBezTo>
                    <a:pt x="901" y="538"/>
                    <a:pt x="635" y="939"/>
                    <a:pt x="401" y="1406"/>
                  </a:cubicBezTo>
                  <a:cubicBezTo>
                    <a:pt x="268" y="1639"/>
                    <a:pt x="1" y="2006"/>
                    <a:pt x="68" y="2273"/>
                  </a:cubicBezTo>
                  <a:cubicBezTo>
                    <a:pt x="68" y="2299"/>
                    <a:pt x="75" y="2310"/>
                    <a:pt x="85" y="2310"/>
                  </a:cubicBezTo>
                  <a:cubicBezTo>
                    <a:pt x="113" y="2310"/>
                    <a:pt x="168" y="2231"/>
                    <a:pt x="168" y="2206"/>
                  </a:cubicBezTo>
                  <a:cubicBezTo>
                    <a:pt x="201" y="1806"/>
                    <a:pt x="468" y="1439"/>
                    <a:pt x="635" y="1172"/>
                  </a:cubicBezTo>
                  <a:cubicBezTo>
                    <a:pt x="835" y="805"/>
                    <a:pt x="1002" y="438"/>
                    <a:pt x="1168" y="105"/>
                  </a:cubicBezTo>
                  <a:cubicBezTo>
                    <a:pt x="1230" y="27"/>
                    <a:pt x="1227" y="0"/>
                    <a:pt x="1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573;p74">
              <a:extLst>
                <a:ext uri="{FF2B5EF4-FFF2-40B4-BE49-F238E27FC236}">
                  <a16:creationId xmlns:a16="http://schemas.microsoft.com/office/drawing/2014/main" id="{A39494FF-F768-5F68-1659-FF0EC1A00176}"/>
                </a:ext>
              </a:extLst>
            </p:cNvPr>
            <p:cNvSpPr/>
            <p:nvPr/>
          </p:nvSpPr>
          <p:spPr>
            <a:xfrm>
              <a:off x="2471100" y="2635625"/>
              <a:ext cx="28150" cy="58425"/>
            </a:xfrm>
            <a:custGeom>
              <a:avLst/>
              <a:gdLst/>
              <a:ahLst/>
              <a:cxnLst/>
              <a:rect l="l" t="t" r="r" b="b"/>
              <a:pathLst>
                <a:path w="1126" h="2337" extrusionOk="0">
                  <a:moveTo>
                    <a:pt x="1101" y="1"/>
                  </a:moveTo>
                  <a:cubicBezTo>
                    <a:pt x="1067" y="1"/>
                    <a:pt x="989" y="37"/>
                    <a:pt x="968" y="102"/>
                  </a:cubicBezTo>
                  <a:cubicBezTo>
                    <a:pt x="634" y="769"/>
                    <a:pt x="67" y="1536"/>
                    <a:pt x="1" y="2304"/>
                  </a:cubicBezTo>
                  <a:cubicBezTo>
                    <a:pt x="1" y="2304"/>
                    <a:pt x="1" y="2337"/>
                    <a:pt x="67" y="2337"/>
                  </a:cubicBezTo>
                  <a:lnTo>
                    <a:pt x="101" y="2337"/>
                  </a:lnTo>
                  <a:cubicBezTo>
                    <a:pt x="101" y="2337"/>
                    <a:pt x="134" y="2337"/>
                    <a:pt x="134" y="2304"/>
                  </a:cubicBezTo>
                  <a:cubicBezTo>
                    <a:pt x="267" y="1970"/>
                    <a:pt x="301" y="1636"/>
                    <a:pt x="468" y="1303"/>
                  </a:cubicBezTo>
                  <a:lnTo>
                    <a:pt x="1101" y="35"/>
                  </a:lnTo>
                  <a:cubicBezTo>
                    <a:pt x="1125" y="12"/>
                    <a:pt x="1119" y="1"/>
                    <a:pt x="1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574;p74">
              <a:extLst>
                <a:ext uri="{FF2B5EF4-FFF2-40B4-BE49-F238E27FC236}">
                  <a16:creationId xmlns:a16="http://schemas.microsoft.com/office/drawing/2014/main" id="{4218B7B1-E50F-A0A4-B463-BAF59A71A4E0}"/>
                </a:ext>
              </a:extLst>
            </p:cNvPr>
            <p:cNvSpPr/>
            <p:nvPr/>
          </p:nvSpPr>
          <p:spPr>
            <a:xfrm>
              <a:off x="2483600" y="2652300"/>
              <a:ext cx="23375" cy="49975"/>
            </a:xfrm>
            <a:custGeom>
              <a:avLst/>
              <a:gdLst/>
              <a:ahLst/>
              <a:cxnLst/>
              <a:rect l="l" t="t" r="r" b="b"/>
              <a:pathLst>
                <a:path w="935" h="1999" extrusionOk="0">
                  <a:moveTo>
                    <a:pt x="895" y="1"/>
                  </a:moveTo>
                  <a:cubicBezTo>
                    <a:pt x="853" y="1"/>
                    <a:pt x="790" y="38"/>
                    <a:pt x="768" y="102"/>
                  </a:cubicBezTo>
                  <a:cubicBezTo>
                    <a:pt x="501" y="669"/>
                    <a:pt x="101" y="1336"/>
                    <a:pt x="1" y="1970"/>
                  </a:cubicBezTo>
                  <a:cubicBezTo>
                    <a:pt x="1" y="1991"/>
                    <a:pt x="11" y="1999"/>
                    <a:pt x="25" y="1999"/>
                  </a:cubicBezTo>
                  <a:cubicBezTo>
                    <a:pt x="57" y="1999"/>
                    <a:pt x="111" y="1960"/>
                    <a:pt x="134" y="1937"/>
                  </a:cubicBezTo>
                  <a:cubicBezTo>
                    <a:pt x="401" y="1303"/>
                    <a:pt x="668" y="669"/>
                    <a:pt x="935" y="35"/>
                  </a:cubicBezTo>
                  <a:cubicBezTo>
                    <a:pt x="935" y="12"/>
                    <a:pt x="918"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575;p74">
              <a:extLst>
                <a:ext uri="{FF2B5EF4-FFF2-40B4-BE49-F238E27FC236}">
                  <a16:creationId xmlns:a16="http://schemas.microsoft.com/office/drawing/2014/main" id="{19C690C6-FEE9-4A70-DA53-07B16B026D6C}"/>
                </a:ext>
              </a:extLst>
            </p:cNvPr>
            <p:cNvSpPr/>
            <p:nvPr/>
          </p:nvSpPr>
          <p:spPr>
            <a:xfrm>
              <a:off x="2499125" y="2663075"/>
              <a:ext cx="19925" cy="40650"/>
            </a:xfrm>
            <a:custGeom>
              <a:avLst/>
              <a:gdLst/>
              <a:ahLst/>
              <a:cxnLst/>
              <a:rect l="l" t="t" r="r" b="b"/>
              <a:pathLst>
                <a:path w="797" h="1626" extrusionOk="0">
                  <a:moveTo>
                    <a:pt x="731" y="0"/>
                  </a:moveTo>
                  <a:cubicBezTo>
                    <a:pt x="688" y="0"/>
                    <a:pt x="632" y="36"/>
                    <a:pt x="614" y="71"/>
                  </a:cubicBezTo>
                  <a:cubicBezTo>
                    <a:pt x="381" y="572"/>
                    <a:pt x="147" y="1072"/>
                    <a:pt x="14" y="1573"/>
                  </a:cubicBezTo>
                  <a:cubicBezTo>
                    <a:pt x="1" y="1612"/>
                    <a:pt x="13" y="1625"/>
                    <a:pt x="35" y="1625"/>
                  </a:cubicBezTo>
                  <a:cubicBezTo>
                    <a:pt x="70" y="1625"/>
                    <a:pt x="127" y="1593"/>
                    <a:pt x="147" y="1573"/>
                  </a:cubicBezTo>
                  <a:cubicBezTo>
                    <a:pt x="381" y="1106"/>
                    <a:pt x="547" y="572"/>
                    <a:pt x="781" y="105"/>
                  </a:cubicBezTo>
                  <a:cubicBezTo>
                    <a:pt x="796" y="27"/>
                    <a:pt x="769" y="0"/>
                    <a:pt x="7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576;p74">
              <a:extLst>
                <a:ext uri="{FF2B5EF4-FFF2-40B4-BE49-F238E27FC236}">
                  <a16:creationId xmlns:a16="http://schemas.microsoft.com/office/drawing/2014/main" id="{9B0F4AC4-A34E-9730-11B9-5B528ED6659C}"/>
                </a:ext>
              </a:extLst>
            </p:cNvPr>
            <p:cNvSpPr/>
            <p:nvPr/>
          </p:nvSpPr>
          <p:spPr>
            <a:xfrm>
              <a:off x="2514925" y="2658750"/>
              <a:ext cx="26250" cy="46075"/>
            </a:xfrm>
            <a:custGeom>
              <a:avLst/>
              <a:gdLst/>
              <a:ahLst/>
              <a:cxnLst/>
              <a:rect l="l" t="t" r="r" b="b"/>
              <a:pathLst>
                <a:path w="1050" h="1843" extrusionOk="0">
                  <a:moveTo>
                    <a:pt x="996" y="1"/>
                  </a:moveTo>
                  <a:cubicBezTo>
                    <a:pt x="955" y="1"/>
                    <a:pt x="902" y="39"/>
                    <a:pt x="883" y="78"/>
                  </a:cubicBezTo>
                  <a:cubicBezTo>
                    <a:pt x="583" y="611"/>
                    <a:pt x="216" y="1212"/>
                    <a:pt x="16" y="1779"/>
                  </a:cubicBezTo>
                  <a:cubicBezTo>
                    <a:pt x="0" y="1824"/>
                    <a:pt x="13" y="1842"/>
                    <a:pt x="37" y="1842"/>
                  </a:cubicBezTo>
                  <a:cubicBezTo>
                    <a:pt x="66" y="1842"/>
                    <a:pt x="112" y="1816"/>
                    <a:pt x="149" y="1779"/>
                  </a:cubicBezTo>
                  <a:cubicBezTo>
                    <a:pt x="449" y="1245"/>
                    <a:pt x="749" y="678"/>
                    <a:pt x="1050" y="78"/>
                  </a:cubicBezTo>
                  <a:cubicBezTo>
                    <a:pt x="1050" y="21"/>
                    <a:pt x="1026"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577;p74">
              <a:extLst>
                <a:ext uri="{FF2B5EF4-FFF2-40B4-BE49-F238E27FC236}">
                  <a16:creationId xmlns:a16="http://schemas.microsoft.com/office/drawing/2014/main" id="{19F1D2B0-3E81-4019-E326-845E65679265}"/>
                </a:ext>
              </a:extLst>
            </p:cNvPr>
            <p:cNvSpPr/>
            <p:nvPr/>
          </p:nvSpPr>
          <p:spPr>
            <a:xfrm>
              <a:off x="2527100" y="2645050"/>
              <a:ext cx="34100" cy="64975"/>
            </a:xfrm>
            <a:custGeom>
              <a:avLst/>
              <a:gdLst/>
              <a:ahLst/>
              <a:cxnLst/>
              <a:rect l="l" t="t" r="r" b="b"/>
              <a:pathLst>
                <a:path w="1364" h="2599" extrusionOk="0">
                  <a:moveTo>
                    <a:pt x="1280" y="0"/>
                  </a:moveTo>
                  <a:cubicBezTo>
                    <a:pt x="1238" y="0"/>
                    <a:pt x="1196" y="25"/>
                    <a:pt x="1196" y="59"/>
                  </a:cubicBezTo>
                  <a:cubicBezTo>
                    <a:pt x="763" y="826"/>
                    <a:pt x="229" y="1660"/>
                    <a:pt x="29" y="2560"/>
                  </a:cubicBezTo>
                  <a:cubicBezTo>
                    <a:pt x="1" y="2589"/>
                    <a:pt x="8" y="2599"/>
                    <a:pt x="31" y="2599"/>
                  </a:cubicBezTo>
                  <a:cubicBezTo>
                    <a:pt x="63" y="2599"/>
                    <a:pt x="124" y="2580"/>
                    <a:pt x="162" y="2560"/>
                  </a:cubicBezTo>
                  <a:cubicBezTo>
                    <a:pt x="563" y="1726"/>
                    <a:pt x="930" y="893"/>
                    <a:pt x="1363" y="92"/>
                  </a:cubicBezTo>
                  <a:cubicBezTo>
                    <a:pt x="1363" y="25"/>
                    <a:pt x="1321" y="0"/>
                    <a:pt x="1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578;p74">
              <a:extLst>
                <a:ext uri="{FF2B5EF4-FFF2-40B4-BE49-F238E27FC236}">
                  <a16:creationId xmlns:a16="http://schemas.microsoft.com/office/drawing/2014/main" id="{4DB205F5-E57F-0292-B9A8-B52FB2AF8E79}"/>
                </a:ext>
              </a:extLst>
            </p:cNvPr>
            <p:cNvSpPr/>
            <p:nvPr/>
          </p:nvSpPr>
          <p:spPr>
            <a:xfrm>
              <a:off x="2527325" y="2633725"/>
              <a:ext cx="52225" cy="101050"/>
            </a:xfrm>
            <a:custGeom>
              <a:avLst/>
              <a:gdLst/>
              <a:ahLst/>
              <a:cxnLst/>
              <a:rect l="l" t="t" r="r" b="b"/>
              <a:pathLst>
                <a:path w="2089" h="4042" extrusionOk="0">
                  <a:moveTo>
                    <a:pt x="2044" y="1"/>
                  </a:moveTo>
                  <a:cubicBezTo>
                    <a:pt x="2009" y="1"/>
                    <a:pt x="1960" y="39"/>
                    <a:pt x="1921" y="78"/>
                  </a:cubicBezTo>
                  <a:cubicBezTo>
                    <a:pt x="1654" y="712"/>
                    <a:pt x="1321" y="1379"/>
                    <a:pt x="1021" y="2013"/>
                  </a:cubicBezTo>
                  <a:cubicBezTo>
                    <a:pt x="687" y="2613"/>
                    <a:pt x="420" y="3380"/>
                    <a:pt x="20" y="3947"/>
                  </a:cubicBezTo>
                  <a:cubicBezTo>
                    <a:pt x="0" y="4006"/>
                    <a:pt x="15" y="4041"/>
                    <a:pt x="37" y="4041"/>
                  </a:cubicBezTo>
                  <a:cubicBezTo>
                    <a:pt x="53" y="4041"/>
                    <a:pt x="73" y="4023"/>
                    <a:pt x="87" y="3981"/>
                  </a:cubicBezTo>
                  <a:cubicBezTo>
                    <a:pt x="487" y="3614"/>
                    <a:pt x="654" y="2980"/>
                    <a:pt x="887" y="2546"/>
                  </a:cubicBezTo>
                  <a:cubicBezTo>
                    <a:pt x="1321" y="1712"/>
                    <a:pt x="1688" y="912"/>
                    <a:pt x="2088" y="78"/>
                  </a:cubicBezTo>
                  <a:cubicBezTo>
                    <a:pt x="2088" y="22"/>
                    <a:pt x="2070" y="1"/>
                    <a:pt x="2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579;p74">
              <a:extLst>
                <a:ext uri="{FF2B5EF4-FFF2-40B4-BE49-F238E27FC236}">
                  <a16:creationId xmlns:a16="http://schemas.microsoft.com/office/drawing/2014/main" id="{97A2AEE2-8A83-B5BA-28EC-84D89C079BD7}"/>
                </a:ext>
              </a:extLst>
            </p:cNvPr>
            <p:cNvSpPr/>
            <p:nvPr/>
          </p:nvSpPr>
          <p:spPr>
            <a:xfrm>
              <a:off x="2545875" y="2633725"/>
              <a:ext cx="46875" cy="103975"/>
            </a:xfrm>
            <a:custGeom>
              <a:avLst/>
              <a:gdLst/>
              <a:ahLst/>
              <a:cxnLst/>
              <a:rect l="l" t="t" r="r" b="b"/>
              <a:pathLst>
                <a:path w="1875" h="4159" extrusionOk="0">
                  <a:moveTo>
                    <a:pt x="1844" y="1"/>
                  </a:moveTo>
                  <a:cubicBezTo>
                    <a:pt x="1812" y="1"/>
                    <a:pt x="1751" y="39"/>
                    <a:pt x="1713" y="78"/>
                  </a:cubicBezTo>
                  <a:cubicBezTo>
                    <a:pt x="1179" y="1412"/>
                    <a:pt x="512" y="2747"/>
                    <a:pt x="12" y="4114"/>
                  </a:cubicBezTo>
                  <a:cubicBezTo>
                    <a:pt x="1" y="4148"/>
                    <a:pt x="8" y="4159"/>
                    <a:pt x="23" y="4159"/>
                  </a:cubicBezTo>
                  <a:cubicBezTo>
                    <a:pt x="53" y="4159"/>
                    <a:pt x="112" y="4114"/>
                    <a:pt x="112" y="4114"/>
                  </a:cubicBezTo>
                  <a:cubicBezTo>
                    <a:pt x="812" y="2847"/>
                    <a:pt x="1313" y="1412"/>
                    <a:pt x="1846" y="78"/>
                  </a:cubicBezTo>
                  <a:cubicBezTo>
                    <a:pt x="1875" y="22"/>
                    <a:pt x="1867" y="1"/>
                    <a:pt x="18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580;p74">
              <a:extLst>
                <a:ext uri="{FF2B5EF4-FFF2-40B4-BE49-F238E27FC236}">
                  <a16:creationId xmlns:a16="http://schemas.microsoft.com/office/drawing/2014/main" id="{8938C29C-61CA-CC2D-8ED3-840CB6946260}"/>
                </a:ext>
              </a:extLst>
            </p:cNvPr>
            <p:cNvSpPr/>
            <p:nvPr/>
          </p:nvSpPr>
          <p:spPr>
            <a:xfrm>
              <a:off x="2567975" y="2636250"/>
              <a:ext cx="36100" cy="94625"/>
            </a:xfrm>
            <a:custGeom>
              <a:avLst/>
              <a:gdLst/>
              <a:ahLst/>
              <a:cxnLst/>
              <a:rect l="l" t="t" r="r" b="b"/>
              <a:pathLst>
                <a:path w="1444" h="3785" extrusionOk="0">
                  <a:moveTo>
                    <a:pt x="1392" y="0"/>
                  </a:moveTo>
                  <a:cubicBezTo>
                    <a:pt x="1352" y="0"/>
                    <a:pt x="1296" y="39"/>
                    <a:pt x="1296" y="77"/>
                  </a:cubicBezTo>
                  <a:cubicBezTo>
                    <a:pt x="896" y="1278"/>
                    <a:pt x="462" y="2479"/>
                    <a:pt x="28" y="3746"/>
                  </a:cubicBezTo>
                  <a:cubicBezTo>
                    <a:pt x="0" y="3775"/>
                    <a:pt x="8" y="3785"/>
                    <a:pt x="26" y="3785"/>
                  </a:cubicBezTo>
                  <a:cubicBezTo>
                    <a:pt x="51" y="3785"/>
                    <a:pt x="95" y="3766"/>
                    <a:pt x="95" y="3746"/>
                  </a:cubicBezTo>
                  <a:cubicBezTo>
                    <a:pt x="696" y="2579"/>
                    <a:pt x="1029" y="1278"/>
                    <a:pt x="1429" y="77"/>
                  </a:cubicBezTo>
                  <a:cubicBezTo>
                    <a:pt x="1443" y="21"/>
                    <a:pt x="1422" y="0"/>
                    <a:pt x="1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581;p74">
              <a:extLst>
                <a:ext uri="{FF2B5EF4-FFF2-40B4-BE49-F238E27FC236}">
                  <a16:creationId xmlns:a16="http://schemas.microsoft.com/office/drawing/2014/main" id="{694F1A04-BF69-BC2D-832F-5F6DB411B974}"/>
                </a:ext>
              </a:extLst>
            </p:cNvPr>
            <p:cNvSpPr/>
            <p:nvPr/>
          </p:nvSpPr>
          <p:spPr>
            <a:xfrm>
              <a:off x="2575350" y="2702675"/>
              <a:ext cx="20425" cy="46550"/>
            </a:xfrm>
            <a:custGeom>
              <a:avLst/>
              <a:gdLst/>
              <a:ahLst/>
              <a:cxnLst/>
              <a:rect l="l" t="t" r="r" b="b"/>
              <a:pathLst>
                <a:path w="817" h="1862" extrusionOk="0">
                  <a:moveTo>
                    <a:pt x="778" y="1"/>
                  </a:moveTo>
                  <a:cubicBezTo>
                    <a:pt x="748" y="1"/>
                    <a:pt x="703" y="35"/>
                    <a:pt x="667" y="89"/>
                  </a:cubicBezTo>
                  <a:cubicBezTo>
                    <a:pt x="467" y="656"/>
                    <a:pt x="167" y="1256"/>
                    <a:pt x="0" y="1823"/>
                  </a:cubicBezTo>
                  <a:cubicBezTo>
                    <a:pt x="0" y="1851"/>
                    <a:pt x="18" y="1862"/>
                    <a:pt x="39" y="1862"/>
                  </a:cubicBezTo>
                  <a:cubicBezTo>
                    <a:pt x="67" y="1862"/>
                    <a:pt x="100" y="1842"/>
                    <a:pt x="100" y="1823"/>
                  </a:cubicBezTo>
                  <a:cubicBezTo>
                    <a:pt x="334" y="1223"/>
                    <a:pt x="601" y="656"/>
                    <a:pt x="801" y="89"/>
                  </a:cubicBezTo>
                  <a:cubicBezTo>
                    <a:pt x="816" y="27"/>
                    <a:pt x="803" y="1"/>
                    <a:pt x="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582;p74">
              <a:extLst>
                <a:ext uri="{FF2B5EF4-FFF2-40B4-BE49-F238E27FC236}">
                  <a16:creationId xmlns:a16="http://schemas.microsoft.com/office/drawing/2014/main" id="{C90F0F14-4101-AA42-8BDB-BC264DE5C650}"/>
                </a:ext>
              </a:extLst>
            </p:cNvPr>
            <p:cNvSpPr/>
            <p:nvPr/>
          </p:nvSpPr>
          <p:spPr>
            <a:xfrm>
              <a:off x="2586175" y="2705800"/>
              <a:ext cx="22100" cy="52750"/>
            </a:xfrm>
            <a:custGeom>
              <a:avLst/>
              <a:gdLst/>
              <a:ahLst/>
              <a:cxnLst/>
              <a:rect l="l" t="t" r="r" b="b"/>
              <a:pathLst>
                <a:path w="884" h="2110" extrusionOk="0">
                  <a:moveTo>
                    <a:pt x="825" y="1"/>
                  </a:moveTo>
                  <a:cubicBezTo>
                    <a:pt x="785" y="1"/>
                    <a:pt x="735" y="27"/>
                    <a:pt x="735" y="64"/>
                  </a:cubicBezTo>
                  <a:cubicBezTo>
                    <a:pt x="501" y="731"/>
                    <a:pt x="168" y="1398"/>
                    <a:pt x="1" y="2065"/>
                  </a:cubicBezTo>
                  <a:cubicBezTo>
                    <a:pt x="1" y="2098"/>
                    <a:pt x="8" y="2110"/>
                    <a:pt x="18" y="2110"/>
                  </a:cubicBezTo>
                  <a:cubicBezTo>
                    <a:pt x="38" y="2110"/>
                    <a:pt x="68" y="2065"/>
                    <a:pt x="68" y="2065"/>
                  </a:cubicBezTo>
                  <a:cubicBezTo>
                    <a:pt x="401" y="1465"/>
                    <a:pt x="601" y="731"/>
                    <a:pt x="868" y="64"/>
                  </a:cubicBezTo>
                  <a:cubicBezTo>
                    <a:pt x="883" y="19"/>
                    <a:pt x="857" y="1"/>
                    <a:pt x="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583;p74">
              <a:extLst>
                <a:ext uri="{FF2B5EF4-FFF2-40B4-BE49-F238E27FC236}">
                  <a16:creationId xmlns:a16="http://schemas.microsoft.com/office/drawing/2014/main" id="{43D1C2D1-B902-518E-6253-CE2AEA9F3D68}"/>
                </a:ext>
              </a:extLst>
            </p:cNvPr>
            <p:cNvSpPr/>
            <p:nvPr/>
          </p:nvSpPr>
          <p:spPr>
            <a:xfrm>
              <a:off x="2597850" y="2714850"/>
              <a:ext cx="22000" cy="57725"/>
            </a:xfrm>
            <a:custGeom>
              <a:avLst/>
              <a:gdLst/>
              <a:ahLst/>
              <a:cxnLst/>
              <a:rect l="l" t="t" r="r" b="b"/>
              <a:pathLst>
                <a:path w="880" h="2309" extrusionOk="0">
                  <a:moveTo>
                    <a:pt x="853" y="1"/>
                  </a:moveTo>
                  <a:cubicBezTo>
                    <a:pt x="820" y="1"/>
                    <a:pt x="756" y="37"/>
                    <a:pt x="735" y="102"/>
                  </a:cubicBezTo>
                  <a:cubicBezTo>
                    <a:pt x="501" y="802"/>
                    <a:pt x="101" y="1536"/>
                    <a:pt x="1" y="2270"/>
                  </a:cubicBezTo>
                  <a:cubicBezTo>
                    <a:pt x="1" y="2298"/>
                    <a:pt x="13" y="2309"/>
                    <a:pt x="27" y="2309"/>
                  </a:cubicBezTo>
                  <a:cubicBezTo>
                    <a:pt x="45" y="2309"/>
                    <a:pt x="68" y="2289"/>
                    <a:pt x="68" y="2270"/>
                  </a:cubicBezTo>
                  <a:cubicBezTo>
                    <a:pt x="401" y="1536"/>
                    <a:pt x="601" y="802"/>
                    <a:pt x="868" y="35"/>
                  </a:cubicBezTo>
                  <a:cubicBezTo>
                    <a:pt x="880" y="12"/>
                    <a:pt x="871" y="1"/>
                    <a:pt x="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584;p74">
              <a:extLst>
                <a:ext uri="{FF2B5EF4-FFF2-40B4-BE49-F238E27FC236}">
                  <a16:creationId xmlns:a16="http://schemas.microsoft.com/office/drawing/2014/main" id="{C04A42DF-F5BB-F7F4-4BC4-32CCF543289A}"/>
                </a:ext>
              </a:extLst>
            </p:cNvPr>
            <p:cNvSpPr/>
            <p:nvPr/>
          </p:nvSpPr>
          <p:spPr>
            <a:xfrm>
              <a:off x="2612875" y="2716025"/>
              <a:ext cx="29525" cy="61225"/>
            </a:xfrm>
            <a:custGeom>
              <a:avLst/>
              <a:gdLst/>
              <a:ahLst/>
              <a:cxnLst/>
              <a:rect l="l" t="t" r="r" b="b"/>
              <a:pathLst>
                <a:path w="1181" h="2449" extrusionOk="0">
                  <a:moveTo>
                    <a:pt x="1138" y="0"/>
                  </a:moveTo>
                  <a:cubicBezTo>
                    <a:pt x="1101" y="0"/>
                    <a:pt x="1037" y="35"/>
                    <a:pt x="1001" y="88"/>
                  </a:cubicBezTo>
                  <a:cubicBezTo>
                    <a:pt x="667" y="822"/>
                    <a:pt x="167" y="1623"/>
                    <a:pt x="0" y="2423"/>
                  </a:cubicBezTo>
                  <a:cubicBezTo>
                    <a:pt x="0" y="2440"/>
                    <a:pt x="17" y="2448"/>
                    <a:pt x="34" y="2448"/>
                  </a:cubicBezTo>
                  <a:cubicBezTo>
                    <a:pt x="50" y="2448"/>
                    <a:pt x="67" y="2440"/>
                    <a:pt x="67" y="2423"/>
                  </a:cubicBezTo>
                  <a:cubicBezTo>
                    <a:pt x="501" y="1723"/>
                    <a:pt x="768" y="822"/>
                    <a:pt x="1134" y="88"/>
                  </a:cubicBezTo>
                  <a:cubicBezTo>
                    <a:pt x="1181" y="26"/>
                    <a:pt x="1170"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585;p74">
              <a:extLst>
                <a:ext uri="{FF2B5EF4-FFF2-40B4-BE49-F238E27FC236}">
                  <a16:creationId xmlns:a16="http://schemas.microsoft.com/office/drawing/2014/main" id="{FEC43EE4-380E-ABE8-9140-286DBE52223A}"/>
                </a:ext>
              </a:extLst>
            </p:cNvPr>
            <p:cNvSpPr/>
            <p:nvPr/>
          </p:nvSpPr>
          <p:spPr>
            <a:xfrm>
              <a:off x="2623700" y="2737975"/>
              <a:ext cx="18900" cy="51050"/>
            </a:xfrm>
            <a:custGeom>
              <a:avLst/>
              <a:gdLst/>
              <a:ahLst/>
              <a:cxnLst/>
              <a:rect l="l" t="t" r="r" b="b"/>
              <a:pathLst>
                <a:path w="756" h="2042" extrusionOk="0">
                  <a:moveTo>
                    <a:pt x="741" y="1"/>
                  </a:moveTo>
                  <a:cubicBezTo>
                    <a:pt x="713" y="1"/>
                    <a:pt x="635" y="55"/>
                    <a:pt x="635" y="78"/>
                  </a:cubicBezTo>
                  <a:cubicBezTo>
                    <a:pt x="401" y="711"/>
                    <a:pt x="134" y="1379"/>
                    <a:pt x="1" y="2012"/>
                  </a:cubicBezTo>
                  <a:cubicBezTo>
                    <a:pt x="1" y="2035"/>
                    <a:pt x="8" y="2042"/>
                    <a:pt x="18" y="2042"/>
                  </a:cubicBezTo>
                  <a:cubicBezTo>
                    <a:pt x="38" y="2042"/>
                    <a:pt x="68" y="2012"/>
                    <a:pt x="68" y="2012"/>
                  </a:cubicBezTo>
                  <a:cubicBezTo>
                    <a:pt x="368" y="1379"/>
                    <a:pt x="535" y="711"/>
                    <a:pt x="735" y="44"/>
                  </a:cubicBezTo>
                  <a:cubicBezTo>
                    <a:pt x="756" y="13"/>
                    <a:pt x="754" y="1"/>
                    <a:pt x="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586;p74">
              <a:extLst>
                <a:ext uri="{FF2B5EF4-FFF2-40B4-BE49-F238E27FC236}">
                  <a16:creationId xmlns:a16="http://schemas.microsoft.com/office/drawing/2014/main" id="{E5C23F4D-15B1-C816-E0E4-796F552730E7}"/>
                </a:ext>
              </a:extLst>
            </p:cNvPr>
            <p:cNvSpPr/>
            <p:nvPr/>
          </p:nvSpPr>
          <p:spPr>
            <a:xfrm>
              <a:off x="2637050" y="2780850"/>
              <a:ext cx="13750" cy="30300"/>
            </a:xfrm>
            <a:custGeom>
              <a:avLst/>
              <a:gdLst/>
              <a:ahLst/>
              <a:cxnLst/>
              <a:rect l="l" t="t" r="r" b="b"/>
              <a:pathLst>
                <a:path w="550" h="1212" extrusionOk="0">
                  <a:moveTo>
                    <a:pt x="516" y="1"/>
                  </a:moveTo>
                  <a:cubicBezTo>
                    <a:pt x="491" y="1"/>
                    <a:pt x="453" y="27"/>
                    <a:pt x="434" y="64"/>
                  </a:cubicBezTo>
                  <a:cubicBezTo>
                    <a:pt x="334" y="231"/>
                    <a:pt x="268" y="464"/>
                    <a:pt x="167" y="631"/>
                  </a:cubicBezTo>
                  <a:cubicBezTo>
                    <a:pt x="134" y="798"/>
                    <a:pt x="1" y="998"/>
                    <a:pt x="34" y="1198"/>
                  </a:cubicBezTo>
                  <a:cubicBezTo>
                    <a:pt x="34" y="1208"/>
                    <a:pt x="43" y="1212"/>
                    <a:pt x="56" y="1212"/>
                  </a:cubicBezTo>
                  <a:cubicBezTo>
                    <a:pt x="87" y="1212"/>
                    <a:pt x="144" y="1188"/>
                    <a:pt x="167" y="1165"/>
                  </a:cubicBezTo>
                  <a:lnTo>
                    <a:pt x="301" y="664"/>
                  </a:lnTo>
                  <a:cubicBezTo>
                    <a:pt x="334" y="464"/>
                    <a:pt x="434" y="297"/>
                    <a:pt x="534" y="64"/>
                  </a:cubicBezTo>
                  <a:cubicBezTo>
                    <a:pt x="549" y="19"/>
                    <a:pt x="537" y="1"/>
                    <a:pt x="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587;p74">
              <a:extLst>
                <a:ext uri="{FF2B5EF4-FFF2-40B4-BE49-F238E27FC236}">
                  <a16:creationId xmlns:a16="http://schemas.microsoft.com/office/drawing/2014/main" id="{BE89A957-18AB-C2E3-7636-D855CB1600BE}"/>
                </a:ext>
              </a:extLst>
            </p:cNvPr>
            <p:cNvSpPr/>
            <p:nvPr/>
          </p:nvSpPr>
          <p:spPr>
            <a:xfrm>
              <a:off x="2646225" y="2785375"/>
              <a:ext cx="11700" cy="32800"/>
            </a:xfrm>
            <a:custGeom>
              <a:avLst/>
              <a:gdLst/>
              <a:ahLst/>
              <a:cxnLst/>
              <a:rect l="l" t="t" r="r" b="b"/>
              <a:pathLst>
                <a:path w="468" h="1312" extrusionOk="0">
                  <a:moveTo>
                    <a:pt x="421" y="0"/>
                  </a:moveTo>
                  <a:cubicBezTo>
                    <a:pt x="372" y="0"/>
                    <a:pt x="301" y="51"/>
                    <a:pt x="301" y="116"/>
                  </a:cubicBezTo>
                  <a:cubicBezTo>
                    <a:pt x="267" y="316"/>
                    <a:pt x="167" y="483"/>
                    <a:pt x="134" y="683"/>
                  </a:cubicBezTo>
                  <a:cubicBezTo>
                    <a:pt x="101" y="850"/>
                    <a:pt x="1" y="1117"/>
                    <a:pt x="67" y="1284"/>
                  </a:cubicBezTo>
                  <a:cubicBezTo>
                    <a:pt x="67" y="1303"/>
                    <a:pt x="73" y="1311"/>
                    <a:pt x="82" y="1311"/>
                  </a:cubicBezTo>
                  <a:cubicBezTo>
                    <a:pt x="104" y="1311"/>
                    <a:pt x="144" y="1264"/>
                    <a:pt x="167" y="1217"/>
                  </a:cubicBezTo>
                  <a:cubicBezTo>
                    <a:pt x="234" y="1050"/>
                    <a:pt x="267" y="850"/>
                    <a:pt x="301" y="650"/>
                  </a:cubicBezTo>
                  <a:cubicBezTo>
                    <a:pt x="334" y="450"/>
                    <a:pt x="401" y="283"/>
                    <a:pt x="468" y="50"/>
                  </a:cubicBezTo>
                  <a:cubicBezTo>
                    <a:pt x="468" y="15"/>
                    <a:pt x="447" y="0"/>
                    <a:pt x="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588;p74">
              <a:extLst>
                <a:ext uri="{FF2B5EF4-FFF2-40B4-BE49-F238E27FC236}">
                  <a16:creationId xmlns:a16="http://schemas.microsoft.com/office/drawing/2014/main" id="{E58F3647-BA1F-A058-AC8D-F779CF528EFC}"/>
                </a:ext>
              </a:extLst>
            </p:cNvPr>
            <p:cNvSpPr/>
            <p:nvPr/>
          </p:nvSpPr>
          <p:spPr>
            <a:xfrm>
              <a:off x="2654300" y="2789200"/>
              <a:ext cx="12350" cy="27700"/>
            </a:xfrm>
            <a:custGeom>
              <a:avLst/>
              <a:gdLst/>
              <a:ahLst/>
              <a:cxnLst/>
              <a:rect l="l" t="t" r="r" b="b"/>
              <a:pathLst>
                <a:path w="494" h="1108" extrusionOk="0">
                  <a:moveTo>
                    <a:pt x="457" y="0"/>
                  </a:moveTo>
                  <a:cubicBezTo>
                    <a:pt x="428" y="0"/>
                    <a:pt x="381" y="27"/>
                    <a:pt x="345" y="63"/>
                  </a:cubicBezTo>
                  <a:cubicBezTo>
                    <a:pt x="245" y="397"/>
                    <a:pt x="111" y="731"/>
                    <a:pt x="11" y="1064"/>
                  </a:cubicBezTo>
                  <a:cubicBezTo>
                    <a:pt x="1" y="1096"/>
                    <a:pt x="10" y="1107"/>
                    <a:pt x="28" y="1107"/>
                  </a:cubicBezTo>
                  <a:cubicBezTo>
                    <a:pt x="67" y="1107"/>
                    <a:pt x="145" y="1054"/>
                    <a:pt x="145" y="1031"/>
                  </a:cubicBezTo>
                  <a:cubicBezTo>
                    <a:pt x="278" y="697"/>
                    <a:pt x="345" y="364"/>
                    <a:pt x="478" y="63"/>
                  </a:cubicBezTo>
                  <a:cubicBezTo>
                    <a:pt x="493" y="18"/>
                    <a:pt x="481" y="0"/>
                    <a:pt x="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589;p74">
              <a:extLst>
                <a:ext uri="{FF2B5EF4-FFF2-40B4-BE49-F238E27FC236}">
                  <a16:creationId xmlns:a16="http://schemas.microsoft.com/office/drawing/2014/main" id="{BA93B532-5E57-5897-BC2A-54B4CE1FAA2A}"/>
                </a:ext>
              </a:extLst>
            </p:cNvPr>
            <p:cNvSpPr/>
            <p:nvPr/>
          </p:nvSpPr>
          <p:spPr>
            <a:xfrm>
              <a:off x="2661725" y="2794250"/>
              <a:ext cx="13125" cy="29200"/>
            </a:xfrm>
            <a:custGeom>
              <a:avLst/>
              <a:gdLst/>
              <a:ahLst/>
              <a:cxnLst/>
              <a:rect l="l" t="t" r="r" b="b"/>
              <a:pathLst>
                <a:path w="525" h="1168" extrusionOk="0">
                  <a:moveTo>
                    <a:pt x="501" y="1"/>
                  </a:moveTo>
                  <a:cubicBezTo>
                    <a:pt x="462" y="1"/>
                    <a:pt x="372" y="48"/>
                    <a:pt x="348" y="95"/>
                  </a:cubicBezTo>
                  <a:cubicBezTo>
                    <a:pt x="215" y="428"/>
                    <a:pt x="148" y="795"/>
                    <a:pt x="14" y="1129"/>
                  </a:cubicBezTo>
                  <a:cubicBezTo>
                    <a:pt x="0" y="1157"/>
                    <a:pt x="10" y="1168"/>
                    <a:pt x="31" y="1168"/>
                  </a:cubicBezTo>
                  <a:cubicBezTo>
                    <a:pt x="60" y="1168"/>
                    <a:pt x="109" y="1148"/>
                    <a:pt x="148" y="1129"/>
                  </a:cubicBezTo>
                  <a:cubicBezTo>
                    <a:pt x="281" y="762"/>
                    <a:pt x="381" y="428"/>
                    <a:pt x="515" y="28"/>
                  </a:cubicBezTo>
                  <a:cubicBezTo>
                    <a:pt x="525" y="9"/>
                    <a:pt x="517"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590;p74">
              <a:extLst>
                <a:ext uri="{FF2B5EF4-FFF2-40B4-BE49-F238E27FC236}">
                  <a16:creationId xmlns:a16="http://schemas.microsoft.com/office/drawing/2014/main" id="{BED9380E-89DF-AA8B-C87A-5F20DD5D267D}"/>
                </a:ext>
              </a:extLst>
            </p:cNvPr>
            <p:cNvSpPr/>
            <p:nvPr/>
          </p:nvSpPr>
          <p:spPr>
            <a:xfrm>
              <a:off x="2679575" y="2800750"/>
              <a:ext cx="7025" cy="19475"/>
            </a:xfrm>
            <a:custGeom>
              <a:avLst/>
              <a:gdLst/>
              <a:ahLst/>
              <a:cxnLst/>
              <a:rect l="l" t="t" r="r" b="b"/>
              <a:pathLst>
                <a:path w="281" h="779" extrusionOk="0">
                  <a:moveTo>
                    <a:pt x="240" y="1"/>
                  </a:moveTo>
                  <a:cubicBezTo>
                    <a:pt x="199" y="1"/>
                    <a:pt x="134" y="48"/>
                    <a:pt x="134" y="68"/>
                  </a:cubicBezTo>
                  <a:cubicBezTo>
                    <a:pt x="101" y="269"/>
                    <a:pt x="68" y="502"/>
                    <a:pt x="1" y="736"/>
                  </a:cubicBezTo>
                  <a:cubicBezTo>
                    <a:pt x="1" y="767"/>
                    <a:pt x="14" y="779"/>
                    <a:pt x="33" y="779"/>
                  </a:cubicBezTo>
                  <a:cubicBezTo>
                    <a:pt x="72" y="779"/>
                    <a:pt x="134" y="725"/>
                    <a:pt x="134" y="702"/>
                  </a:cubicBezTo>
                  <a:lnTo>
                    <a:pt x="268" y="68"/>
                  </a:lnTo>
                  <a:cubicBezTo>
                    <a:pt x="280" y="18"/>
                    <a:pt x="264" y="1"/>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591;p74">
              <a:extLst>
                <a:ext uri="{FF2B5EF4-FFF2-40B4-BE49-F238E27FC236}">
                  <a16:creationId xmlns:a16="http://schemas.microsoft.com/office/drawing/2014/main" id="{771B45FF-B3F0-3B79-04AE-699815FB39FD}"/>
                </a:ext>
              </a:extLst>
            </p:cNvPr>
            <p:cNvSpPr/>
            <p:nvPr/>
          </p:nvSpPr>
          <p:spPr>
            <a:xfrm>
              <a:off x="2466925" y="2133375"/>
              <a:ext cx="40900" cy="80475"/>
            </a:xfrm>
            <a:custGeom>
              <a:avLst/>
              <a:gdLst/>
              <a:ahLst/>
              <a:cxnLst/>
              <a:rect l="l" t="t" r="r" b="b"/>
              <a:pathLst>
                <a:path w="1636" h="3219" extrusionOk="0">
                  <a:moveTo>
                    <a:pt x="1603" y="1"/>
                  </a:moveTo>
                  <a:cubicBezTo>
                    <a:pt x="1561" y="1"/>
                    <a:pt x="1491" y="55"/>
                    <a:pt x="1469" y="78"/>
                  </a:cubicBezTo>
                  <a:cubicBezTo>
                    <a:pt x="1435" y="511"/>
                    <a:pt x="1102" y="912"/>
                    <a:pt x="901" y="1279"/>
                  </a:cubicBezTo>
                  <a:cubicBezTo>
                    <a:pt x="568" y="1879"/>
                    <a:pt x="134" y="2513"/>
                    <a:pt x="1" y="3180"/>
                  </a:cubicBezTo>
                  <a:cubicBezTo>
                    <a:pt x="1" y="3208"/>
                    <a:pt x="19" y="3218"/>
                    <a:pt x="42" y="3218"/>
                  </a:cubicBezTo>
                  <a:cubicBezTo>
                    <a:pt x="73" y="3218"/>
                    <a:pt x="115" y="3199"/>
                    <a:pt x="134" y="3180"/>
                  </a:cubicBezTo>
                  <a:cubicBezTo>
                    <a:pt x="468" y="2513"/>
                    <a:pt x="768" y="1846"/>
                    <a:pt x="1135" y="1178"/>
                  </a:cubicBezTo>
                  <a:cubicBezTo>
                    <a:pt x="1302" y="878"/>
                    <a:pt x="1635" y="411"/>
                    <a:pt x="1635" y="44"/>
                  </a:cubicBezTo>
                  <a:cubicBezTo>
                    <a:pt x="1635" y="13"/>
                    <a:pt x="1622" y="1"/>
                    <a:pt x="1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592;p74">
              <a:extLst>
                <a:ext uri="{FF2B5EF4-FFF2-40B4-BE49-F238E27FC236}">
                  <a16:creationId xmlns:a16="http://schemas.microsoft.com/office/drawing/2014/main" id="{36013D63-0F65-9B33-BEF6-5B030AF46965}"/>
                </a:ext>
              </a:extLst>
            </p:cNvPr>
            <p:cNvSpPr/>
            <p:nvPr/>
          </p:nvSpPr>
          <p:spPr>
            <a:xfrm>
              <a:off x="2485750" y="2060550"/>
              <a:ext cx="84625" cy="170800"/>
            </a:xfrm>
            <a:custGeom>
              <a:avLst/>
              <a:gdLst/>
              <a:ahLst/>
              <a:cxnLst/>
              <a:rect l="l" t="t" r="r" b="b"/>
              <a:pathLst>
                <a:path w="3385" h="6832" extrusionOk="0">
                  <a:moveTo>
                    <a:pt x="3309" y="1"/>
                  </a:moveTo>
                  <a:cubicBezTo>
                    <a:pt x="3265" y="1"/>
                    <a:pt x="3217" y="35"/>
                    <a:pt x="3217" y="89"/>
                  </a:cubicBezTo>
                  <a:cubicBezTo>
                    <a:pt x="2250" y="2357"/>
                    <a:pt x="1183" y="4592"/>
                    <a:pt x="15" y="6793"/>
                  </a:cubicBezTo>
                  <a:cubicBezTo>
                    <a:pt x="1" y="6822"/>
                    <a:pt x="5" y="6832"/>
                    <a:pt x="16" y="6832"/>
                  </a:cubicBezTo>
                  <a:cubicBezTo>
                    <a:pt x="32" y="6832"/>
                    <a:pt x="62" y="6813"/>
                    <a:pt x="82" y="6793"/>
                  </a:cubicBezTo>
                  <a:cubicBezTo>
                    <a:pt x="1483" y="4692"/>
                    <a:pt x="2417" y="2357"/>
                    <a:pt x="3384" y="89"/>
                  </a:cubicBezTo>
                  <a:cubicBezTo>
                    <a:pt x="3384" y="27"/>
                    <a:pt x="3348" y="1"/>
                    <a:pt x="3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1593;p74">
              <a:extLst>
                <a:ext uri="{FF2B5EF4-FFF2-40B4-BE49-F238E27FC236}">
                  <a16:creationId xmlns:a16="http://schemas.microsoft.com/office/drawing/2014/main" id="{D5C67D37-D0A7-36F6-B26F-B67FFE018134}"/>
                </a:ext>
              </a:extLst>
            </p:cNvPr>
            <p:cNvSpPr/>
            <p:nvPr/>
          </p:nvSpPr>
          <p:spPr>
            <a:xfrm>
              <a:off x="2473225" y="2052525"/>
              <a:ext cx="122575" cy="244500"/>
            </a:xfrm>
            <a:custGeom>
              <a:avLst/>
              <a:gdLst/>
              <a:ahLst/>
              <a:cxnLst/>
              <a:rect l="l" t="t" r="r" b="b"/>
              <a:pathLst>
                <a:path w="4903" h="9780" extrusionOk="0">
                  <a:moveTo>
                    <a:pt x="4827" y="1"/>
                  </a:moveTo>
                  <a:cubicBezTo>
                    <a:pt x="4786" y="1"/>
                    <a:pt x="4736" y="26"/>
                    <a:pt x="4719" y="76"/>
                  </a:cubicBezTo>
                  <a:cubicBezTo>
                    <a:pt x="3351" y="3412"/>
                    <a:pt x="1684" y="6514"/>
                    <a:pt x="16" y="9716"/>
                  </a:cubicBezTo>
                  <a:cubicBezTo>
                    <a:pt x="1" y="9761"/>
                    <a:pt x="13" y="9779"/>
                    <a:pt x="37" y="9779"/>
                  </a:cubicBezTo>
                  <a:cubicBezTo>
                    <a:pt x="66" y="9779"/>
                    <a:pt x="112" y="9753"/>
                    <a:pt x="149" y="9716"/>
                  </a:cubicBezTo>
                  <a:cubicBezTo>
                    <a:pt x="1984" y="6647"/>
                    <a:pt x="3518" y="3412"/>
                    <a:pt x="4886" y="76"/>
                  </a:cubicBezTo>
                  <a:cubicBezTo>
                    <a:pt x="4902" y="26"/>
                    <a:pt x="4869" y="1"/>
                    <a:pt x="4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1594;p74">
              <a:extLst>
                <a:ext uri="{FF2B5EF4-FFF2-40B4-BE49-F238E27FC236}">
                  <a16:creationId xmlns:a16="http://schemas.microsoft.com/office/drawing/2014/main" id="{101CCA07-1D02-30FA-ABA5-83FC2F7E30BF}"/>
                </a:ext>
              </a:extLst>
            </p:cNvPr>
            <p:cNvSpPr/>
            <p:nvPr/>
          </p:nvSpPr>
          <p:spPr>
            <a:xfrm>
              <a:off x="2510800" y="2041650"/>
              <a:ext cx="115300" cy="236775"/>
            </a:xfrm>
            <a:custGeom>
              <a:avLst/>
              <a:gdLst/>
              <a:ahLst/>
              <a:cxnLst/>
              <a:rect l="l" t="t" r="r" b="b"/>
              <a:pathLst>
                <a:path w="4612" h="9471" extrusionOk="0">
                  <a:moveTo>
                    <a:pt x="4568" y="0"/>
                  </a:moveTo>
                  <a:cubicBezTo>
                    <a:pt x="4527" y="0"/>
                    <a:pt x="4455" y="39"/>
                    <a:pt x="4417" y="77"/>
                  </a:cubicBezTo>
                  <a:cubicBezTo>
                    <a:pt x="2983" y="3213"/>
                    <a:pt x="1315" y="6248"/>
                    <a:pt x="14" y="9417"/>
                  </a:cubicBezTo>
                  <a:cubicBezTo>
                    <a:pt x="1" y="9457"/>
                    <a:pt x="8" y="9470"/>
                    <a:pt x="22" y="9470"/>
                  </a:cubicBezTo>
                  <a:cubicBezTo>
                    <a:pt x="44" y="9470"/>
                    <a:pt x="80" y="9438"/>
                    <a:pt x="80" y="9417"/>
                  </a:cubicBezTo>
                  <a:cubicBezTo>
                    <a:pt x="1582" y="6349"/>
                    <a:pt x="3149" y="3213"/>
                    <a:pt x="4584" y="77"/>
                  </a:cubicBezTo>
                  <a:cubicBezTo>
                    <a:pt x="4612" y="21"/>
                    <a:pt x="4598" y="0"/>
                    <a:pt x="4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1595;p74">
              <a:extLst>
                <a:ext uri="{FF2B5EF4-FFF2-40B4-BE49-F238E27FC236}">
                  <a16:creationId xmlns:a16="http://schemas.microsoft.com/office/drawing/2014/main" id="{A0AA41DD-46B8-60E5-7674-A67170A12DAF}"/>
                </a:ext>
              </a:extLst>
            </p:cNvPr>
            <p:cNvSpPr/>
            <p:nvPr/>
          </p:nvSpPr>
          <p:spPr>
            <a:xfrm>
              <a:off x="2491575" y="2069725"/>
              <a:ext cx="129225" cy="259825"/>
            </a:xfrm>
            <a:custGeom>
              <a:avLst/>
              <a:gdLst/>
              <a:ahLst/>
              <a:cxnLst/>
              <a:rect l="l" t="t" r="r" b="b"/>
              <a:pathLst>
                <a:path w="5169" h="10393" extrusionOk="0">
                  <a:moveTo>
                    <a:pt x="5103" y="1"/>
                  </a:moveTo>
                  <a:cubicBezTo>
                    <a:pt x="5060" y="1"/>
                    <a:pt x="5004" y="35"/>
                    <a:pt x="4986" y="89"/>
                  </a:cubicBezTo>
                  <a:cubicBezTo>
                    <a:pt x="3485" y="3591"/>
                    <a:pt x="1683" y="6893"/>
                    <a:pt x="16" y="10329"/>
                  </a:cubicBezTo>
                  <a:cubicBezTo>
                    <a:pt x="0" y="10374"/>
                    <a:pt x="19" y="10392"/>
                    <a:pt x="45" y="10392"/>
                  </a:cubicBezTo>
                  <a:cubicBezTo>
                    <a:pt x="75" y="10392"/>
                    <a:pt x="116" y="10366"/>
                    <a:pt x="116" y="10329"/>
                  </a:cubicBezTo>
                  <a:cubicBezTo>
                    <a:pt x="2084" y="7060"/>
                    <a:pt x="3651" y="3624"/>
                    <a:pt x="5153" y="89"/>
                  </a:cubicBezTo>
                  <a:cubicBezTo>
                    <a:pt x="5168" y="26"/>
                    <a:pt x="5140" y="1"/>
                    <a:pt x="5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1596;p74">
              <a:extLst>
                <a:ext uri="{FF2B5EF4-FFF2-40B4-BE49-F238E27FC236}">
                  <a16:creationId xmlns:a16="http://schemas.microsoft.com/office/drawing/2014/main" id="{6745BEA3-1DD6-FFCC-A127-C69D8F877604}"/>
                </a:ext>
              </a:extLst>
            </p:cNvPr>
            <p:cNvSpPr/>
            <p:nvPr/>
          </p:nvSpPr>
          <p:spPr>
            <a:xfrm>
              <a:off x="2492775" y="2107250"/>
              <a:ext cx="135525" cy="249700"/>
            </a:xfrm>
            <a:custGeom>
              <a:avLst/>
              <a:gdLst/>
              <a:ahLst/>
              <a:cxnLst/>
              <a:rect l="l" t="t" r="r" b="b"/>
              <a:pathLst>
                <a:path w="5421" h="9988" extrusionOk="0">
                  <a:moveTo>
                    <a:pt x="5355" y="1"/>
                  </a:moveTo>
                  <a:cubicBezTo>
                    <a:pt x="5312" y="1"/>
                    <a:pt x="5256" y="35"/>
                    <a:pt x="5238" y="89"/>
                  </a:cubicBezTo>
                  <a:cubicBezTo>
                    <a:pt x="3704" y="3558"/>
                    <a:pt x="1869" y="6727"/>
                    <a:pt x="34" y="9962"/>
                  </a:cubicBezTo>
                  <a:cubicBezTo>
                    <a:pt x="1" y="9979"/>
                    <a:pt x="9" y="9987"/>
                    <a:pt x="30" y="9987"/>
                  </a:cubicBezTo>
                  <a:cubicBezTo>
                    <a:pt x="51" y="9987"/>
                    <a:pt x="84" y="9979"/>
                    <a:pt x="101" y="9962"/>
                  </a:cubicBezTo>
                  <a:cubicBezTo>
                    <a:pt x="2236" y="6827"/>
                    <a:pt x="3904" y="3491"/>
                    <a:pt x="5405" y="89"/>
                  </a:cubicBezTo>
                  <a:cubicBezTo>
                    <a:pt x="5420" y="27"/>
                    <a:pt x="5393" y="1"/>
                    <a:pt x="5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1597;p74">
              <a:extLst>
                <a:ext uri="{FF2B5EF4-FFF2-40B4-BE49-F238E27FC236}">
                  <a16:creationId xmlns:a16="http://schemas.microsoft.com/office/drawing/2014/main" id="{264784EF-E96E-939B-054E-5A23771811F1}"/>
                </a:ext>
              </a:extLst>
            </p:cNvPr>
            <p:cNvSpPr/>
            <p:nvPr/>
          </p:nvSpPr>
          <p:spPr>
            <a:xfrm>
              <a:off x="2507375" y="2151250"/>
              <a:ext cx="120450" cy="215275"/>
            </a:xfrm>
            <a:custGeom>
              <a:avLst/>
              <a:gdLst/>
              <a:ahLst/>
              <a:cxnLst/>
              <a:rect l="l" t="t" r="r" b="b"/>
              <a:pathLst>
                <a:path w="4818" h="8611" extrusionOk="0">
                  <a:moveTo>
                    <a:pt x="4769" y="0"/>
                  </a:moveTo>
                  <a:cubicBezTo>
                    <a:pt x="4731" y="0"/>
                    <a:pt x="4672" y="27"/>
                    <a:pt x="4654" y="63"/>
                  </a:cubicBezTo>
                  <a:cubicBezTo>
                    <a:pt x="3186" y="2965"/>
                    <a:pt x="1652" y="5734"/>
                    <a:pt x="17" y="8536"/>
                  </a:cubicBezTo>
                  <a:cubicBezTo>
                    <a:pt x="1" y="8586"/>
                    <a:pt x="26" y="8611"/>
                    <a:pt x="55" y="8611"/>
                  </a:cubicBezTo>
                  <a:cubicBezTo>
                    <a:pt x="84" y="8611"/>
                    <a:pt x="117" y="8586"/>
                    <a:pt x="117" y="8536"/>
                  </a:cubicBezTo>
                  <a:cubicBezTo>
                    <a:pt x="1852" y="5834"/>
                    <a:pt x="3353" y="2965"/>
                    <a:pt x="4787" y="63"/>
                  </a:cubicBezTo>
                  <a:cubicBezTo>
                    <a:pt x="4817" y="18"/>
                    <a:pt x="4800" y="0"/>
                    <a:pt x="4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1598;p74">
              <a:extLst>
                <a:ext uri="{FF2B5EF4-FFF2-40B4-BE49-F238E27FC236}">
                  <a16:creationId xmlns:a16="http://schemas.microsoft.com/office/drawing/2014/main" id="{9AA567A4-8285-91BA-A6AE-E21D05EDBB65}"/>
                </a:ext>
              </a:extLst>
            </p:cNvPr>
            <p:cNvSpPr/>
            <p:nvPr/>
          </p:nvSpPr>
          <p:spPr>
            <a:xfrm>
              <a:off x="2478200" y="2201975"/>
              <a:ext cx="135625" cy="252950"/>
            </a:xfrm>
            <a:custGeom>
              <a:avLst/>
              <a:gdLst/>
              <a:ahLst/>
              <a:cxnLst/>
              <a:rect l="l" t="t" r="r" b="b"/>
              <a:pathLst>
                <a:path w="5425" h="10118" extrusionOk="0">
                  <a:moveTo>
                    <a:pt x="5410" y="1"/>
                  </a:moveTo>
                  <a:cubicBezTo>
                    <a:pt x="5382" y="1"/>
                    <a:pt x="5297" y="38"/>
                    <a:pt x="5254" y="102"/>
                  </a:cubicBezTo>
                  <a:cubicBezTo>
                    <a:pt x="3686" y="3538"/>
                    <a:pt x="1885" y="6774"/>
                    <a:pt x="17" y="10043"/>
                  </a:cubicBezTo>
                  <a:cubicBezTo>
                    <a:pt x="0" y="10093"/>
                    <a:pt x="25" y="10118"/>
                    <a:pt x="54" y="10118"/>
                  </a:cubicBezTo>
                  <a:cubicBezTo>
                    <a:pt x="84" y="10118"/>
                    <a:pt x="117" y="10093"/>
                    <a:pt x="117" y="10043"/>
                  </a:cubicBezTo>
                  <a:cubicBezTo>
                    <a:pt x="2152" y="6840"/>
                    <a:pt x="3820" y="3505"/>
                    <a:pt x="5387" y="36"/>
                  </a:cubicBezTo>
                  <a:cubicBezTo>
                    <a:pt x="5423" y="12"/>
                    <a:pt x="5425" y="1"/>
                    <a:pt x="5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1599;p74">
              <a:extLst>
                <a:ext uri="{FF2B5EF4-FFF2-40B4-BE49-F238E27FC236}">
                  <a16:creationId xmlns:a16="http://schemas.microsoft.com/office/drawing/2014/main" id="{411E4687-7AA4-329F-5763-6249DB8D9453}"/>
                </a:ext>
              </a:extLst>
            </p:cNvPr>
            <p:cNvSpPr/>
            <p:nvPr/>
          </p:nvSpPr>
          <p:spPr>
            <a:xfrm>
              <a:off x="2503200" y="2179300"/>
              <a:ext cx="143725" cy="275625"/>
            </a:xfrm>
            <a:custGeom>
              <a:avLst/>
              <a:gdLst/>
              <a:ahLst/>
              <a:cxnLst/>
              <a:rect l="l" t="t" r="r" b="b"/>
              <a:pathLst>
                <a:path w="5749" h="11025" extrusionOk="0">
                  <a:moveTo>
                    <a:pt x="5711" y="1"/>
                  </a:moveTo>
                  <a:cubicBezTo>
                    <a:pt x="5671" y="1"/>
                    <a:pt x="5595" y="49"/>
                    <a:pt x="5555" y="109"/>
                  </a:cubicBezTo>
                  <a:cubicBezTo>
                    <a:pt x="3987" y="3911"/>
                    <a:pt x="1952" y="7381"/>
                    <a:pt x="18" y="10950"/>
                  </a:cubicBezTo>
                  <a:cubicBezTo>
                    <a:pt x="1" y="11000"/>
                    <a:pt x="26" y="11025"/>
                    <a:pt x="55" y="11025"/>
                  </a:cubicBezTo>
                  <a:cubicBezTo>
                    <a:pt x="84" y="11025"/>
                    <a:pt x="118" y="11000"/>
                    <a:pt x="118" y="10950"/>
                  </a:cubicBezTo>
                  <a:cubicBezTo>
                    <a:pt x="2219" y="7514"/>
                    <a:pt x="4154" y="3878"/>
                    <a:pt x="5722" y="75"/>
                  </a:cubicBezTo>
                  <a:cubicBezTo>
                    <a:pt x="5748" y="22"/>
                    <a:pt x="5738" y="1"/>
                    <a:pt x="5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1600;p74">
              <a:extLst>
                <a:ext uri="{FF2B5EF4-FFF2-40B4-BE49-F238E27FC236}">
                  <a16:creationId xmlns:a16="http://schemas.microsoft.com/office/drawing/2014/main" id="{090EDC8F-77A3-65FA-E819-E086B8F7F4D8}"/>
                </a:ext>
              </a:extLst>
            </p:cNvPr>
            <p:cNvSpPr/>
            <p:nvPr/>
          </p:nvSpPr>
          <p:spPr>
            <a:xfrm>
              <a:off x="2513750" y="2200100"/>
              <a:ext cx="147375" cy="281450"/>
            </a:xfrm>
            <a:custGeom>
              <a:avLst/>
              <a:gdLst/>
              <a:ahLst/>
              <a:cxnLst/>
              <a:rect l="l" t="t" r="r" b="b"/>
              <a:pathLst>
                <a:path w="5895" h="11258" extrusionOk="0">
                  <a:moveTo>
                    <a:pt x="5841" y="0"/>
                  </a:moveTo>
                  <a:cubicBezTo>
                    <a:pt x="5794" y="0"/>
                    <a:pt x="5719" y="39"/>
                    <a:pt x="5700" y="77"/>
                  </a:cubicBezTo>
                  <a:cubicBezTo>
                    <a:pt x="3932" y="3847"/>
                    <a:pt x="1597" y="7416"/>
                    <a:pt x="29" y="11219"/>
                  </a:cubicBezTo>
                  <a:cubicBezTo>
                    <a:pt x="1" y="11247"/>
                    <a:pt x="9" y="11257"/>
                    <a:pt x="27" y="11257"/>
                  </a:cubicBezTo>
                  <a:cubicBezTo>
                    <a:pt x="51" y="11257"/>
                    <a:pt x="96" y="11238"/>
                    <a:pt x="96" y="11219"/>
                  </a:cubicBezTo>
                  <a:cubicBezTo>
                    <a:pt x="1931" y="7449"/>
                    <a:pt x="4065" y="3880"/>
                    <a:pt x="5867" y="77"/>
                  </a:cubicBezTo>
                  <a:cubicBezTo>
                    <a:pt x="5895" y="21"/>
                    <a:pt x="5875" y="0"/>
                    <a:pt x="58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1601;p74">
              <a:extLst>
                <a:ext uri="{FF2B5EF4-FFF2-40B4-BE49-F238E27FC236}">
                  <a16:creationId xmlns:a16="http://schemas.microsoft.com/office/drawing/2014/main" id="{098EEE99-AB01-4DC8-76CF-CCA6E5CA54FF}"/>
                </a:ext>
              </a:extLst>
            </p:cNvPr>
            <p:cNvSpPr/>
            <p:nvPr/>
          </p:nvSpPr>
          <p:spPr>
            <a:xfrm>
              <a:off x="2533225" y="2239850"/>
              <a:ext cx="132600" cy="233650"/>
            </a:xfrm>
            <a:custGeom>
              <a:avLst/>
              <a:gdLst/>
              <a:ahLst/>
              <a:cxnLst/>
              <a:rect l="l" t="t" r="r" b="b"/>
              <a:pathLst>
                <a:path w="5304" h="9346" extrusionOk="0">
                  <a:moveTo>
                    <a:pt x="5238" y="0"/>
                  </a:moveTo>
                  <a:cubicBezTo>
                    <a:pt x="5195" y="0"/>
                    <a:pt x="5139" y="35"/>
                    <a:pt x="5121" y="88"/>
                  </a:cubicBezTo>
                  <a:cubicBezTo>
                    <a:pt x="3453" y="3157"/>
                    <a:pt x="1785" y="6259"/>
                    <a:pt x="17" y="9295"/>
                  </a:cubicBezTo>
                  <a:cubicBezTo>
                    <a:pt x="1" y="9328"/>
                    <a:pt x="26" y="9345"/>
                    <a:pt x="59" y="9345"/>
                  </a:cubicBezTo>
                  <a:cubicBezTo>
                    <a:pt x="92" y="9345"/>
                    <a:pt x="134" y="9328"/>
                    <a:pt x="151" y="9295"/>
                  </a:cubicBezTo>
                  <a:cubicBezTo>
                    <a:pt x="1952" y="6293"/>
                    <a:pt x="3620" y="3157"/>
                    <a:pt x="5288" y="88"/>
                  </a:cubicBezTo>
                  <a:cubicBezTo>
                    <a:pt x="5303" y="26"/>
                    <a:pt x="5276" y="0"/>
                    <a:pt x="5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1602;p74">
              <a:extLst>
                <a:ext uri="{FF2B5EF4-FFF2-40B4-BE49-F238E27FC236}">
                  <a16:creationId xmlns:a16="http://schemas.microsoft.com/office/drawing/2014/main" id="{74EE89D1-8578-5D29-071C-B12B44D50867}"/>
                </a:ext>
              </a:extLst>
            </p:cNvPr>
            <p:cNvSpPr/>
            <p:nvPr/>
          </p:nvSpPr>
          <p:spPr>
            <a:xfrm>
              <a:off x="2529475" y="2232350"/>
              <a:ext cx="148475" cy="266975"/>
            </a:xfrm>
            <a:custGeom>
              <a:avLst/>
              <a:gdLst/>
              <a:ahLst/>
              <a:cxnLst/>
              <a:rect l="l" t="t" r="r" b="b"/>
              <a:pathLst>
                <a:path w="5939" h="10679" extrusionOk="0">
                  <a:moveTo>
                    <a:pt x="5857" y="0"/>
                  </a:moveTo>
                  <a:cubicBezTo>
                    <a:pt x="5805" y="0"/>
                    <a:pt x="5740" y="35"/>
                    <a:pt x="5705" y="88"/>
                  </a:cubicBezTo>
                  <a:cubicBezTo>
                    <a:pt x="4704" y="2123"/>
                    <a:pt x="3703" y="4158"/>
                    <a:pt x="2636" y="6226"/>
                  </a:cubicBezTo>
                  <a:cubicBezTo>
                    <a:pt x="2035" y="7327"/>
                    <a:pt x="1368" y="8361"/>
                    <a:pt x="668" y="9462"/>
                  </a:cubicBezTo>
                  <a:cubicBezTo>
                    <a:pt x="668" y="9462"/>
                    <a:pt x="1" y="10562"/>
                    <a:pt x="134" y="10562"/>
                  </a:cubicBezTo>
                  <a:cubicBezTo>
                    <a:pt x="106" y="10562"/>
                    <a:pt x="32" y="10678"/>
                    <a:pt x="66" y="10678"/>
                  </a:cubicBezTo>
                  <a:cubicBezTo>
                    <a:pt x="73" y="10678"/>
                    <a:pt x="84" y="10674"/>
                    <a:pt x="101" y="10662"/>
                  </a:cubicBezTo>
                  <a:lnTo>
                    <a:pt x="134" y="10662"/>
                  </a:lnTo>
                  <a:cubicBezTo>
                    <a:pt x="167" y="10662"/>
                    <a:pt x="201" y="10629"/>
                    <a:pt x="267" y="10596"/>
                  </a:cubicBezTo>
                  <a:cubicBezTo>
                    <a:pt x="768" y="8928"/>
                    <a:pt x="2336" y="7127"/>
                    <a:pt x="3203" y="5559"/>
                  </a:cubicBezTo>
                  <a:cubicBezTo>
                    <a:pt x="4170" y="3757"/>
                    <a:pt x="5071" y="1923"/>
                    <a:pt x="5938" y="88"/>
                  </a:cubicBezTo>
                  <a:cubicBezTo>
                    <a:pt x="5938" y="26"/>
                    <a:pt x="5902" y="0"/>
                    <a:pt x="5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1603;p74">
              <a:extLst>
                <a:ext uri="{FF2B5EF4-FFF2-40B4-BE49-F238E27FC236}">
                  <a16:creationId xmlns:a16="http://schemas.microsoft.com/office/drawing/2014/main" id="{333C97ED-761B-C0EF-53AE-9B35A9015A27}"/>
                </a:ext>
              </a:extLst>
            </p:cNvPr>
            <p:cNvSpPr/>
            <p:nvPr/>
          </p:nvSpPr>
          <p:spPr>
            <a:xfrm>
              <a:off x="2565750" y="2282375"/>
              <a:ext cx="105025" cy="186100"/>
            </a:xfrm>
            <a:custGeom>
              <a:avLst/>
              <a:gdLst/>
              <a:ahLst/>
              <a:cxnLst/>
              <a:rect l="l" t="t" r="r" b="b"/>
              <a:pathLst>
                <a:path w="4201" h="7444" extrusionOk="0">
                  <a:moveTo>
                    <a:pt x="4145" y="1"/>
                  </a:moveTo>
                  <a:cubicBezTo>
                    <a:pt x="4104" y="1"/>
                    <a:pt x="4038" y="35"/>
                    <a:pt x="4020" y="89"/>
                  </a:cubicBezTo>
                  <a:cubicBezTo>
                    <a:pt x="2786" y="2557"/>
                    <a:pt x="1452" y="4959"/>
                    <a:pt x="17" y="7394"/>
                  </a:cubicBezTo>
                  <a:cubicBezTo>
                    <a:pt x="1" y="7427"/>
                    <a:pt x="17" y="7444"/>
                    <a:pt x="38" y="7444"/>
                  </a:cubicBezTo>
                  <a:cubicBezTo>
                    <a:pt x="59" y="7444"/>
                    <a:pt x="84" y="7427"/>
                    <a:pt x="84" y="7394"/>
                  </a:cubicBezTo>
                  <a:cubicBezTo>
                    <a:pt x="1518" y="4992"/>
                    <a:pt x="2886" y="2557"/>
                    <a:pt x="4154" y="89"/>
                  </a:cubicBezTo>
                  <a:cubicBezTo>
                    <a:pt x="4200" y="27"/>
                    <a:pt x="4182" y="1"/>
                    <a:pt x="4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1604;p74">
              <a:extLst>
                <a:ext uri="{FF2B5EF4-FFF2-40B4-BE49-F238E27FC236}">
                  <a16:creationId xmlns:a16="http://schemas.microsoft.com/office/drawing/2014/main" id="{44E413A7-D480-D60C-BBA5-927C38779D70}"/>
                </a:ext>
              </a:extLst>
            </p:cNvPr>
            <p:cNvSpPr/>
            <p:nvPr/>
          </p:nvSpPr>
          <p:spPr>
            <a:xfrm>
              <a:off x="2573975" y="2298225"/>
              <a:ext cx="96850" cy="194525"/>
            </a:xfrm>
            <a:custGeom>
              <a:avLst/>
              <a:gdLst/>
              <a:ahLst/>
              <a:cxnLst/>
              <a:rect l="l" t="t" r="r" b="b"/>
              <a:pathLst>
                <a:path w="3874" h="7781" extrusionOk="0">
                  <a:moveTo>
                    <a:pt x="3797" y="0"/>
                  </a:moveTo>
                  <a:cubicBezTo>
                    <a:pt x="3748" y="0"/>
                    <a:pt x="3691" y="35"/>
                    <a:pt x="3691" y="88"/>
                  </a:cubicBezTo>
                  <a:cubicBezTo>
                    <a:pt x="2657" y="2690"/>
                    <a:pt x="1556" y="5325"/>
                    <a:pt x="22" y="7694"/>
                  </a:cubicBezTo>
                  <a:cubicBezTo>
                    <a:pt x="1" y="7757"/>
                    <a:pt x="20" y="7780"/>
                    <a:pt x="45" y="7780"/>
                  </a:cubicBezTo>
                  <a:cubicBezTo>
                    <a:pt x="60" y="7780"/>
                    <a:pt x="76" y="7773"/>
                    <a:pt x="89" y="7761"/>
                  </a:cubicBezTo>
                  <a:cubicBezTo>
                    <a:pt x="1756" y="5459"/>
                    <a:pt x="2824" y="2690"/>
                    <a:pt x="3858" y="88"/>
                  </a:cubicBezTo>
                  <a:cubicBezTo>
                    <a:pt x="3873" y="26"/>
                    <a:pt x="3839" y="0"/>
                    <a:pt x="3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1605;p74">
              <a:extLst>
                <a:ext uri="{FF2B5EF4-FFF2-40B4-BE49-F238E27FC236}">
                  <a16:creationId xmlns:a16="http://schemas.microsoft.com/office/drawing/2014/main" id="{6910C382-EB30-5525-5501-D73F5CF2FF68}"/>
                </a:ext>
              </a:extLst>
            </p:cNvPr>
            <p:cNvSpPr/>
            <p:nvPr/>
          </p:nvSpPr>
          <p:spPr>
            <a:xfrm>
              <a:off x="2620875" y="2299050"/>
              <a:ext cx="74575" cy="146150"/>
            </a:xfrm>
            <a:custGeom>
              <a:avLst/>
              <a:gdLst/>
              <a:ahLst/>
              <a:cxnLst/>
              <a:rect l="l" t="t" r="r" b="b"/>
              <a:pathLst>
                <a:path w="2983" h="5846" extrusionOk="0">
                  <a:moveTo>
                    <a:pt x="2905" y="1"/>
                  </a:moveTo>
                  <a:cubicBezTo>
                    <a:pt x="2856" y="1"/>
                    <a:pt x="2800" y="35"/>
                    <a:pt x="2783" y="89"/>
                  </a:cubicBezTo>
                  <a:cubicBezTo>
                    <a:pt x="1915" y="1990"/>
                    <a:pt x="948" y="3891"/>
                    <a:pt x="14" y="5793"/>
                  </a:cubicBezTo>
                  <a:cubicBezTo>
                    <a:pt x="1" y="5832"/>
                    <a:pt x="13" y="5846"/>
                    <a:pt x="36" y="5846"/>
                  </a:cubicBezTo>
                  <a:cubicBezTo>
                    <a:pt x="70" y="5846"/>
                    <a:pt x="127" y="5813"/>
                    <a:pt x="147" y="5793"/>
                  </a:cubicBezTo>
                  <a:cubicBezTo>
                    <a:pt x="1181" y="3958"/>
                    <a:pt x="2082" y="1990"/>
                    <a:pt x="2983" y="89"/>
                  </a:cubicBezTo>
                  <a:cubicBezTo>
                    <a:pt x="2983" y="27"/>
                    <a:pt x="2947" y="1"/>
                    <a:pt x="2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1606;p74">
              <a:extLst>
                <a:ext uri="{FF2B5EF4-FFF2-40B4-BE49-F238E27FC236}">
                  <a16:creationId xmlns:a16="http://schemas.microsoft.com/office/drawing/2014/main" id="{2E1CD3FF-E301-8BE1-DE8B-EA64F06D7AAC}"/>
                </a:ext>
              </a:extLst>
            </p:cNvPr>
            <p:cNvSpPr/>
            <p:nvPr/>
          </p:nvSpPr>
          <p:spPr>
            <a:xfrm>
              <a:off x="2498250" y="2487625"/>
              <a:ext cx="22600" cy="33725"/>
            </a:xfrm>
            <a:custGeom>
              <a:avLst/>
              <a:gdLst/>
              <a:ahLst/>
              <a:cxnLst/>
              <a:rect l="l" t="t" r="r" b="b"/>
              <a:pathLst>
                <a:path w="904" h="1349" extrusionOk="0">
                  <a:moveTo>
                    <a:pt x="828" y="0"/>
                  </a:moveTo>
                  <a:cubicBezTo>
                    <a:pt x="803" y="0"/>
                    <a:pt x="774" y="14"/>
                    <a:pt x="749" y="51"/>
                  </a:cubicBezTo>
                  <a:cubicBezTo>
                    <a:pt x="516" y="451"/>
                    <a:pt x="216" y="885"/>
                    <a:pt x="15" y="1285"/>
                  </a:cubicBezTo>
                  <a:cubicBezTo>
                    <a:pt x="0" y="1331"/>
                    <a:pt x="6" y="1348"/>
                    <a:pt x="19" y="1348"/>
                  </a:cubicBezTo>
                  <a:cubicBezTo>
                    <a:pt x="35" y="1348"/>
                    <a:pt x="64" y="1322"/>
                    <a:pt x="82" y="1285"/>
                  </a:cubicBezTo>
                  <a:cubicBezTo>
                    <a:pt x="382" y="918"/>
                    <a:pt x="649" y="518"/>
                    <a:pt x="883" y="84"/>
                  </a:cubicBezTo>
                  <a:cubicBezTo>
                    <a:pt x="904" y="42"/>
                    <a:pt x="87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1607;p74">
              <a:extLst>
                <a:ext uri="{FF2B5EF4-FFF2-40B4-BE49-F238E27FC236}">
                  <a16:creationId xmlns:a16="http://schemas.microsoft.com/office/drawing/2014/main" id="{223DA313-E32A-6E32-6575-75CDC0B29C6D}"/>
                </a:ext>
              </a:extLst>
            </p:cNvPr>
            <p:cNvSpPr/>
            <p:nvPr/>
          </p:nvSpPr>
          <p:spPr>
            <a:xfrm>
              <a:off x="2617050" y="2457200"/>
              <a:ext cx="25" cy="1700"/>
            </a:xfrm>
            <a:custGeom>
              <a:avLst/>
              <a:gdLst/>
              <a:ahLst/>
              <a:cxnLst/>
              <a:rect l="l" t="t" r="r" b="b"/>
              <a:pathLst>
                <a:path w="1" h="68" extrusionOk="0">
                  <a:moveTo>
                    <a:pt x="0" y="67"/>
                  </a:moveTo>
                  <a:cubicBezTo>
                    <a:pt x="0" y="67"/>
                    <a:pt x="0" y="1"/>
                    <a:pt x="0" y="67"/>
                  </a:cubicBezTo>
                  <a:cubicBezTo>
                    <a:pt x="0" y="1"/>
                    <a:pt x="0" y="67"/>
                    <a:pt x="0" y="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1608;p74">
              <a:extLst>
                <a:ext uri="{FF2B5EF4-FFF2-40B4-BE49-F238E27FC236}">
                  <a16:creationId xmlns:a16="http://schemas.microsoft.com/office/drawing/2014/main" id="{46327619-FF7F-2DBA-75D7-EAB3FBBC0A20}"/>
                </a:ext>
              </a:extLst>
            </p:cNvPr>
            <p:cNvSpPr/>
            <p:nvPr/>
          </p:nvSpPr>
          <p:spPr>
            <a:xfrm>
              <a:off x="2596200" y="2455525"/>
              <a:ext cx="23275" cy="34225"/>
            </a:xfrm>
            <a:custGeom>
              <a:avLst/>
              <a:gdLst/>
              <a:ahLst/>
              <a:cxnLst/>
              <a:rect l="l" t="t" r="r" b="b"/>
              <a:pathLst>
                <a:path w="931" h="1369" extrusionOk="0">
                  <a:moveTo>
                    <a:pt x="901" y="1"/>
                  </a:moveTo>
                  <a:cubicBezTo>
                    <a:pt x="667" y="34"/>
                    <a:pt x="501" y="334"/>
                    <a:pt x="434" y="501"/>
                  </a:cubicBezTo>
                  <a:lnTo>
                    <a:pt x="167" y="1002"/>
                  </a:lnTo>
                  <a:cubicBezTo>
                    <a:pt x="134" y="1068"/>
                    <a:pt x="0" y="1202"/>
                    <a:pt x="0" y="1335"/>
                  </a:cubicBezTo>
                  <a:cubicBezTo>
                    <a:pt x="0" y="1368"/>
                    <a:pt x="67" y="1368"/>
                    <a:pt x="67" y="1368"/>
                  </a:cubicBezTo>
                  <a:cubicBezTo>
                    <a:pt x="234" y="1302"/>
                    <a:pt x="300" y="1035"/>
                    <a:pt x="334" y="868"/>
                  </a:cubicBezTo>
                  <a:cubicBezTo>
                    <a:pt x="434" y="701"/>
                    <a:pt x="601" y="168"/>
                    <a:pt x="834" y="101"/>
                  </a:cubicBezTo>
                  <a:cubicBezTo>
                    <a:pt x="842" y="105"/>
                    <a:pt x="849" y="106"/>
                    <a:pt x="855" y="106"/>
                  </a:cubicBezTo>
                  <a:cubicBezTo>
                    <a:pt x="907" y="106"/>
                    <a:pt x="930" y="1"/>
                    <a:pt x="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1609;p74">
              <a:extLst>
                <a:ext uri="{FF2B5EF4-FFF2-40B4-BE49-F238E27FC236}">
                  <a16:creationId xmlns:a16="http://schemas.microsoft.com/office/drawing/2014/main" id="{67AC11FA-CBF5-7ACA-772C-CB29F0A7796F}"/>
                </a:ext>
              </a:extLst>
            </p:cNvPr>
            <p:cNvSpPr/>
            <p:nvPr/>
          </p:nvSpPr>
          <p:spPr>
            <a:xfrm>
              <a:off x="2633375" y="2318025"/>
              <a:ext cx="69950" cy="137650"/>
            </a:xfrm>
            <a:custGeom>
              <a:avLst/>
              <a:gdLst/>
              <a:ahLst/>
              <a:cxnLst/>
              <a:rect l="l" t="t" r="r" b="b"/>
              <a:pathLst>
                <a:path w="2798" h="5506" extrusionOk="0">
                  <a:moveTo>
                    <a:pt x="2736" y="0"/>
                  </a:moveTo>
                  <a:cubicBezTo>
                    <a:pt x="2693" y="0"/>
                    <a:pt x="2634" y="27"/>
                    <a:pt x="2616" y="64"/>
                  </a:cubicBezTo>
                  <a:cubicBezTo>
                    <a:pt x="1816" y="1898"/>
                    <a:pt x="915" y="3666"/>
                    <a:pt x="14" y="5467"/>
                  </a:cubicBezTo>
                  <a:cubicBezTo>
                    <a:pt x="0" y="5496"/>
                    <a:pt x="16" y="5506"/>
                    <a:pt x="41" y="5506"/>
                  </a:cubicBezTo>
                  <a:cubicBezTo>
                    <a:pt x="76" y="5506"/>
                    <a:pt x="128" y="5487"/>
                    <a:pt x="148" y="5467"/>
                  </a:cubicBezTo>
                  <a:cubicBezTo>
                    <a:pt x="1148" y="3733"/>
                    <a:pt x="1982" y="1898"/>
                    <a:pt x="2783" y="64"/>
                  </a:cubicBezTo>
                  <a:cubicBezTo>
                    <a:pt x="2798" y="18"/>
                    <a:pt x="2772" y="0"/>
                    <a:pt x="2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1610;p74">
              <a:extLst>
                <a:ext uri="{FF2B5EF4-FFF2-40B4-BE49-F238E27FC236}">
                  <a16:creationId xmlns:a16="http://schemas.microsoft.com/office/drawing/2014/main" id="{3D5BFA2B-EAD0-25FC-F6C9-C3A974A8F52F}"/>
                </a:ext>
              </a:extLst>
            </p:cNvPr>
            <p:cNvSpPr/>
            <p:nvPr/>
          </p:nvSpPr>
          <p:spPr>
            <a:xfrm>
              <a:off x="2650050" y="2289450"/>
              <a:ext cx="82450" cy="170400"/>
            </a:xfrm>
            <a:custGeom>
              <a:avLst/>
              <a:gdLst/>
              <a:ahLst/>
              <a:cxnLst/>
              <a:rect l="l" t="t" r="r" b="b"/>
              <a:pathLst>
                <a:path w="3298" h="6816" extrusionOk="0">
                  <a:moveTo>
                    <a:pt x="3256" y="1"/>
                  </a:moveTo>
                  <a:cubicBezTo>
                    <a:pt x="3222" y="1"/>
                    <a:pt x="3169" y="20"/>
                    <a:pt x="3150" y="39"/>
                  </a:cubicBezTo>
                  <a:cubicBezTo>
                    <a:pt x="2116" y="2307"/>
                    <a:pt x="1115" y="4542"/>
                    <a:pt x="14" y="6777"/>
                  </a:cubicBezTo>
                  <a:cubicBezTo>
                    <a:pt x="0" y="6805"/>
                    <a:pt x="16" y="6816"/>
                    <a:pt x="39" y="6816"/>
                  </a:cubicBezTo>
                  <a:cubicBezTo>
                    <a:pt x="70" y="6816"/>
                    <a:pt x="114" y="6797"/>
                    <a:pt x="114" y="6777"/>
                  </a:cubicBezTo>
                  <a:cubicBezTo>
                    <a:pt x="1349" y="4642"/>
                    <a:pt x="2216" y="2307"/>
                    <a:pt x="3283" y="39"/>
                  </a:cubicBezTo>
                  <a:cubicBezTo>
                    <a:pt x="3297" y="11"/>
                    <a:pt x="3282" y="1"/>
                    <a:pt x="3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1611;p74">
              <a:extLst>
                <a:ext uri="{FF2B5EF4-FFF2-40B4-BE49-F238E27FC236}">
                  <a16:creationId xmlns:a16="http://schemas.microsoft.com/office/drawing/2014/main" id="{5AB1373A-D366-9732-50B0-B20ED9647425}"/>
                </a:ext>
              </a:extLst>
            </p:cNvPr>
            <p:cNvSpPr/>
            <p:nvPr/>
          </p:nvSpPr>
          <p:spPr>
            <a:xfrm>
              <a:off x="2653375" y="2305525"/>
              <a:ext cx="98250" cy="187700"/>
            </a:xfrm>
            <a:custGeom>
              <a:avLst/>
              <a:gdLst/>
              <a:ahLst/>
              <a:cxnLst/>
              <a:rect l="l" t="t" r="r" b="b"/>
              <a:pathLst>
                <a:path w="3930" h="7508" extrusionOk="0">
                  <a:moveTo>
                    <a:pt x="3893" y="0"/>
                  </a:moveTo>
                  <a:cubicBezTo>
                    <a:pt x="3861" y="0"/>
                    <a:pt x="3802" y="27"/>
                    <a:pt x="3784" y="63"/>
                  </a:cubicBezTo>
                  <a:cubicBezTo>
                    <a:pt x="2550" y="2565"/>
                    <a:pt x="1282" y="5000"/>
                    <a:pt x="15" y="7469"/>
                  </a:cubicBezTo>
                  <a:cubicBezTo>
                    <a:pt x="1" y="7497"/>
                    <a:pt x="16" y="7507"/>
                    <a:pt x="39" y="7507"/>
                  </a:cubicBezTo>
                  <a:cubicBezTo>
                    <a:pt x="70" y="7507"/>
                    <a:pt x="115" y="7488"/>
                    <a:pt x="115" y="7469"/>
                  </a:cubicBezTo>
                  <a:cubicBezTo>
                    <a:pt x="1516" y="5067"/>
                    <a:pt x="2717" y="2565"/>
                    <a:pt x="3884" y="63"/>
                  </a:cubicBezTo>
                  <a:cubicBezTo>
                    <a:pt x="3929" y="18"/>
                    <a:pt x="3920" y="0"/>
                    <a:pt x="38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1612;p74">
              <a:extLst>
                <a:ext uri="{FF2B5EF4-FFF2-40B4-BE49-F238E27FC236}">
                  <a16:creationId xmlns:a16="http://schemas.microsoft.com/office/drawing/2014/main" id="{41916D18-C0DB-6C5F-54FA-6433F4BFF6BE}"/>
                </a:ext>
              </a:extLst>
            </p:cNvPr>
            <p:cNvSpPr/>
            <p:nvPr/>
          </p:nvSpPr>
          <p:spPr>
            <a:xfrm>
              <a:off x="2660900" y="2327075"/>
              <a:ext cx="88225" cy="177350"/>
            </a:xfrm>
            <a:custGeom>
              <a:avLst/>
              <a:gdLst/>
              <a:ahLst/>
              <a:cxnLst/>
              <a:rect l="l" t="t" r="r" b="b"/>
              <a:pathLst>
                <a:path w="3529" h="7094" extrusionOk="0">
                  <a:moveTo>
                    <a:pt x="3493" y="0"/>
                  </a:moveTo>
                  <a:cubicBezTo>
                    <a:pt x="3453" y="0"/>
                    <a:pt x="3383" y="37"/>
                    <a:pt x="3383" y="102"/>
                  </a:cubicBezTo>
                  <a:cubicBezTo>
                    <a:pt x="3083" y="1303"/>
                    <a:pt x="2249" y="2370"/>
                    <a:pt x="1682" y="3471"/>
                  </a:cubicBezTo>
                  <a:cubicBezTo>
                    <a:pt x="1048" y="4638"/>
                    <a:pt x="448" y="5806"/>
                    <a:pt x="14" y="7040"/>
                  </a:cubicBezTo>
                  <a:cubicBezTo>
                    <a:pt x="1" y="7079"/>
                    <a:pt x="8" y="7093"/>
                    <a:pt x="26" y="7093"/>
                  </a:cubicBezTo>
                  <a:cubicBezTo>
                    <a:pt x="54" y="7093"/>
                    <a:pt x="107" y="7060"/>
                    <a:pt x="147" y="7040"/>
                  </a:cubicBezTo>
                  <a:cubicBezTo>
                    <a:pt x="748" y="5706"/>
                    <a:pt x="1382" y="4372"/>
                    <a:pt x="2049" y="3037"/>
                  </a:cubicBezTo>
                  <a:cubicBezTo>
                    <a:pt x="2549" y="2070"/>
                    <a:pt x="3250" y="1136"/>
                    <a:pt x="3517" y="35"/>
                  </a:cubicBezTo>
                  <a:cubicBezTo>
                    <a:pt x="3528" y="12"/>
                    <a:pt x="3515" y="0"/>
                    <a:pt x="34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1613;p74">
              <a:extLst>
                <a:ext uri="{FF2B5EF4-FFF2-40B4-BE49-F238E27FC236}">
                  <a16:creationId xmlns:a16="http://schemas.microsoft.com/office/drawing/2014/main" id="{8AC6DD82-9890-DDC8-3E10-681557605AFD}"/>
                </a:ext>
              </a:extLst>
            </p:cNvPr>
            <p:cNvSpPr/>
            <p:nvPr/>
          </p:nvSpPr>
          <p:spPr>
            <a:xfrm>
              <a:off x="2691750" y="2316850"/>
              <a:ext cx="90300" cy="164700"/>
            </a:xfrm>
            <a:custGeom>
              <a:avLst/>
              <a:gdLst/>
              <a:ahLst/>
              <a:cxnLst/>
              <a:rect l="l" t="t" r="r" b="b"/>
              <a:pathLst>
                <a:path w="3612" h="6588" extrusionOk="0">
                  <a:moveTo>
                    <a:pt x="3571" y="0"/>
                  </a:moveTo>
                  <a:cubicBezTo>
                    <a:pt x="3533" y="0"/>
                    <a:pt x="3469" y="39"/>
                    <a:pt x="3450" y="77"/>
                  </a:cubicBezTo>
                  <a:cubicBezTo>
                    <a:pt x="2283" y="2212"/>
                    <a:pt x="1082" y="4347"/>
                    <a:pt x="14" y="6549"/>
                  </a:cubicBezTo>
                  <a:cubicBezTo>
                    <a:pt x="0" y="6577"/>
                    <a:pt x="16" y="6587"/>
                    <a:pt x="39" y="6587"/>
                  </a:cubicBezTo>
                  <a:cubicBezTo>
                    <a:pt x="70" y="6587"/>
                    <a:pt x="114" y="6568"/>
                    <a:pt x="114" y="6549"/>
                  </a:cubicBezTo>
                  <a:cubicBezTo>
                    <a:pt x="1248" y="4380"/>
                    <a:pt x="2416" y="2245"/>
                    <a:pt x="3583" y="77"/>
                  </a:cubicBezTo>
                  <a:cubicBezTo>
                    <a:pt x="3612" y="21"/>
                    <a:pt x="3598" y="0"/>
                    <a:pt x="3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1614;p74">
              <a:extLst>
                <a:ext uri="{FF2B5EF4-FFF2-40B4-BE49-F238E27FC236}">
                  <a16:creationId xmlns:a16="http://schemas.microsoft.com/office/drawing/2014/main" id="{35079F42-EB7C-A1E2-3CC1-85F0AC697EDA}"/>
                </a:ext>
              </a:extLst>
            </p:cNvPr>
            <p:cNvSpPr/>
            <p:nvPr/>
          </p:nvSpPr>
          <p:spPr>
            <a:xfrm>
              <a:off x="2730575" y="2306550"/>
              <a:ext cx="73675" cy="141625"/>
            </a:xfrm>
            <a:custGeom>
              <a:avLst/>
              <a:gdLst/>
              <a:ahLst/>
              <a:cxnLst/>
              <a:rect l="l" t="t" r="r" b="b"/>
              <a:pathLst>
                <a:path w="2947" h="5665" extrusionOk="0">
                  <a:moveTo>
                    <a:pt x="2870" y="1"/>
                  </a:moveTo>
                  <a:cubicBezTo>
                    <a:pt x="2822" y="1"/>
                    <a:pt x="2764" y="35"/>
                    <a:pt x="2764" y="89"/>
                  </a:cubicBezTo>
                  <a:cubicBezTo>
                    <a:pt x="1864" y="1924"/>
                    <a:pt x="796" y="3758"/>
                    <a:pt x="29" y="5626"/>
                  </a:cubicBezTo>
                  <a:cubicBezTo>
                    <a:pt x="1" y="5654"/>
                    <a:pt x="8" y="5665"/>
                    <a:pt x="27" y="5665"/>
                  </a:cubicBezTo>
                  <a:cubicBezTo>
                    <a:pt x="51" y="5665"/>
                    <a:pt x="96" y="5646"/>
                    <a:pt x="96" y="5626"/>
                  </a:cubicBezTo>
                  <a:cubicBezTo>
                    <a:pt x="1063" y="3792"/>
                    <a:pt x="2030" y="1957"/>
                    <a:pt x="2931" y="89"/>
                  </a:cubicBezTo>
                  <a:cubicBezTo>
                    <a:pt x="2947" y="27"/>
                    <a:pt x="2912" y="1"/>
                    <a:pt x="2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1615;p74">
              <a:extLst>
                <a:ext uri="{FF2B5EF4-FFF2-40B4-BE49-F238E27FC236}">
                  <a16:creationId xmlns:a16="http://schemas.microsoft.com/office/drawing/2014/main" id="{DF428ABC-758E-C36C-21F7-201009A14452}"/>
                </a:ext>
              </a:extLst>
            </p:cNvPr>
            <p:cNvSpPr/>
            <p:nvPr/>
          </p:nvSpPr>
          <p:spPr>
            <a:xfrm>
              <a:off x="2756775" y="2286850"/>
              <a:ext cx="67350" cy="142775"/>
            </a:xfrm>
            <a:custGeom>
              <a:avLst/>
              <a:gdLst/>
              <a:ahLst/>
              <a:cxnLst/>
              <a:rect l="l" t="t" r="r" b="b"/>
              <a:pathLst>
                <a:path w="2694" h="5711" extrusionOk="0">
                  <a:moveTo>
                    <a:pt x="2668" y="1"/>
                  </a:moveTo>
                  <a:cubicBezTo>
                    <a:pt x="2628" y="1"/>
                    <a:pt x="2540" y="63"/>
                    <a:pt x="2517" y="110"/>
                  </a:cubicBezTo>
                  <a:cubicBezTo>
                    <a:pt x="1850" y="2078"/>
                    <a:pt x="916" y="3812"/>
                    <a:pt x="15" y="5647"/>
                  </a:cubicBezTo>
                  <a:cubicBezTo>
                    <a:pt x="0" y="5692"/>
                    <a:pt x="5" y="5710"/>
                    <a:pt x="19" y="5710"/>
                  </a:cubicBezTo>
                  <a:cubicBezTo>
                    <a:pt x="35" y="5710"/>
                    <a:pt x="64" y="5684"/>
                    <a:pt x="82" y="5647"/>
                  </a:cubicBezTo>
                  <a:cubicBezTo>
                    <a:pt x="1216" y="3946"/>
                    <a:pt x="2017" y="1978"/>
                    <a:pt x="2684" y="43"/>
                  </a:cubicBezTo>
                  <a:cubicBezTo>
                    <a:pt x="2694" y="13"/>
                    <a:pt x="2685" y="1"/>
                    <a:pt x="26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1616;p74">
              <a:extLst>
                <a:ext uri="{FF2B5EF4-FFF2-40B4-BE49-F238E27FC236}">
                  <a16:creationId xmlns:a16="http://schemas.microsoft.com/office/drawing/2014/main" id="{C805D045-4B4D-D454-2CC3-51FD3F08AC69}"/>
                </a:ext>
              </a:extLst>
            </p:cNvPr>
            <p:cNvSpPr/>
            <p:nvPr/>
          </p:nvSpPr>
          <p:spPr>
            <a:xfrm>
              <a:off x="2678750" y="2482850"/>
              <a:ext cx="22550" cy="46850"/>
            </a:xfrm>
            <a:custGeom>
              <a:avLst/>
              <a:gdLst/>
              <a:ahLst/>
              <a:cxnLst/>
              <a:rect l="l" t="t" r="r" b="b"/>
              <a:pathLst>
                <a:path w="902" h="1874" extrusionOk="0">
                  <a:moveTo>
                    <a:pt x="855" y="0"/>
                  </a:moveTo>
                  <a:cubicBezTo>
                    <a:pt x="826" y="0"/>
                    <a:pt x="784" y="25"/>
                    <a:pt x="768" y="75"/>
                  </a:cubicBezTo>
                  <a:cubicBezTo>
                    <a:pt x="501" y="609"/>
                    <a:pt x="101" y="1209"/>
                    <a:pt x="1" y="1810"/>
                  </a:cubicBezTo>
                  <a:cubicBezTo>
                    <a:pt x="1" y="1855"/>
                    <a:pt x="14" y="1873"/>
                    <a:pt x="35" y="1873"/>
                  </a:cubicBezTo>
                  <a:cubicBezTo>
                    <a:pt x="61" y="1873"/>
                    <a:pt x="97" y="1847"/>
                    <a:pt x="134" y="1810"/>
                  </a:cubicBezTo>
                  <a:lnTo>
                    <a:pt x="868" y="75"/>
                  </a:lnTo>
                  <a:cubicBezTo>
                    <a:pt x="901" y="25"/>
                    <a:pt x="884" y="0"/>
                    <a:pt x="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1617;p74">
              <a:extLst>
                <a:ext uri="{FF2B5EF4-FFF2-40B4-BE49-F238E27FC236}">
                  <a16:creationId xmlns:a16="http://schemas.microsoft.com/office/drawing/2014/main" id="{6604B004-D6C8-F4CA-8F69-ADBB71E511F6}"/>
                </a:ext>
              </a:extLst>
            </p:cNvPr>
            <p:cNvSpPr/>
            <p:nvPr/>
          </p:nvSpPr>
          <p:spPr>
            <a:xfrm>
              <a:off x="2682575" y="2509825"/>
              <a:ext cx="25775" cy="55100"/>
            </a:xfrm>
            <a:custGeom>
              <a:avLst/>
              <a:gdLst/>
              <a:ahLst/>
              <a:cxnLst/>
              <a:rect l="l" t="t" r="r" b="b"/>
              <a:pathLst>
                <a:path w="1031" h="2204" extrusionOk="0">
                  <a:moveTo>
                    <a:pt x="994" y="1"/>
                  </a:moveTo>
                  <a:cubicBezTo>
                    <a:pt x="965" y="1"/>
                    <a:pt x="918" y="27"/>
                    <a:pt x="882" y="64"/>
                  </a:cubicBezTo>
                  <a:cubicBezTo>
                    <a:pt x="615" y="731"/>
                    <a:pt x="281" y="1465"/>
                    <a:pt x="14" y="2165"/>
                  </a:cubicBezTo>
                  <a:cubicBezTo>
                    <a:pt x="0" y="2193"/>
                    <a:pt x="16" y="2204"/>
                    <a:pt x="39" y="2204"/>
                  </a:cubicBezTo>
                  <a:cubicBezTo>
                    <a:pt x="70" y="2204"/>
                    <a:pt x="114" y="2185"/>
                    <a:pt x="114" y="2165"/>
                  </a:cubicBezTo>
                  <a:cubicBezTo>
                    <a:pt x="548" y="1565"/>
                    <a:pt x="715" y="798"/>
                    <a:pt x="1015" y="64"/>
                  </a:cubicBezTo>
                  <a:cubicBezTo>
                    <a:pt x="1030" y="19"/>
                    <a:pt x="1018" y="1"/>
                    <a:pt x="9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1618;p74">
              <a:extLst>
                <a:ext uri="{FF2B5EF4-FFF2-40B4-BE49-F238E27FC236}">
                  <a16:creationId xmlns:a16="http://schemas.microsoft.com/office/drawing/2014/main" id="{2E6CF47C-AA03-F1D1-CEDB-52B9415243D7}"/>
                </a:ext>
              </a:extLst>
            </p:cNvPr>
            <p:cNvSpPr/>
            <p:nvPr/>
          </p:nvSpPr>
          <p:spPr>
            <a:xfrm>
              <a:off x="2626350" y="1956125"/>
              <a:ext cx="44075" cy="106075"/>
            </a:xfrm>
            <a:custGeom>
              <a:avLst/>
              <a:gdLst/>
              <a:ahLst/>
              <a:cxnLst/>
              <a:rect l="l" t="t" r="r" b="b"/>
              <a:pathLst>
                <a:path w="1763" h="4243" extrusionOk="0">
                  <a:moveTo>
                    <a:pt x="1732" y="1"/>
                  </a:moveTo>
                  <a:cubicBezTo>
                    <a:pt x="1693" y="1"/>
                    <a:pt x="1630" y="40"/>
                    <a:pt x="1630" y="63"/>
                  </a:cubicBezTo>
                  <a:cubicBezTo>
                    <a:pt x="1630" y="129"/>
                    <a:pt x="1596" y="163"/>
                    <a:pt x="1596" y="163"/>
                  </a:cubicBezTo>
                  <a:cubicBezTo>
                    <a:pt x="1583" y="202"/>
                    <a:pt x="1596" y="215"/>
                    <a:pt x="1616" y="215"/>
                  </a:cubicBezTo>
                  <a:cubicBezTo>
                    <a:pt x="1634" y="215"/>
                    <a:pt x="1657" y="205"/>
                    <a:pt x="1674" y="192"/>
                  </a:cubicBezTo>
                  <a:lnTo>
                    <a:pt x="1674" y="192"/>
                  </a:lnTo>
                  <a:cubicBezTo>
                    <a:pt x="1460" y="493"/>
                    <a:pt x="1424" y="941"/>
                    <a:pt x="1263" y="1263"/>
                  </a:cubicBezTo>
                  <a:cubicBezTo>
                    <a:pt x="1129" y="1597"/>
                    <a:pt x="962" y="1864"/>
                    <a:pt x="862" y="2164"/>
                  </a:cubicBezTo>
                  <a:cubicBezTo>
                    <a:pt x="562" y="2831"/>
                    <a:pt x="262" y="3498"/>
                    <a:pt x="28" y="4166"/>
                  </a:cubicBezTo>
                  <a:cubicBezTo>
                    <a:pt x="0" y="4222"/>
                    <a:pt x="8" y="4243"/>
                    <a:pt x="28" y="4243"/>
                  </a:cubicBezTo>
                  <a:cubicBezTo>
                    <a:pt x="57" y="4243"/>
                    <a:pt x="109" y="4204"/>
                    <a:pt x="128" y="4166"/>
                  </a:cubicBezTo>
                  <a:cubicBezTo>
                    <a:pt x="462" y="3465"/>
                    <a:pt x="762" y="2698"/>
                    <a:pt x="1096" y="1964"/>
                  </a:cubicBezTo>
                  <a:cubicBezTo>
                    <a:pt x="1396" y="1330"/>
                    <a:pt x="1696" y="696"/>
                    <a:pt x="1763" y="29"/>
                  </a:cubicBezTo>
                  <a:cubicBezTo>
                    <a:pt x="1763" y="9"/>
                    <a:pt x="1750" y="1"/>
                    <a:pt x="17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1619;p74">
              <a:extLst>
                <a:ext uri="{FF2B5EF4-FFF2-40B4-BE49-F238E27FC236}">
                  <a16:creationId xmlns:a16="http://schemas.microsoft.com/office/drawing/2014/main" id="{6EC391CF-5447-FBBC-C13F-2DCB885CDE4B}"/>
                </a:ext>
              </a:extLst>
            </p:cNvPr>
            <p:cNvSpPr/>
            <p:nvPr/>
          </p:nvSpPr>
          <p:spPr>
            <a:xfrm>
              <a:off x="2632525" y="1962575"/>
              <a:ext cx="52425" cy="122025"/>
            </a:xfrm>
            <a:custGeom>
              <a:avLst/>
              <a:gdLst/>
              <a:ahLst/>
              <a:cxnLst/>
              <a:rect l="l" t="t" r="r" b="b"/>
              <a:pathLst>
                <a:path w="2097" h="4881" extrusionOk="0">
                  <a:moveTo>
                    <a:pt x="2056" y="0"/>
                  </a:moveTo>
                  <a:cubicBezTo>
                    <a:pt x="2023" y="0"/>
                    <a:pt x="1967" y="36"/>
                    <a:pt x="1950" y="71"/>
                  </a:cubicBezTo>
                  <a:cubicBezTo>
                    <a:pt x="1316" y="1673"/>
                    <a:pt x="615" y="3207"/>
                    <a:pt x="15" y="4842"/>
                  </a:cubicBezTo>
                  <a:cubicBezTo>
                    <a:pt x="1" y="4870"/>
                    <a:pt x="16" y="4880"/>
                    <a:pt x="39" y="4880"/>
                  </a:cubicBezTo>
                  <a:cubicBezTo>
                    <a:pt x="70" y="4880"/>
                    <a:pt x="115" y="4861"/>
                    <a:pt x="115" y="4842"/>
                  </a:cubicBezTo>
                  <a:cubicBezTo>
                    <a:pt x="815" y="3274"/>
                    <a:pt x="1383" y="1706"/>
                    <a:pt x="2050" y="105"/>
                  </a:cubicBezTo>
                  <a:cubicBezTo>
                    <a:pt x="2096" y="27"/>
                    <a:pt x="2085" y="0"/>
                    <a:pt x="20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1620;p74">
              <a:extLst>
                <a:ext uri="{FF2B5EF4-FFF2-40B4-BE49-F238E27FC236}">
                  <a16:creationId xmlns:a16="http://schemas.microsoft.com/office/drawing/2014/main" id="{71312D24-6B39-4121-DF15-BA64C45DCC28}"/>
                </a:ext>
              </a:extLst>
            </p:cNvPr>
            <p:cNvSpPr/>
            <p:nvPr/>
          </p:nvSpPr>
          <p:spPr>
            <a:xfrm>
              <a:off x="2635900" y="1951500"/>
              <a:ext cx="76775" cy="168475"/>
            </a:xfrm>
            <a:custGeom>
              <a:avLst/>
              <a:gdLst/>
              <a:ahLst/>
              <a:cxnLst/>
              <a:rect l="l" t="t" r="r" b="b"/>
              <a:pathLst>
                <a:path w="3071" h="6739" extrusionOk="0">
                  <a:moveTo>
                    <a:pt x="3064" y="0"/>
                  </a:moveTo>
                  <a:cubicBezTo>
                    <a:pt x="3049" y="0"/>
                    <a:pt x="2982" y="24"/>
                    <a:pt x="2982" y="47"/>
                  </a:cubicBezTo>
                  <a:cubicBezTo>
                    <a:pt x="2148" y="2349"/>
                    <a:pt x="1014" y="4484"/>
                    <a:pt x="13" y="6686"/>
                  </a:cubicBezTo>
                  <a:cubicBezTo>
                    <a:pt x="0" y="6725"/>
                    <a:pt x="8" y="6738"/>
                    <a:pt x="22" y="6738"/>
                  </a:cubicBezTo>
                  <a:cubicBezTo>
                    <a:pt x="43" y="6738"/>
                    <a:pt x="80" y="6706"/>
                    <a:pt x="80" y="6686"/>
                  </a:cubicBezTo>
                  <a:cubicBezTo>
                    <a:pt x="1314" y="4617"/>
                    <a:pt x="2248" y="2316"/>
                    <a:pt x="3049" y="14"/>
                  </a:cubicBezTo>
                  <a:cubicBezTo>
                    <a:pt x="3068" y="4"/>
                    <a:pt x="3071" y="0"/>
                    <a:pt x="30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1621;p74">
              <a:extLst>
                <a:ext uri="{FF2B5EF4-FFF2-40B4-BE49-F238E27FC236}">
                  <a16:creationId xmlns:a16="http://schemas.microsoft.com/office/drawing/2014/main" id="{C9507804-975E-95AF-594F-885C5BD231D3}"/>
                </a:ext>
              </a:extLst>
            </p:cNvPr>
            <p:cNvSpPr/>
            <p:nvPr/>
          </p:nvSpPr>
          <p:spPr>
            <a:xfrm>
              <a:off x="2640875" y="1949725"/>
              <a:ext cx="87475" cy="202400"/>
            </a:xfrm>
            <a:custGeom>
              <a:avLst/>
              <a:gdLst/>
              <a:ahLst/>
              <a:cxnLst/>
              <a:rect l="l" t="t" r="r" b="b"/>
              <a:pathLst>
                <a:path w="3499" h="8096" extrusionOk="0">
                  <a:moveTo>
                    <a:pt x="3439" y="0"/>
                  </a:moveTo>
                  <a:cubicBezTo>
                    <a:pt x="3396" y="0"/>
                    <a:pt x="3335" y="48"/>
                    <a:pt x="3317" y="85"/>
                  </a:cubicBezTo>
                  <a:cubicBezTo>
                    <a:pt x="2283" y="2754"/>
                    <a:pt x="982" y="5356"/>
                    <a:pt x="14" y="8057"/>
                  </a:cubicBezTo>
                  <a:cubicBezTo>
                    <a:pt x="0" y="8086"/>
                    <a:pt x="22" y="8096"/>
                    <a:pt x="52" y="8096"/>
                  </a:cubicBezTo>
                  <a:cubicBezTo>
                    <a:pt x="92" y="8096"/>
                    <a:pt x="148" y="8077"/>
                    <a:pt x="148" y="8057"/>
                  </a:cubicBezTo>
                  <a:cubicBezTo>
                    <a:pt x="1315" y="5422"/>
                    <a:pt x="2450" y="2787"/>
                    <a:pt x="3484" y="118"/>
                  </a:cubicBezTo>
                  <a:cubicBezTo>
                    <a:pt x="3498" y="30"/>
                    <a:pt x="3474" y="0"/>
                    <a:pt x="3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1622;p74">
              <a:extLst>
                <a:ext uri="{FF2B5EF4-FFF2-40B4-BE49-F238E27FC236}">
                  <a16:creationId xmlns:a16="http://schemas.microsoft.com/office/drawing/2014/main" id="{44D6DCED-051F-5DE5-06E7-2A91799E35D9}"/>
                </a:ext>
              </a:extLst>
            </p:cNvPr>
            <p:cNvSpPr/>
            <p:nvPr/>
          </p:nvSpPr>
          <p:spPr>
            <a:xfrm>
              <a:off x="2669050" y="1959425"/>
              <a:ext cx="80975" cy="168850"/>
            </a:xfrm>
            <a:custGeom>
              <a:avLst/>
              <a:gdLst/>
              <a:ahLst/>
              <a:cxnLst/>
              <a:rect l="l" t="t" r="r" b="b"/>
              <a:pathLst>
                <a:path w="3239" h="6754" extrusionOk="0">
                  <a:moveTo>
                    <a:pt x="3203" y="1"/>
                  </a:moveTo>
                  <a:cubicBezTo>
                    <a:pt x="3174" y="1"/>
                    <a:pt x="3127" y="27"/>
                    <a:pt x="3090" y="64"/>
                  </a:cubicBezTo>
                  <a:cubicBezTo>
                    <a:pt x="2190" y="2332"/>
                    <a:pt x="1256" y="4567"/>
                    <a:pt x="22" y="6669"/>
                  </a:cubicBezTo>
                  <a:cubicBezTo>
                    <a:pt x="0" y="6711"/>
                    <a:pt x="19" y="6753"/>
                    <a:pt x="45" y="6753"/>
                  </a:cubicBezTo>
                  <a:cubicBezTo>
                    <a:pt x="59" y="6753"/>
                    <a:pt x="76" y="6739"/>
                    <a:pt x="88" y="6702"/>
                  </a:cubicBezTo>
                  <a:cubicBezTo>
                    <a:pt x="1489" y="4701"/>
                    <a:pt x="2357" y="2332"/>
                    <a:pt x="3224" y="64"/>
                  </a:cubicBezTo>
                  <a:cubicBezTo>
                    <a:pt x="3239" y="19"/>
                    <a:pt x="3227" y="1"/>
                    <a:pt x="3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1623;p74">
              <a:extLst>
                <a:ext uri="{FF2B5EF4-FFF2-40B4-BE49-F238E27FC236}">
                  <a16:creationId xmlns:a16="http://schemas.microsoft.com/office/drawing/2014/main" id="{64013889-66F7-BA1E-B8B1-23696E85B2A6}"/>
                </a:ext>
              </a:extLst>
            </p:cNvPr>
            <p:cNvSpPr/>
            <p:nvPr/>
          </p:nvSpPr>
          <p:spPr>
            <a:xfrm>
              <a:off x="2655525" y="1969175"/>
              <a:ext cx="101750" cy="223825"/>
            </a:xfrm>
            <a:custGeom>
              <a:avLst/>
              <a:gdLst/>
              <a:ahLst/>
              <a:cxnLst/>
              <a:rect l="l" t="t" r="r" b="b"/>
              <a:pathLst>
                <a:path w="4070" h="8953" extrusionOk="0">
                  <a:moveTo>
                    <a:pt x="4067" y="1"/>
                  </a:moveTo>
                  <a:cubicBezTo>
                    <a:pt x="4046" y="1"/>
                    <a:pt x="3898" y="79"/>
                    <a:pt x="3898" y="108"/>
                  </a:cubicBezTo>
                  <a:cubicBezTo>
                    <a:pt x="2798" y="3177"/>
                    <a:pt x="1463" y="6012"/>
                    <a:pt x="29" y="8914"/>
                  </a:cubicBezTo>
                  <a:cubicBezTo>
                    <a:pt x="1" y="8942"/>
                    <a:pt x="2" y="8952"/>
                    <a:pt x="16" y="8952"/>
                  </a:cubicBezTo>
                  <a:cubicBezTo>
                    <a:pt x="35" y="8952"/>
                    <a:pt x="76" y="8933"/>
                    <a:pt x="96" y="8914"/>
                  </a:cubicBezTo>
                  <a:cubicBezTo>
                    <a:pt x="1763" y="6112"/>
                    <a:pt x="2964" y="3110"/>
                    <a:pt x="4065" y="8"/>
                  </a:cubicBezTo>
                  <a:cubicBezTo>
                    <a:pt x="4070" y="3"/>
                    <a:pt x="4070" y="1"/>
                    <a:pt x="4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1624;p74">
              <a:extLst>
                <a:ext uri="{FF2B5EF4-FFF2-40B4-BE49-F238E27FC236}">
                  <a16:creationId xmlns:a16="http://schemas.microsoft.com/office/drawing/2014/main" id="{49768A82-E998-D24E-70A1-B75BB74A0004}"/>
                </a:ext>
              </a:extLst>
            </p:cNvPr>
            <p:cNvSpPr/>
            <p:nvPr/>
          </p:nvSpPr>
          <p:spPr>
            <a:xfrm>
              <a:off x="2687500" y="1951975"/>
              <a:ext cx="87425" cy="217125"/>
            </a:xfrm>
            <a:custGeom>
              <a:avLst/>
              <a:gdLst/>
              <a:ahLst/>
              <a:cxnLst/>
              <a:rect l="l" t="t" r="r" b="b"/>
              <a:pathLst>
                <a:path w="3497" h="8685" extrusionOk="0">
                  <a:moveTo>
                    <a:pt x="3474" y="1"/>
                  </a:moveTo>
                  <a:cubicBezTo>
                    <a:pt x="3437" y="1"/>
                    <a:pt x="3353" y="48"/>
                    <a:pt x="3353" y="95"/>
                  </a:cubicBezTo>
                  <a:cubicBezTo>
                    <a:pt x="2719" y="3031"/>
                    <a:pt x="1285" y="5933"/>
                    <a:pt x="17" y="8635"/>
                  </a:cubicBezTo>
                  <a:cubicBezTo>
                    <a:pt x="1" y="8668"/>
                    <a:pt x="26" y="8685"/>
                    <a:pt x="59" y="8685"/>
                  </a:cubicBezTo>
                  <a:cubicBezTo>
                    <a:pt x="93" y="8685"/>
                    <a:pt x="134" y="8668"/>
                    <a:pt x="151" y="8635"/>
                  </a:cubicBezTo>
                  <a:cubicBezTo>
                    <a:pt x="1519" y="5999"/>
                    <a:pt x="2920" y="2964"/>
                    <a:pt x="3487" y="28"/>
                  </a:cubicBezTo>
                  <a:cubicBezTo>
                    <a:pt x="3496" y="9"/>
                    <a:pt x="3489" y="1"/>
                    <a:pt x="34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1625;p74">
              <a:extLst>
                <a:ext uri="{FF2B5EF4-FFF2-40B4-BE49-F238E27FC236}">
                  <a16:creationId xmlns:a16="http://schemas.microsoft.com/office/drawing/2014/main" id="{34AB8AA8-3FEC-96BC-F996-B43D81777B30}"/>
                </a:ext>
              </a:extLst>
            </p:cNvPr>
            <p:cNvSpPr/>
            <p:nvPr/>
          </p:nvSpPr>
          <p:spPr>
            <a:xfrm>
              <a:off x="2660875" y="2181475"/>
              <a:ext cx="22000" cy="41550"/>
            </a:xfrm>
            <a:custGeom>
              <a:avLst/>
              <a:gdLst/>
              <a:ahLst/>
              <a:cxnLst/>
              <a:rect l="l" t="t" r="r" b="b"/>
              <a:pathLst>
                <a:path w="880" h="1662" extrusionOk="0">
                  <a:moveTo>
                    <a:pt x="827" y="0"/>
                  </a:moveTo>
                  <a:cubicBezTo>
                    <a:pt x="789" y="0"/>
                    <a:pt x="733" y="35"/>
                    <a:pt x="716" y="88"/>
                  </a:cubicBezTo>
                  <a:cubicBezTo>
                    <a:pt x="515" y="589"/>
                    <a:pt x="182" y="1122"/>
                    <a:pt x="15" y="1623"/>
                  </a:cubicBezTo>
                  <a:cubicBezTo>
                    <a:pt x="1" y="1651"/>
                    <a:pt x="11" y="1661"/>
                    <a:pt x="27" y="1661"/>
                  </a:cubicBezTo>
                  <a:cubicBezTo>
                    <a:pt x="48" y="1661"/>
                    <a:pt x="82" y="1642"/>
                    <a:pt x="82" y="1623"/>
                  </a:cubicBezTo>
                  <a:cubicBezTo>
                    <a:pt x="415" y="1156"/>
                    <a:pt x="582" y="589"/>
                    <a:pt x="849" y="88"/>
                  </a:cubicBezTo>
                  <a:cubicBezTo>
                    <a:pt x="880" y="26"/>
                    <a:pt x="861"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1626;p74">
              <a:extLst>
                <a:ext uri="{FF2B5EF4-FFF2-40B4-BE49-F238E27FC236}">
                  <a16:creationId xmlns:a16="http://schemas.microsoft.com/office/drawing/2014/main" id="{92434543-CC1D-F7E8-8811-ECCC5246DB7C}"/>
                </a:ext>
              </a:extLst>
            </p:cNvPr>
            <p:cNvSpPr/>
            <p:nvPr/>
          </p:nvSpPr>
          <p:spPr>
            <a:xfrm>
              <a:off x="2687575" y="2074550"/>
              <a:ext cx="61250" cy="144300"/>
            </a:xfrm>
            <a:custGeom>
              <a:avLst/>
              <a:gdLst/>
              <a:ahLst/>
              <a:cxnLst/>
              <a:rect l="l" t="t" r="r" b="b"/>
              <a:pathLst>
                <a:path w="2450" h="5772" extrusionOk="0">
                  <a:moveTo>
                    <a:pt x="2419" y="0"/>
                  </a:moveTo>
                  <a:cubicBezTo>
                    <a:pt x="2380" y="0"/>
                    <a:pt x="2316" y="39"/>
                    <a:pt x="2316" y="62"/>
                  </a:cubicBezTo>
                  <a:cubicBezTo>
                    <a:pt x="1649" y="1964"/>
                    <a:pt x="615" y="3765"/>
                    <a:pt x="14" y="5733"/>
                  </a:cubicBezTo>
                  <a:cubicBezTo>
                    <a:pt x="0" y="5761"/>
                    <a:pt x="22" y="5772"/>
                    <a:pt x="52" y="5772"/>
                  </a:cubicBezTo>
                  <a:cubicBezTo>
                    <a:pt x="92" y="5772"/>
                    <a:pt x="148" y="5752"/>
                    <a:pt x="148" y="5733"/>
                  </a:cubicBezTo>
                  <a:cubicBezTo>
                    <a:pt x="915" y="3798"/>
                    <a:pt x="1816" y="1964"/>
                    <a:pt x="2450" y="29"/>
                  </a:cubicBezTo>
                  <a:cubicBezTo>
                    <a:pt x="2450" y="8"/>
                    <a:pt x="2437" y="0"/>
                    <a:pt x="2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1627;p74">
              <a:extLst>
                <a:ext uri="{FF2B5EF4-FFF2-40B4-BE49-F238E27FC236}">
                  <a16:creationId xmlns:a16="http://schemas.microsoft.com/office/drawing/2014/main" id="{5DEE8F73-B61D-FB51-1599-BB1A27FCEB4D}"/>
                </a:ext>
              </a:extLst>
            </p:cNvPr>
            <p:cNvSpPr/>
            <p:nvPr/>
          </p:nvSpPr>
          <p:spPr>
            <a:xfrm>
              <a:off x="2695050" y="2086400"/>
              <a:ext cx="71675" cy="155575"/>
            </a:xfrm>
            <a:custGeom>
              <a:avLst/>
              <a:gdLst/>
              <a:ahLst/>
              <a:cxnLst/>
              <a:rect l="l" t="t" r="r" b="b"/>
              <a:pathLst>
                <a:path w="2867" h="6223" extrusionOk="0">
                  <a:moveTo>
                    <a:pt x="2801" y="1"/>
                  </a:moveTo>
                  <a:cubicBezTo>
                    <a:pt x="2758" y="1"/>
                    <a:pt x="2702" y="35"/>
                    <a:pt x="2684" y="89"/>
                  </a:cubicBezTo>
                  <a:cubicBezTo>
                    <a:pt x="1884" y="2157"/>
                    <a:pt x="783" y="4125"/>
                    <a:pt x="16" y="6160"/>
                  </a:cubicBezTo>
                  <a:cubicBezTo>
                    <a:pt x="1" y="6205"/>
                    <a:pt x="20" y="6223"/>
                    <a:pt x="48" y="6223"/>
                  </a:cubicBezTo>
                  <a:cubicBezTo>
                    <a:pt x="82" y="6223"/>
                    <a:pt x="131" y="6196"/>
                    <a:pt x="149" y="6160"/>
                  </a:cubicBezTo>
                  <a:cubicBezTo>
                    <a:pt x="1116" y="4158"/>
                    <a:pt x="2050" y="2157"/>
                    <a:pt x="2851" y="89"/>
                  </a:cubicBezTo>
                  <a:cubicBezTo>
                    <a:pt x="2867" y="27"/>
                    <a:pt x="2839" y="1"/>
                    <a:pt x="2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1628;p74">
              <a:extLst>
                <a:ext uri="{FF2B5EF4-FFF2-40B4-BE49-F238E27FC236}">
                  <a16:creationId xmlns:a16="http://schemas.microsoft.com/office/drawing/2014/main" id="{797D210D-4DEC-BC56-B889-940922D4B2B6}"/>
                </a:ext>
              </a:extLst>
            </p:cNvPr>
            <p:cNvSpPr/>
            <p:nvPr/>
          </p:nvSpPr>
          <p:spPr>
            <a:xfrm>
              <a:off x="2716725" y="2111975"/>
              <a:ext cx="51875" cy="121675"/>
            </a:xfrm>
            <a:custGeom>
              <a:avLst/>
              <a:gdLst/>
              <a:ahLst/>
              <a:cxnLst/>
              <a:rect l="l" t="t" r="r" b="b"/>
              <a:pathLst>
                <a:path w="2075" h="4867" extrusionOk="0">
                  <a:moveTo>
                    <a:pt x="2049" y="1"/>
                  </a:moveTo>
                  <a:cubicBezTo>
                    <a:pt x="2015" y="1"/>
                    <a:pt x="1939" y="57"/>
                    <a:pt x="1917" y="100"/>
                  </a:cubicBezTo>
                  <a:cubicBezTo>
                    <a:pt x="1350" y="1734"/>
                    <a:pt x="817" y="3269"/>
                    <a:pt x="16" y="4803"/>
                  </a:cubicBezTo>
                  <a:cubicBezTo>
                    <a:pt x="1" y="4848"/>
                    <a:pt x="13" y="4866"/>
                    <a:pt x="34" y="4866"/>
                  </a:cubicBezTo>
                  <a:cubicBezTo>
                    <a:pt x="59" y="4866"/>
                    <a:pt x="98" y="4840"/>
                    <a:pt x="116" y="4803"/>
                  </a:cubicBezTo>
                  <a:cubicBezTo>
                    <a:pt x="1117" y="3402"/>
                    <a:pt x="1550" y="1701"/>
                    <a:pt x="2051" y="66"/>
                  </a:cubicBezTo>
                  <a:cubicBezTo>
                    <a:pt x="2075" y="18"/>
                    <a:pt x="2069" y="1"/>
                    <a:pt x="2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1629;p74">
              <a:extLst>
                <a:ext uri="{FF2B5EF4-FFF2-40B4-BE49-F238E27FC236}">
                  <a16:creationId xmlns:a16="http://schemas.microsoft.com/office/drawing/2014/main" id="{33976A9C-E065-DE26-164F-291AE606523D}"/>
                </a:ext>
              </a:extLst>
            </p:cNvPr>
            <p:cNvSpPr/>
            <p:nvPr/>
          </p:nvSpPr>
          <p:spPr>
            <a:xfrm>
              <a:off x="2734250" y="2103075"/>
              <a:ext cx="56650" cy="122225"/>
            </a:xfrm>
            <a:custGeom>
              <a:avLst/>
              <a:gdLst/>
              <a:ahLst/>
              <a:cxnLst/>
              <a:rect l="l" t="t" r="r" b="b"/>
              <a:pathLst>
                <a:path w="2266" h="4889" extrusionOk="0">
                  <a:moveTo>
                    <a:pt x="2201" y="1"/>
                  </a:moveTo>
                  <a:cubicBezTo>
                    <a:pt x="2158" y="1"/>
                    <a:pt x="2101" y="35"/>
                    <a:pt x="2084" y="89"/>
                  </a:cubicBezTo>
                  <a:cubicBezTo>
                    <a:pt x="1450" y="1723"/>
                    <a:pt x="783" y="3258"/>
                    <a:pt x="15" y="4826"/>
                  </a:cubicBezTo>
                  <a:cubicBezTo>
                    <a:pt x="0" y="4871"/>
                    <a:pt x="13" y="4889"/>
                    <a:pt x="33" y="4889"/>
                  </a:cubicBezTo>
                  <a:cubicBezTo>
                    <a:pt x="59" y="4889"/>
                    <a:pt x="97" y="4862"/>
                    <a:pt x="116" y="4826"/>
                  </a:cubicBezTo>
                  <a:cubicBezTo>
                    <a:pt x="1016" y="3391"/>
                    <a:pt x="1617" y="1723"/>
                    <a:pt x="2250" y="89"/>
                  </a:cubicBezTo>
                  <a:cubicBezTo>
                    <a:pt x="2266" y="27"/>
                    <a:pt x="2238" y="1"/>
                    <a:pt x="2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1630;p74">
              <a:extLst>
                <a:ext uri="{FF2B5EF4-FFF2-40B4-BE49-F238E27FC236}">
                  <a16:creationId xmlns:a16="http://schemas.microsoft.com/office/drawing/2014/main" id="{3A326DDA-785B-878F-1C39-DC60E6D54412}"/>
                </a:ext>
              </a:extLst>
            </p:cNvPr>
            <p:cNvSpPr/>
            <p:nvPr/>
          </p:nvSpPr>
          <p:spPr>
            <a:xfrm>
              <a:off x="2736700" y="2122525"/>
              <a:ext cx="59650" cy="123300"/>
            </a:xfrm>
            <a:custGeom>
              <a:avLst/>
              <a:gdLst/>
              <a:ahLst/>
              <a:cxnLst/>
              <a:rect l="l" t="t" r="r" b="b"/>
              <a:pathLst>
                <a:path w="2386" h="4932" extrusionOk="0">
                  <a:moveTo>
                    <a:pt x="2310" y="1"/>
                  </a:moveTo>
                  <a:cubicBezTo>
                    <a:pt x="2280" y="1"/>
                    <a:pt x="2247" y="17"/>
                    <a:pt x="2219" y="45"/>
                  </a:cubicBezTo>
                  <a:cubicBezTo>
                    <a:pt x="1519" y="1679"/>
                    <a:pt x="651" y="3214"/>
                    <a:pt x="18" y="4881"/>
                  </a:cubicBezTo>
                  <a:cubicBezTo>
                    <a:pt x="1" y="4915"/>
                    <a:pt x="9" y="4931"/>
                    <a:pt x="26" y="4931"/>
                  </a:cubicBezTo>
                  <a:cubicBezTo>
                    <a:pt x="43" y="4931"/>
                    <a:pt x="68" y="4915"/>
                    <a:pt x="84" y="4881"/>
                  </a:cubicBezTo>
                  <a:cubicBezTo>
                    <a:pt x="918" y="3347"/>
                    <a:pt x="1652" y="1679"/>
                    <a:pt x="2386" y="111"/>
                  </a:cubicBezTo>
                  <a:cubicBezTo>
                    <a:pt x="2386" y="33"/>
                    <a:pt x="2352" y="1"/>
                    <a:pt x="2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1631;p74">
              <a:extLst>
                <a:ext uri="{FF2B5EF4-FFF2-40B4-BE49-F238E27FC236}">
                  <a16:creationId xmlns:a16="http://schemas.microsoft.com/office/drawing/2014/main" id="{F8EF97BC-0BEC-22D3-5DA2-35723E4C1036}"/>
                </a:ext>
              </a:extLst>
            </p:cNvPr>
            <p:cNvSpPr/>
            <p:nvPr/>
          </p:nvSpPr>
          <p:spPr>
            <a:xfrm>
              <a:off x="2741775" y="2138725"/>
              <a:ext cx="57475" cy="125150"/>
            </a:xfrm>
            <a:custGeom>
              <a:avLst/>
              <a:gdLst/>
              <a:ahLst/>
              <a:cxnLst/>
              <a:rect l="l" t="t" r="r" b="b"/>
              <a:pathLst>
                <a:path w="2299" h="5006" extrusionOk="0">
                  <a:moveTo>
                    <a:pt x="2251" y="1"/>
                  </a:moveTo>
                  <a:cubicBezTo>
                    <a:pt x="2216" y="1"/>
                    <a:pt x="2168" y="27"/>
                    <a:pt x="2150" y="64"/>
                  </a:cubicBezTo>
                  <a:cubicBezTo>
                    <a:pt x="1516" y="1732"/>
                    <a:pt x="915" y="3366"/>
                    <a:pt x="15" y="4967"/>
                  </a:cubicBezTo>
                  <a:cubicBezTo>
                    <a:pt x="1" y="4996"/>
                    <a:pt x="10" y="5006"/>
                    <a:pt x="29" y="5006"/>
                  </a:cubicBezTo>
                  <a:cubicBezTo>
                    <a:pt x="54" y="5006"/>
                    <a:pt x="95" y="4987"/>
                    <a:pt x="115" y="4967"/>
                  </a:cubicBezTo>
                  <a:cubicBezTo>
                    <a:pt x="1149" y="3500"/>
                    <a:pt x="1683" y="1698"/>
                    <a:pt x="2283" y="64"/>
                  </a:cubicBezTo>
                  <a:cubicBezTo>
                    <a:pt x="2298" y="19"/>
                    <a:pt x="2279" y="1"/>
                    <a:pt x="2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1632;p74">
              <a:extLst>
                <a:ext uri="{FF2B5EF4-FFF2-40B4-BE49-F238E27FC236}">
                  <a16:creationId xmlns:a16="http://schemas.microsoft.com/office/drawing/2014/main" id="{CB344BFD-5D01-6549-B215-F8309C8EDC6F}"/>
                </a:ext>
              </a:extLst>
            </p:cNvPr>
            <p:cNvSpPr/>
            <p:nvPr/>
          </p:nvSpPr>
          <p:spPr>
            <a:xfrm>
              <a:off x="2756775" y="2119250"/>
              <a:ext cx="58275" cy="132950"/>
            </a:xfrm>
            <a:custGeom>
              <a:avLst/>
              <a:gdLst/>
              <a:ahLst/>
              <a:cxnLst/>
              <a:rect l="l" t="t" r="r" b="b"/>
              <a:pathLst>
                <a:path w="2331" h="5318" extrusionOk="0">
                  <a:moveTo>
                    <a:pt x="2282" y="1"/>
                  </a:moveTo>
                  <a:cubicBezTo>
                    <a:pt x="2238" y="1"/>
                    <a:pt x="2170" y="49"/>
                    <a:pt x="2150" y="109"/>
                  </a:cubicBezTo>
                  <a:cubicBezTo>
                    <a:pt x="1516" y="1910"/>
                    <a:pt x="716" y="3578"/>
                    <a:pt x="15" y="5279"/>
                  </a:cubicBezTo>
                  <a:cubicBezTo>
                    <a:pt x="1" y="5308"/>
                    <a:pt x="11" y="5318"/>
                    <a:pt x="27" y="5318"/>
                  </a:cubicBezTo>
                  <a:cubicBezTo>
                    <a:pt x="48" y="5318"/>
                    <a:pt x="82" y="5299"/>
                    <a:pt x="82" y="5279"/>
                  </a:cubicBezTo>
                  <a:cubicBezTo>
                    <a:pt x="1016" y="3645"/>
                    <a:pt x="1683" y="1810"/>
                    <a:pt x="2317" y="76"/>
                  </a:cubicBezTo>
                  <a:cubicBezTo>
                    <a:pt x="2330" y="22"/>
                    <a:pt x="2311" y="1"/>
                    <a:pt x="2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1633;p74">
              <a:extLst>
                <a:ext uri="{FF2B5EF4-FFF2-40B4-BE49-F238E27FC236}">
                  <a16:creationId xmlns:a16="http://schemas.microsoft.com/office/drawing/2014/main" id="{831EC697-89EA-8873-6651-0A262CAE874D}"/>
                </a:ext>
              </a:extLst>
            </p:cNvPr>
            <p:cNvSpPr/>
            <p:nvPr/>
          </p:nvSpPr>
          <p:spPr>
            <a:xfrm>
              <a:off x="2768100" y="2144900"/>
              <a:ext cx="50350" cy="114825"/>
            </a:xfrm>
            <a:custGeom>
              <a:avLst/>
              <a:gdLst/>
              <a:ahLst/>
              <a:cxnLst/>
              <a:rect l="l" t="t" r="r" b="b"/>
              <a:pathLst>
                <a:path w="2014" h="4593" extrusionOk="0">
                  <a:moveTo>
                    <a:pt x="1964" y="0"/>
                  </a:moveTo>
                  <a:cubicBezTo>
                    <a:pt x="1930" y="0"/>
                    <a:pt x="1880" y="34"/>
                    <a:pt x="1864" y="84"/>
                  </a:cubicBezTo>
                  <a:cubicBezTo>
                    <a:pt x="1263" y="1585"/>
                    <a:pt x="563" y="3052"/>
                    <a:pt x="29" y="4554"/>
                  </a:cubicBezTo>
                  <a:cubicBezTo>
                    <a:pt x="1" y="4582"/>
                    <a:pt x="8" y="4592"/>
                    <a:pt x="29" y="4592"/>
                  </a:cubicBezTo>
                  <a:cubicBezTo>
                    <a:pt x="57" y="4592"/>
                    <a:pt x="110" y="4573"/>
                    <a:pt x="129" y="4554"/>
                  </a:cubicBezTo>
                  <a:cubicBezTo>
                    <a:pt x="796" y="3086"/>
                    <a:pt x="1397" y="1585"/>
                    <a:pt x="1964" y="117"/>
                  </a:cubicBezTo>
                  <a:cubicBezTo>
                    <a:pt x="2014" y="34"/>
                    <a:pt x="1997"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1634;p74">
              <a:extLst>
                <a:ext uri="{FF2B5EF4-FFF2-40B4-BE49-F238E27FC236}">
                  <a16:creationId xmlns:a16="http://schemas.microsoft.com/office/drawing/2014/main" id="{09BB48BD-59E9-9FBD-6A1E-29B423621C3B}"/>
                </a:ext>
              </a:extLst>
            </p:cNvPr>
            <p:cNvSpPr/>
            <p:nvPr/>
          </p:nvSpPr>
          <p:spPr>
            <a:xfrm>
              <a:off x="2786325" y="2169800"/>
              <a:ext cx="36225" cy="84225"/>
            </a:xfrm>
            <a:custGeom>
              <a:avLst/>
              <a:gdLst/>
              <a:ahLst/>
              <a:cxnLst/>
              <a:rect l="l" t="t" r="r" b="b"/>
              <a:pathLst>
                <a:path w="1449" h="3369" extrusionOk="0">
                  <a:moveTo>
                    <a:pt x="1405" y="0"/>
                  </a:moveTo>
                  <a:cubicBezTo>
                    <a:pt x="1368" y="0"/>
                    <a:pt x="1304" y="35"/>
                    <a:pt x="1268" y="88"/>
                  </a:cubicBezTo>
                  <a:cubicBezTo>
                    <a:pt x="868" y="1156"/>
                    <a:pt x="368" y="2257"/>
                    <a:pt x="1" y="3324"/>
                  </a:cubicBezTo>
                  <a:cubicBezTo>
                    <a:pt x="1" y="3357"/>
                    <a:pt x="8" y="3369"/>
                    <a:pt x="18" y="3369"/>
                  </a:cubicBezTo>
                  <a:cubicBezTo>
                    <a:pt x="38" y="3369"/>
                    <a:pt x="67" y="3324"/>
                    <a:pt x="67" y="3324"/>
                  </a:cubicBezTo>
                  <a:cubicBezTo>
                    <a:pt x="568" y="2290"/>
                    <a:pt x="1001" y="1156"/>
                    <a:pt x="1402" y="88"/>
                  </a:cubicBezTo>
                  <a:cubicBezTo>
                    <a:pt x="1448" y="26"/>
                    <a:pt x="1437" y="0"/>
                    <a:pt x="1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1635;p74">
              <a:extLst>
                <a:ext uri="{FF2B5EF4-FFF2-40B4-BE49-F238E27FC236}">
                  <a16:creationId xmlns:a16="http://schemas.microsoft.com/office/drawing/2014/main" id="{8A197E0E-09FF-4B32-C751-AC979C85C253}"/>
                </a:ext>
              </a:extLst>
            </p:cNvPr>
            <p:cNvSpPr/>
            <p:nvPr/>
          </p:nvSpPr>
          <p:spPr>
            <a:xfrm>
              <a:off x="2799325" y="2177300"/>
              <a:ext cx="38675" cy="74075"/>
            </a:xfrm>
            <a:custGeom>
              <a:avLst/>
              <a:gdLst/>
              <a:ahLst/>
              <a:cxnLst/>
              <a:rect l="l" t="t" r="r" b="b"/>
              <a:pathLst>
                <a:path w="1547" h="2963" extrusionOk="0">
                  <a:moveTo>
                    <a:pt x="1505" y="1"/>
                  </a:moveTo>
                  <a:cubicBezTo>
                    <a:pt x="1472" y="1"/>
                    <a:pt x="1418" y="35"/>
                    <a:pt x="1382" y="89"/>
                  </a:cubicBezTo>
                  <a:cubicBezTo>
                    <a:pt x="948" y="1023"/>
                    <a:pt x="481" y="1957"/>
                    <a:pt x="14" y="2924"/>
                  </a:cubicBezTo>
                  <a:cubicBezTo>
                    <a:pt x="0" y="2952"/>
                    <a:pt x="10" y="2962"/>
                    <a:pt x="31" y="2962"/>
                  </a:cubicBezTo>
                  <a:cubicBezTo>
                    <a:pt x="60" y="2962"/>
                    <a:pt x="109" y="2943"/>
                    <a:pt x="148" y="2924"/>
                  </a:cubicBezTo>
                  <a:cubicBezTo>
                    <a:pt x="648" y="1990"/>
                    <a:pt x="1115" y="1023"/>
                    <a:pt x="1515" y="89"/>
                  </a:cubicBezTo>
                  <a:cubicBezTo>
                    <a:pt x="1546" y="27"/>
                    <a:pt x="1534" y="1"/>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1636;p74">
              <a:extLst>
                <a:ext uri="{FF2B5EF4-FFF2-40B4-BE49-F238E27FC236}">
                  <a16:creationId xmlns:a16="http://schemas.microsoft.com/office/drawing/2014/main" id="{5CD63EB3-F948-2BCD-854E-2AC8FE61B52C}"/>
                </a:ext>
              </a:extLst>
            </p:cNvPr>
            <p:cNvSpPr/>
            <p:nvPr/>
          </p:nvSpPr>
          <p:spPr>
            <a:xfrm>
              <a:off x="2849700" y="2168650"/>
              <a:ext cx="3375" cy="2550"/>
            </a:xfrm>
            <a:custGeom>
              <a:avLst/>
              <a:gdLst/>
              <a:ahLst/>
              <a:cxnLst/>
              <a:rect l="l" t="t" r="r" b="b"/>
              <a:pathLst>
                <a:path w="135" h="102" extrusionOk="0">
                  <a:moveTo>
                    <a:pt x="101" y="1"/>
                  </a:moveTo>
                  <a:cubicBezTo>
                    <a:pt x="34" y="1"/>
                    <a:pt x="1" y="101"/>
                    <a:pt x="34" y="101"/>
                  </a:cubicBezTo>
                  <a:cubicBezTo>
                    <a:pt x="101" y="101"/>
                    <a:pt x="134" y="1"/>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1637;p74">
              <a:extLst>
                <a:ext uri="{FF2B5EF4-FFF2-40B4-BE49-F238E27FC236}">
                  <a16:creationId xmlns:a16="http://schemas.microsoft.com/office/drawing/2014/main" id="{9DB0077C-B7CE-BEC2-1116-BA2391773CED}"/>
                </a:ext>
              </a:extLst>
            </p:cNvPr>
            <p:cNvSpPr/>
            <p:nvPr/>
          </p:nvSpPr>
          <p:spPr>
            <a:xfrm>
              <a:off x="2808500" y="2153125"/>
              <a:ext cx="57475" cy="136600"/>
            </a:xfrm>
            <a:custGeom>
              <a:avLst/>
              <a:gdLst/>
              <a:ahLst/>
              <a:cxnLst/>
              <a:rect l="l" t="t" r="r" b="b"/>
              <a:pathLst>
                <a:path w="2299" h="5464" extrusionOk="0">
                  <a:moveTo>
                    <a:pt x="2248" y="0"/>
                  </a:moveTo>
                  <a:cubicBezTo>
                    <a:pt x="2213" y="0"/>
                    <a:pt x="2167" y="35"/>
                    <a:pt x="2149" y="88"/>
                  </a:cubicBezTo>
                  <a:cubicBezTo>
                    <a:pt x="1449" y="1823"/>
                    <a:pt x="515" y="3591"/>
                    <a:pt x="14" y="5425"/>
                  </a:cubicBezTo>
                  <a:cubicBezTo>
                    <a:pt x="0" y="5454"/>
                    <a:pt x="16" y="5464"/>
                    <a:pt x="41" y="5464"/>
                  </a:cubicBezTo>
                  <a:cubicBezTo>
                    <a:pt x="76" y="5464"/>
                    <a:pt x="128" y="5445"/>
                    <a:pt x="148" y="5425"/>
                  </a:cubicBezTo>
                  <a:cubicBezTo>
                    <a:pt x="848" y="3624"/>
                    <a:pt x="1582" y="1890"/>
                    <a:pt x="2283" y="88"/>
                  </a:cubicBezTo>
                  <a:cubicBezTo>
                    <a:pt x="2298" y="26"/>
                    <a:pt x="2278" y="0"/>
                    <a:pt x="22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1638;p74">
              <a:extLst>
                <a:ext uri="{FF2B5EF4-FFF2-40B4-BE49-F238E27FC236}">
                  <a16:creationId xmlns:a16="http://schemas.microsoft.com/office/drawing/2014/main" id="{3E3849AE-E7EA-5D44-2081-B20A4219AED3}"/>
                </a:ext>
              </a:extLst>
            </p:cNvPr>
            <p:cNvSpPr/>
            <p:nvPr/>
          </p:nvSpPr>
          <p:spPr>
            <a:xfrm>
              <a:off x="2812650" y="2115600"/>
              <a:ext cx="88725" cy="194975"/>
            </a:xfrm>
            <a:custGeom>
              <a:avLst/>
              <a:gdLst/>
              <a:ahLst/>
              <a:cxnLst/>
              <a:rect l="l" t="t" r="r" b="b"/>
              <a:pathLst>
                <a:path w="3549" h="7799" extrusionOk="0">
                  <a:moveTo>
                    <a:pt x="3499" y="0"/>
                  </a:moveTo>
                  <a:cubicBezTo>
                    <a:pt x="3465" y="0"/>
                    <a:pt x="3417" y="35"/>
                    <a:pt x="3417" y="88"/>
                  </a:cubicBezTo>
                  <a:cubicBezTo>
                    <a:pt x="2350" y="2657"/>
                    <a:pt x="982" y="5158"/>
                    <a:pt x="15" y="7760"/>
                  </a:cubicBezTo>
                  <a:cubicBezTo>
                    <a:pt x="1" y="7789"/>
                    <a:pt x="17" y="7799"/>
                    <a:pt x="39" y="7799"/>
                  </a:cubicBezTo>
                  <a:cubicBezTo>
                    <a:pt x="71" y="7799"/>
                    <a:pt x="115" y="7780"/>
                    <a:pt x="115" y="7760"/>
                  </a:cubicBezTo>
                  <a:cubicBezTo>
                    <a:pt x="1349" y="5259"/>
                    <a:pt x="2483" y="2723"/>
                    <a:pt x="3518" y="88"/>
                  </a:cubicBezTo>
                  <a:cubicBezTo>
                    <a:pt x="3549" y="26"/>
                    <a:pt x="3529" y="0"/>
                    <a:pt x="34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1639;p74">
              <a:extLst>
                <a:ext uri="{FF2B5EF4-FFF2-40B4-BE49-F238E27FC236}">
                  <a16:creationId xmlns:a16="http://schemas.microsoft.com/office/drawing/2014/main" id="{DD806575-4D35-2175-1743-308070016CC0}"/>
                </a:ext>
              </a:extLst>
            </p:cNvPr>
            <p:cNvSpPr/>
            <p:nvPr/>
          </p:nvSpPr>
          <p:spPr>
            <a:xfrm>
              <a:off x="2829350" y="2105150"/>
              <a:ext cx="87925" cy="208850"/>
            </a:xfrm>
            <a:custGeom>
              <a:avLst/>
              <a:gdLst/>
              <a:ahLst/>
              <a:cxnLst/>
              <a:rect l="l" t="t" r="r" b="b"/>
              <a:pathLst>
                <a:path w="3517" h="8354" extrusionOk="0">
                  <a:moveTo>
                    <a:pt x="3488" y="1"/>
                  </a:moveTo>
                  <a:cubicBezTo>
                    <a:pt x="3466" y="1"/>
                    <a:pt x="3436" y="20"/>
                    <a:pt x="3417" y="39"/>
                  </a:cubicBezTo>
                  <a:cubicBezTo>
                    <a:pt x="3350" y="73"/>
                    <a:pt x="3350" y="106"/>
                    <a:pt x="3317" y="106"/>
                  </a:cubicBezTo>
                  <a:cubicBezTo>
                    <a:pt x="3293" y="177"/>
                    <a:pt x="3303" y="247"/>
                    <a:pt x="3346" y="247"/>
                  </a:cubicBezTo>
                  <a:cubicBezTo>
                    <a:pt x="3359" y="247"/>
                    <a:pt x="3374" y="241"/>
                    <a:pt x="3393" y="227"/>
                  </a:cubicBezTo>
                  <a:lnTo>
                    <a:pt x="3393" y="227"/>
                  </a:lnTo>
                  <a:cubicBezTo>
                    <a:pt x="2972" y="619"/>
                    <a:pt x="2679" y="1850"/>
                    <a:pt x="2483" y="2374"/>
                  </a:cubicBezTo>
                  <a:cubicBezTo>
                    <a:pt x="2182" y="3075"/>
                    <a:pt x="1916" y="3809"/>
                    <a:pt x="1582" y="4476"/>
                  </a:cubicBezTo>
                  <a:cubicBezTo>
                    <a:pt x="1015" y="5710"/>
                    <a:pt x="348" y="6911"/>
                    <a:pt x="14" y="8278"/>
                  </a:cubicBezTo>
                  <a:cubicBezTo>
                    <a:pt x="1" y="8332"/>
                    <a:pt x="20" y="8353"/>
                    <a:pt x="49" y="8353"/>
                  </a:cubicBezTo>
                  <a:cubicBezTo>
                    <a:pt x="93" y="8353"/>
                    <a:pt x="161" y="8305"/>
                    <a:pt x="181" y="8245"/>
                  </a:cubicBezTo>
                  <a:cubicBezTo>
                    <a:pt x="1082" y="5476"/>
                    <a:pt x="2950" y="2875"/>
                    <a:pt x="3517" y="39"/>
                  </a:cubicBezTo>
                  <a:cubicBezTo>
                    <a:pt x="3517" y="11"/>
                    <a:pt x="3505" y="1"/>
                    <a:pt x="3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1640;p74">
              <a:extLst>
                <a:ext uri="{FF2B5EF4-FFF2-40B4-BE49-F238E27FC236}">
                  <a16:creationId xmlns:a16="http://schemas.microsoft.com/office/drawing/2014/main" id="{E0F83956-9E87-7417-5818-CC32303395B7}"/>
                </a:ext>
              </a:extLst>
            </p:cNvPr>
            <p:cNvSpPr/>
            <p:nvPr/>
          </p:nvSpPr>
          <p:spPr>
            <a:xfrm>
              <a:off x="2922425" y="2035525"/>
              <a:ext cx="21925" cy="51925"/>
            </a:xfrm>
            <a:custGeom>
              <a:avLst/>
              <a:gdLst/>
              <a:ahLst/>
              <a:cxnLst/>
              <a:rect l="l" t="t" r="r" b="b"/>
              <a:pathLst>
                <a:path w="877" h="2077" extrusionOk="0">
                  <a:moveTo>
                    <a:pt x="826" y="1"/>
                  </a:moveTo>
                  <a:cubicBezTo>
                    <a:pt x="792" y="1"/>
                    <a:pt x="746" y="35"/>
                    <a:pt x="728" y="89"/>
                  </a:cubicBezTo>
                  <a:cubicBezTo>
                    <a:pt x="528" y="756"/>
                    <a:pt x="261" y="1356"/>
                    <a:pt x="27" y="2024"/>
                  </a:cubicBezTo>
                  <a:cubicBezTo>
                    <a:pt x="1" y="2063"/>
                    <a:pt x="6" y="2076"/>
                    <a:pt x="21" y="2076"/>
                  </a:cubicBezTo>
                  <a:cubicBezTo>
                    <a:pt x="45" y="2076"/>
                    <a:pt x="94" y="2044"/>
                    <a:pt x="94" y="2024"/>
                  </a:cubicBezTo>
                  <a:cubicBezTo>
                    <a:pt x="461" y="1423"/>
                    <a:pt x="628" y="689"/>
                    <a:pt x="861" y="89"/>
                  </a:cubicBezTo>
                  <a:cubicBezTo>
                    <a:pt x="877" y="27"/>
                    <a:pt x="856"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1641;p74">
              <a:extLst>
                <a:ext uri="{FF2B5EF4-FFF2-40B4-BE49-F238E27FC236}">
                  <a16:creationId xmlns:a16="http://schemas.microsoft.com/office/drawing/2014/main" id="{F6FF6679-498C-8DBD-9862-D3C2E34F429C}"/>
                </a:ext>
              </a:extLst>
            </p:cNvPr>
            <p:cNvSpPr/>
            <p:nvPr/>
          </p:nvSpPr>
          <p:spPr>
            <a:xfrm>
              <a:off x="2906925" y="2027200"/>
              <a:ext cx="52825" cy="146975"/>
            </a:xfrm>
            <a:custGeom>
              <a:avLst/>
              <a:gdLst/>
              <a:ahLst/>
              <a:cxnLst/>
              <a:rect l="l" t="t" r="r" b="b"/>
              <a:pathLst>
                <a:path w="2113" h="5879" extrusionOk="0">
                  <a:moveTo>
                    <a:pt x="2063" y="0"/>
                  </a:moveTo>
                  <a:cubicBezTo>
                    <a:pt x="2029" y="0"/>
                    <a:pt x="1981" y="35"/>
                    <a:pt x="1981" y="88"/>
                  </a:cubicBezTo>
                  <a:cubicBezTo>
                    <a:pt x="1348" y="1990"/>
                    <a:pt x="714" y="3924"/>
                    <a:pt x="13" y="5826"/>
                  </a:cubicBezTo>
                  <a:cubicBezTo>
                    <a:pt x="0" y="5865"/>
                    <a:pt x="8" y="5879"/>
                    <a:pt x="26" y="5879"/>
                  </a:cubicBezTo>
                  <a:cubicBezTo>
                    <a:pt x="53" y="5879"/>
                    <a:pt x="106" y="5846"/>
                    <a:pt x="147" y="5826"/>
                  </a:cubicBezTo>
                  <a:cubicBezTo>
                    <a:pt x="914" y="3958"/>
                    <a:pt x="1481" y="1990"/>
                    <a:pt x="2082" y="88"/>
                  </a:cubicBezTo>
                  <a:cubicBezTo>
                    <a:pt x="2113" y="26"/>
                    <a:pt x="2093" y="0"/>
                    <a:pt x="2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1642;p74">
              <a:extLst>
                <a:ext uri="{FF2B5EF4-FFF2-40B4-BE49-F238E27FC236}">
                  <a16:creationId xmlns:a16="http://schemas.microsoft.com/office/drawing/2014/main" id="{3B5E3B94-AB7D-A338-361C-C9F77EA7E965}"/>
                </a:ext>
              </a:extLst>
            </p:cNvPr>
            <p:cNvSpPr/>
            <p:nvPr/>
          </p:nvSpPr>
          <p:spPr>
            <a:xfrm>
              <a:off x="2921075" y="2030325"/>
              <a:ext cx="51150" cy="151000"/>
            </a:xfrm>
            <a:custGeom>
              <a:avLst/>
              <a:gdLst/>
              <a:ahLst/>
              <a:cxnLst/>
              <a:rect l="l" t="t" r="r" b="b"/>
              <a:pathLst>
                <a:path w="2046" h="6040" extrusionOk="0">
                  <a:moveTo>
                    <a:pt x="1994" y="0"/>
                  </a:moveTo>
                  <a:cubicBezTo>
                    <a:pt x="1952" y="0"/>
                    <a:pt x="1886" y="27"/>
                    <a:pt x="1849" y="63"/>
                  </a:cubicBezTo>
                  <a:cubicBezTo>
                    <a:pt x="1249" y="2031"/>
                    <a:pt x="648" y="4033"/>
                    <a:pt x="14" y="6001"/>
                  </a:cubicBezTo>
                  <a:cubicBezTo>
                    <a:pt x="0" y="6029"/>
                    <a:pt x="16" y="6039"/>
                    <a:pt x="41" y="6039"/>
                  </a:cubicBezTo>
                  <a:cubicBezTo>
                    <a:pt x="76" y="6039"/>
                    <a:pt x="129" y="6020"/>
                    <a:pt x="148" y="6001"/>
                  </a:cubicBezTo>
                  <a:cubicBezTo>
                    <a:pt x="982" y="4133"/>
                    <a:pt x="1449" y="2031"/>
                    <a:pt x="2016" y="63"/>
                  </a:cubicBezTo>
                  <a:cubicBezTo>
                    <a:pt x="2046" y="18"/>
                    <a:pt x="2029" y="0"/>
                    <a:pt x="1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1643;p74">
              <a:extLst>
                <a:ext uri="{FF2B5EF4-FFF2-40B4-BE49-F238E27FC236}">
                  <a16:creationId xmlns:a16="http://schemas.microsoft.com/office/drawing/2014/main" id="{65BC0507-0888-34BB-9F9F-A4B9DE6883CB}"/>
                </a:ext>
              </a:extLst>
            </p:cNvPr>
            <p:cNvSpPr/>
            <p:nvPr/>
          </p:nvSpPr>
          <p:spPr>
            <a:xfrm>
              <a:off x="2934450" y="2032950"/>
              <a:ext cx="60375" cy="157900"/>
            </a:xfrm>
            <a:custGeom>
              <a:avLst/>
              <a:gdLst/>
              <a:ahLst/>
              <a:cxnLst/>
              <a:rect l="l" t="t" r="r" b="b"/>
              <a:pathLst>
                <a:path w="2415" h="6316" extrusionOk="0">
                  <a:moveTo>
                    <a:pt x="2355" y="1"/>
                  </a:moveTo>
                  <a:cubicBezTo>
                    <a:pt x="2307" y="1"/>
                    <a:pt x="2248" y="52"/>
                    <a:pt x="2248" y="92"/>
                  </a:cubicBezTo>
                  <a:cubicBezTo>
                    <a:pt x="1581" y="2193"/>
                    <a:pt x="747" y="4195"/>
                    <a:pt x="13" y="6263"/>
                  </a:cubicBezTo>
                  <a:cubicBezTo>
                    <a:pt x="0" y="6302"/>
                    <a:pt x="13" y="6316"/>
                    <a:pt x="35" y="6316"/>
                  </a:cubicBezTo>
                  <a:cubicBezTo>
                    <a:pt x="69" y="6316"/>
                    <a:pt x="126" y="6283"/>
                    <a:pt x="147" y="6263"/>
                  </a:cubicBezTo>
                  <a:cubicBezTo>
                    <a:pt x="981" y="4261"/>
                    <a:pt x="1748" y="2193"/>
                    <a:pt x="2415" y="92"/>
                  </a:cubicBezTo>
                  <a:cubicBezTo>
                    <a:pt x="2415" y="24"/>
                    <a:pt x="2388" y="1"/>
                    <a:pt x="2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1644;p74">
              <a:extLst>
                <a:ext uri="{FF2B5EF4-FFF2-40B4-BE49-F238E27FC236}">
                  <a16:creationId xmlns:a16="http://schemas.microsoft.com/office/drawing/2014/main" id="{7C17CD84-1B36-8FE9-38E1-0CB3C0EC0F1F}"/>
                </a:ext>
              </a:extLst>
            </p:cNvPr>
            <p:cNvSpPr/>
            <p:nvPr/>
          </p:nvSpPr>
          <p:spPr>
            <a:xfrm>
              <a:off x="2953125" y="2063350"/>
              <a:ext cx="43750" cy="130225"/>
            </a:xfrm>
            <a:custGeom>
              <a:avLst/>
              <a:gdLst/>
              <a:ahLst/>
              <a:cxnLst/>
              <a:rect l="l" t="t" r="r" b="b"/>
              <a:pathLst>
                <a:path w="1750" h="5209" extrusionOk="0">
                  <a:moveTo>
                    <a:pt x="1744" y="1"/>
                  </a:moveTo>
                  <a:cubicBezTo>
                    <a:pt x="1721" y="1"/>
                    <a:pt x="1568" y="50"/>
                    <a:pt x="1568" y="77"/>
                  </a:cubicBezTo>
                  <a:cubicBezTo>
                    <a:pt x="1134" y="1811"/>
                    <a:pt x="334" y="3479"/>
                    <a:pt x="0" y="5180"/>
                  </a:cubicBezTo>
                  <a:cubicBezTo>
                    <a:pt x="0" y="5201"/>
                    <a:pt x="13" y="5209"/>
                    <a:pt x="31" y="5209"/>
                  </a:cubicBezTo>
                  <a:cubicBezTo>
                    <a:pt x="70" y="5209"/>
                    <a:pt x="133" y="5170"/>
                    <a:pt x="133" y="5147"/>
                  </a:cubicBezTo>
                  <a:cubicBezTo>
                    <a:pt x="701" y="3412"/>
                    <a:pt x="1301" y="1745"/>
                    <a:pt x="1735" y="10"/>
                  </a:cubicBezTo>
                  <a:cubicBezTo>
                    <a:pt x="1747" y="4"/>
                    <a:pt x="1749" y="1"/>
                    <a:pt x="17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1645;p74">
              <a:extLst>
                <a:ext uri="{FF2B5EF4-FFF2-40B4-BE49-F238E27FC236}">
                  <a16:creationId xmlns:a16="http://schemas.microsoft.com/office/drawing/2014/main" id="{53CB4AD1-016A-4334-2830-A89B34459C8F}"/>
                </a:ext>
              </a:extLst>
            </p:cNvPr>
            <p:cNvSpPr/>
            <p:nvPr/>
          </p:nvSpPr>
          <p:spPr>
            <a:xfrm>
              <a:off x="2970275" y="2076525"/>
              <a:ext cx="38200" cy="113975"/>
            </a:xfrm>
            <a:custGeom>
              <a:avLst/>
              <a:gdLst/>
              <a:ahLst/>
              <a:cxnLst/>
              <a:rect l="l" t="t" r="r" b="b"/>
              <a:pathLst>
                <a:path w="1528" h="4559" extrusionOk="0">
                  <a:moveTo>
                    <a:pt x="1493" y="1"/>
                  </a:moveTo>
                  <a:cubicBezTo>
                    <a:pt x="1453" y="1"/>
                    <a:pt x="1382" y="52"/>
                    <a:pt x="1382" y="117"/>
                  </a:cubicBezTo>
                  <a:cubicBezTo>
                    <a:pt x="982" y="1618"/>
                    <a:pt x="515" y="3052"/>
                    <a:pt x="15" y="4520"/>
                  </a:cubicBezTo>
                  <a:cubicBezTo>
                    <a:pt x="0" y="4548"/>
                    <a:pt x="10" y="4558"/>
                    <a:pt x="26" y="4558"/>
                  </a:cubicBezTo>
                  <a:cubicBezTo>
                    <a:pt x="48" y="4558"/>
                    <a:pt x="81" y="4539"/>
                    <a:pt x="81" y="4520"/>
                  </a:cubicBezTo>
                  <a:cubicBezTo>
                    <a:pt x="682" y="3052"/>
                    <a:pt x="1082" y="1551"/>
                    <a:pt x="1516" y="50"/>
                  </a:cubicBezTo>
                  <a:cubicBezTo>
                    <a:pt x="1527" y="15"/>
                    <a:pt x="1515" y="1"/>
                    <a:pt x="1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1646;p74">
              <a:extLst>
                <a:ext uri="{FF2B5EF4-FFF2-40B4-BE49-F238E27FC236}">
                  <a16:creationId xmlns:a16="http://schemas.microsoft.com/office/drawing/2014/main" id="{C96201F0-B417-3509-A044-6CB20B089040}"/>
                </a:ext>
              </a:extLst>
            </p:cNvPr>
            <p:cNvSpPr/>
            <p:nvPr/>
          </p:nvSpPr>
          <p:spPr>
            <a:xfrm>
              <a:off x="2984975" y="2066100"/>
              <a:ext cx="37975" cy="125600"/>
            </a:xfrm>
            <a:custGeom>
              <a:avLst/>
              <a:gdLst/>
              <a:ahLst/>
              <a:cxnLst/>
              <a:rect l="l" t="t" r="r" b="b"/>
              <a:pathLst>
                <a:path w="1519" h="5024" extrusionOk="0">
                  <a:moveTo>
                    <a:pt x="1509" y="1"/>
                  </a:moveTo>
                  <a:cubicBezTo>
                    <a:pt x="1492" y="1"/>
                    <a:pt x="1416" y="57"/>
                    <a:pt x="1395" y="100"/>
                  </a:cubicBezTo>
                  <a:cubicBezTo>
                    <a:pt x="1028" y="1701"/>
                    <a:pt x="727" y="3469"/>
                    <a:pt x="27" y="4970"/>
                  </a:cubicBezTo>
                  <a:cubicBezTo>
                    <a:pt x="1" y="5010"/>
                    <a:pt x="5" y="5023"/>
                    <a:pt x="21" y="5023"/>
                  </a:cubicBezTo>
                  <a:cubicBezTo>
                    <a:pt x="44" y="5023"/>
                    <a:pt x="94" y="4991"/>
                    <a:pt x="94" y="4970"/>
                  </a:cubicBezTo>
                  <a:cubicBezTo>
                    <a:pt x="427" y="4470"/>
                    <a:pt x="561" y="3803"/>
                    <a:pt x="694" y="3236"/>
                  </a:cubicBezTo>
                  <a:cubicBezTo>
                    <a:pt x="961" y="2202"/>
                    <a:pt x="1261" y="1101"/>
                    <a:pt x="1461" y="67"/>
                  </a:cubicBezTo>
                  <a:cubicBezTo>
                    <a:pt x="1509" y="19"/>
                    <a:pt x="1518"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1647;p74">
              <a:extLst>
                <a:ext uri="{FF2B5EF4-FFF2-40B4-BE49-F238E27FC236}">
                  <a16:creationId xmlns:a16="http://schemas.microsoft.com/office/drawing/2014/main" id="{158F6EEC-8BE4-CF07-C56B-C0DD6A55495D}"/>
                </a:ext>
              </a:extLst>
            </p:cNvPr>
            <p:cNvSpPr/>
            <p:nvPr/>
          </p:nvSpPr>
          <p:spPr>
            <a:xfrm>
              <a:off x="3003975" y="2066950"/>
              <a:ext cx="35900" cy="124750"/>
            </a:xfrm>
            <a:custGeom>
              <a:avLst/>
              <a:gdLst/>
              <a:ahLst/>
              <a:cxnLst/>
              <a:rect l="l" t="t" r="r" b="b"/>
              <a:pathLst>
                <a:path w="1436" h="4990" extrusionOk="0">
                  <a:moveTo>
                    <a:pt x="1366" y="0"/>
                  </a:moveTo>
                  <a:cubicBezTo>
                    <a:pt x="1297" y="0"/>
                    <a:pt x="1202" y="57"/>
                    <a:pt x="1202" y="99"/>
                  </a:cubicBezTo>
                  <a:cubicBezTo>
                    <a:pt x="868" y="1734"/>
                    <a:pt x="368" y="3302"/>
                    <a:pt x="1" y="4936"/>
                  </a:cubicBezTo>
                  <a:cubicBezTo>
                    <a:pt x="1" y="4976"/>
                    <a:pt x="16" y="4989"/>
                    <a:pt x="37" y="4989"/>
                  </a:cubicBezTo>
                  <a:cubicBezTo>
                    <a:pt x="69" y="4989"/>
                    <a:pt x="114" y="4957"/>
                    <a:pt x="134" y="4936"/>
                  </a:cubicBezTo>
                  <a:cubicBezTo>
                    <a:pt x="701" y="3402"/>
                    <a:pt x="1102" y="1701"/>
                    <a:pt x="1435" y="66"/>
                  </a:cubicBezTo>
                  <a:cubicBezTo>
                    <a:pt x="1435" y="18"/>
                    <a:pt x="1405" y="0"/>
                    <a:pt x="1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1648;p74">
              <a:extLst>
                <a:ext uri="{FF2B5EF4-FFF2-40B4-BE49-F238E27FC236}">
                  <a16:creationId xmlns:a16="http://schemas.microsoft.com/office/drawing/2014/main" id="{33C091B0-00C5-D167-2866-F06C2AAE5074}"/>
                </a:ext>
              </a:extLst>
            </p:cNvPr>
            <p:cNvSpPr/>
            <p:nvPr/>
          </p:nvSpPr>
          <p:spPr>
            <a:xfrm>
              <a:off x="3019825" y="2085400"/>
              <a:ext cx="28375" cy="104500"/>
            </a:xfrm>
            <a:custGeom>
              <a:avLst/>
              <a:gdLst/>
              <a:ahLst/>
              <a:cxnLst/>
              <a:rect l="l" t="t" r="r" b="b"/>
              <a:pathLst>
                <a:path w="1135" h="4180" extrusionOk="0">
                  <a:moveTo>
                    <a:pt x="1100" y="1"/>
                  </a:moveTo>
                  <a:cubicBezTo>
                    <a:pt x="1051" y="1"/>
                    <a:pt x="968" y="48"/>
                    <a:pt x="968" y="95"/>
                  </a:cubicBezTo>
                  <a:cubicBezTo>
                    <a:pt x="701" y="1463"/>
                    <a:pt x="301" y="2797"/>
                    <a:pt x="1" y="4165"/>
                  </a:cubicBezTo>
                  <a:cubicBezTo>
                    <a:pt x="1" y="4176"/>
                    <a:pt x="4" y="4180"/>
                    <a:pt x="10" y="4180"/>
                  </a:cubicBezTo>
                  <a:cubicBezTo>
                    <a:pt x="23" y="4180"/>
                    <a:pt x="45" y="4165"/>
                    <a:pt x="67" y="4165"/>
                  </a:cubicBezTo>
                  <a:cubicBezTo>
                    <a:pt x="534" y="2831"/>
                    <a:pt x="835" y="1430"/>
                    <a:pt x="1135" y="29"/>
                  </a:cubicBezTo>
                  <a:cubicBezTo>
                    <a:pt x="1135" y="9"/>
                    <a:pt x="1120" y="1"/>
                    <a:pt x="1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1649;p74">
              <a:extLst>
                <a:ext uri="{FF2B5EF4-FFF2-40B4-BE49-F238E27FC236}">
                  <a16:creationId xmlns:a16="http://schemas.microsoft.com/office/drawing/2014/main" id="{2814DDF7-A1AC-354A-1C37-ECB373F4E440}"/>
                </a:ext>
              </a:extLst>
            </p:cNvPr>
            <p:cNvSpPr/>
            <p:nvPr/>
          </p:nvSpPr>
          <p:spPr>
            <a:xfrm>
              <a:off x="3044000" y="2118225"/>
              <a:ext cx="14225" cy="51375"/>
            </a:xfrm>
            <a:custGeom>
              <a:avLst/>
              <a:gdLst/>
              <a:ahLst/>
              <a:cxnLst/>
              <a:rect l="l" t="t" r="r" b="b"/>
              <a:pathLst>
                <a:path w="569" h="2055" extrusionOk="0">
                  <a:moveTo>
                    <a:pt x="521" y="0"/>
                  </a:moveTo>
                  <a:cubicBezTo>
                    <a:pt x="472" y="0"/>
                    <a:pt x="401" y="51"/>
                    <a:pt x="401" y="117"/>
                  </a:cubicBezTo>
                  <a:cubicBezTo>
                    <a:pt x="268" y="717"/>
                    <a:pt x="101" y="1384"/>
                    <a:pt x="1" y="2018"/>
                  </a:cubicBezTo>
                  <a:cubicBezTo>
                    <a:pt x="1" y="2043"/>
                    <a:pt x="11" y="2054"/>
                    <a:pt x="25" y="2054"/>
                  </a:cubicBezTo>
                  <a:cubicBezTo>
                    <a:pt x="47" y="2054"/>
                    <a:pt x="80" y="2026"/>
                    <a:pt x="101" y="1985"/>
                  </a:cubicBezTo>
                  <a:cubicBezTo>
                    <a:pt x="268" y="1351"/>
                    <a:pt x="435" y="684"/>
                    <a:pt x="568" y="50"/>
                  </a:cubicBezTo>
                  <a:cubicBezTo>
                    <a:pt x="568" y="15"/>
                    <a:pt x="548" y="0"/>
                    <a:pt x="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1650;p74">
              <a:extLst>
                <a:ext uri="{FF2B5EF4-FFF2-40B4-BE49-F238E27FC236}">
                  <a16:creationId xmlns:a16="http://schemas.microsoft.com/office/drawing/2014/main" id="{3ABC64F4-FF1A-15E0-78DF-7711191F8F31}"/>
                </a:ext>
              </a:extLst>
            </p:cNvPr>
            <p:cNvSpPr/>
            <p:nvPr/>
          </p:nvSpPr>
          <p:spPr>
            <a:xfrm>
              <a:off x="2861850" y="2193825"/>
              <a:ext cx="40675" cy="107575"/>
            </a:xfrm>
            <a:custGeom>
              <a:avLst/>
              <a:gdLst/>
              <a:ahLst/>
              <a:cxnLst/>
              <a:rect l="l" t="t" r="r" b="b"/>
              <a:pathLst>
                <a:path w="1627" h="4303" extrusionOk="0">
                  <a:moveTo>
                    <a:pt x="1602" y="0"/>
                  </a:moveTo>
                  <a:cubicBezTo>
                    <a:pt x="1563" y="0"/>
                    <a:pt x="1473" y="48"/>
                    <a:pt x="1449" y="95"/>
                  </a:cubicBezTo>
                  <a:cubicBezTo>
                    <a:pt x="949" y="1462"/>
                    <a:pt x="382" y="2830"/>
                    <a:pt x="15" y="4264"/>
                  </a:cubicBezTo>
                  <a:cubicBezTo>
                    <a:pt x="1" y="4293"/>
                    <a:pt x="23" y="4303"/>
                    <a:pt x="52" y="4303"/>
                  </a:cubicBezTo>
                  <a:cubicBezTo>
                    <a:pt x="93" y="4303"/>
                    <a:pt x="149" y="4284"/>
                    <a:pt x="149" y="4264"/>
                  </a:cubicBezTo>
                  <a:cubicBezTo>
                    <a:pt x="682" y="2863"/>
                    <a:pt x="1116" y="1462"/>
                    <a:pt x="1616" y="28"/>
                  </a:cubicBezTo>
                  <a:cubicBezTo>
                    <a:pt x="1626" y="8"/>
                    <a:pt x="1619"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1651;p74">
              <a:extLst>
                <a:ext uri="{FF2B5EF4-FFF2-40B4-BE49-F238E27FC236}">
                  <a16:creationId xmlns:a16="http://schemas.microsoft.com/office/drawing/2014/main" id="{97A910FD-B4EB-E8D5-2BB9-27AF5BEF4C7A}"/>
                </a:ext>
              </a:extLst>
            </p:cNvPr>
            <p:cNvSpPr/>
            <p:nvPr/>
          </p:nvSpPr>
          <p:spPr>
            <a:xfrm>
              <a:off x="2887800" y="2190625"/>
              <a:ext cx="40775" cy="98900"/>
            </a:xfrm>
            <a:custGeom>
              <a:avLst/>
              <a:gdLst/>
              <a:ahLst/>
              <a:cxnLst/>
              <a:rect l="l" t="t" r="r" b="b"/>
              <a:pathLst>
                <a:path w="1631" h="3956" extrusionOk="0">
                  <a:moveTo>
                    <a:pt x="1625" y="0"/>
                  </a:moveTo>
                  <a:cubicBezTo>
                    <a:pt x="1607" y="0"/>
                    <a:pt x="1504" y="64"/>
                    <a:pt x="1479" y="89"/>
                  </a:cubicBezTo>
                  <a:cubicBezTo>
                    <a:pt x="1012" y="1390"/>
                    <a:pt x="445" y="2624"/>
                    <a:pt x="11" y="3925"/>
                  </a:cubicBezTo>
                  <a:cubicBezTo>
                    <a:pt x="0" y="3948"/>
                    <a:pt x="7" y="3955"/>
                    <a:pt x="22" y="3955"/>
                  </a:cubicBezTo>
                  <a:cubicBezTo>
                    <a:pt x="52" y="3955"/>
                    <a:pt x="111" y="3925"/>
                    <a:pt x="111" y="3925"/>
                  </a:cubicBezTo>
                  <a:cubicBezTo>
                    <a:pt x="745" y="2725"/>
                    <a:pt x="1179" y="1324"/>
                    <a:pt x="1612" y="23"/>
                  </a:cubicBezTo>
                  <a:cubicBezTo>
                    <a:pt x="1628" y="7"/>
                    <a:pt x="1631"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1652;p74">
              <a:extLst>
                <a:ext uri="{FF2B5EF4-FFF2-40B4-BE49-F238E27FC236}">
                  <a16:creationId xmlns:a16="http://schemas.microsoft.com/office/drawing/2014/main" id="{7653AEB9-8548-9332-2D2F-6DC6D7E10128}"/>
                </a:ext>
              </a:extLst>
            </p:cNvPr>
            <p:cNvSpPr/>
            <p:nvPr/>
          </p:nvSpPr>
          <p:spPr>
            <a:xfrm>
              <a:off x="2920600" y="2214500"/>
              <a:ext cx="16150" cy="52000"/>
            </a:xfrm>
            <a:custGeom>
              <a:avLst/>
              <a:gdLst/>
              <a:ahLst/>
              <a:cxnLst/>
              <a:rect l="l" t="t" r="r" b="b"/>
              <a:pathLst>
                <a:path w="646" h="2080" extrusionOk="0">
                  <a:moveTo>
                    <a:pt x="609" y="0"/>
                  </a:moveTo>
                  <a:cubicBezTo>
                    <a:pt x="566" y="0"/>
                    <a:pt x="489" y="37"/>
                    <a:pt x="467" y="102"/>
                  </a:cubicBezTo>
                  <a:cubicBezTo>
                    <a:pt x="334" y="769"/>
                    <a:pt x="167" y="1369"/>
                    <a:pt x="0" y="2036"/>
                  </a:cubicBezTo>
                  <a:cubicBezTo>
                    <a:pt x="0" y="2068"/>
                    <a:pt x="10" y="2080"/>
                    <a:pt x="25" y="2080"/>
                  </a:cubicBezTo>
                  <a:cubicBezTo>
                    <a:pt x="57" y="2080"/>
                    <a:pt x="111" y="2026"/>
                    <a:pt x="134" y="2003"/>
                  </a:cubicBezTo>
                  <a:cubicBezTo>
                    <a:pt x="367" y="1369"/>
                    <a:pt x="500" y="702"/>
                    <a:pt x="634" y="35"/>
                  </a:cubicBezTo>
                  <a:cubicBezTo>
                    <a:pt x="646" y="11"/>
                    <a:pt x="632" y="0"/>
                    <a:pt x="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1653;p74">
              <a:extLst>
                <a:ext uri="{FF2B5EF4-FFF2-40B4-BE49-F238E27FC236}">
                  <a16:creationId xmlns:a16="http://schemas.microsoft.com/office/drawing/2014/main" id="{4C660B65-C833-AE9C-7E86-5808B3D67618}"/>
                </a:ext>
              </a:extLst>
            </p:cNvPr>
            <p:cNvSpPr/>
            <p:nvPr/>
          </p:nvSpPr>
          <p:spPr>
            <a:xfrm>
              <a:off x="2938100" y="2231350"/>
              <a:ext cx="12525" cy="39325"/>
            </a:xfrm>
            <a:custGeom>
              <a:avLst/>
              <a:gdLst/>
              <a:ahLst/>
              <a:cxnLst/>
              <a:rect l="l" t="t" r="r" b="b"/>
              <a:pathLst>
                <a:path w="501" h="1573" extrusionOk="0">
                  <a:moveTo>
                    <a:pt x="452" y="0"/>
                  </a:moveTo>
                  <a:cubicBezTo>
                    <a:pt x="401" y="0"/>
                    <a:pt x="334" y="48"/>
                    <a:pt x="334" y="95"/>
                  </a:cubicBezTo>
                  <a:cubicBezTo>
                    <a:pt x="267" y="595"/>
                    <a:pt x="101" y="1029"/>
                    <a:pt x="1" y="1529"/>
                  </a:cubicBezTo>
                  <a:cubicBezTo>
                    <a:pt x="1" y="1561"/>
                    <a:pt x="11" y="1573"/>
                    <a:pt x="25" y="1573"/>
                  </a:cubicBezTo>
                  <a:cubicBezTo>
                    <a:pt x="57" y="1573"/>
                    <a:pt x="111" y="1519"/>
                    <a:pt x="134" y="1496"/>
                  </a:cubicBezTo>
                  <a:cubicBezTo>
                    <a:pt x="301" y="1029"/>
                    <a:pt x="434" y="528"/>
                    <a:pt x="501" y="28"/>
                  </a:cubicBezTo>
                  <a:cubicBezTo>
                    <a:pt x="491" y="9"/>
                    <a:pt x="473" y="0"/>
                    <a:pt x="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1654;p74">
              <a:extLst>
                <a:ext uri="{FF2B5EF4-FFF2-40B4-BE49-F238E27FC236}">
                  <a16:creationId xmlns:a16="http://schemas.microsoft.com/office/drawing/2014/main" id="{C44B1AB9-D52E-A9C7-72C7-A1BD4579CDCA}"/>
                </a:ext>
              </a:extLst>
            </p:cNvPr>
            <p:cNvSpPr/>
            <p:nvPr/>
          </p:nvSpPr>
          <p:spPr>
            <a:xfrm>
              <a:off x="2950250" y="2216775"/>
              <a:ext cx="16225" cy="50150"/>
            </a:xfrm>
            <a:custGeom>
              <a:avLst/>
              <a:gdLst/>
              <a:ahLst/>
              <a:cxnLst/>
              <a:rect l="l" t="t" r="r" b="b"/>
              <a:pathLst>
                <a:path w="649" h="2006" extrusionOk="0">
                  <a:moveTo>
                    <a:pt x="609" y="1"/>
                  </a:moveTo>
                  <a:cubicBezTo>
                    <a:pt x="560" y="1"/>
                    <a:pt x="482" y="55"/>
                    <a:pt x="482" y="77"/>
                  </a:cubicBezTo>
                  <a:cubicBezTo>
                    <a:pt x="315" y="711"/>
                    <a:pt x="148" y="1345"/>
                    <a:pt x="15" y="1945"/>
                  </a:cubicBezTo>
                  <a:cubicBezTo>
                    <a:pt x="1" y="1987"/>
                    <a:pt x="22" y="2006"/>
                    <a:pt x="51" y="2006"/>
                  </a:cubicBezTo>
                  <a:cubicBezTo>
                    <a:pt x="92" y="2006"/>
                    <a:pt x="148" y="1970"/>
                    <a:pt x="148" y="1912"/>
                  </a:cubicBezTo>
                  <a:lnTo>
                    <a:pt x="649" y="44"/>
                  </a:lnTo>
                  <a:cubicBezTo>
                    <a:pt x="649" y="12"/>
                    <a:pt x="632" y="1"/>
                    <a:pt x="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1655;p74">
              <a:extLst>
                <a:ext uri="{FF2B5EF4-FFF2-40B4-BE49-F238E27FC236}">
                  <a16:creationId xmlns:a16="http://schemas.microsoft.com/office/drawing/2014/main" id="{2CCF0207-CDA1-2650-E259-541E30832B5D}"/>
                </a:ext>
              </a:extLst>
            </p:cNvPr>
            <p:cNvSpPr/>
            <p:nvPr/>
          </p:nvSpPr>
          <p:spPr>
            <a:xfrm>
              <a:off x="2958125" y="2245125"/>
              <a:ext cx="14725" cy="39850"/>
            </a:xfrm>
            <a:custGeom>
              <a:avLst/>
              <a:gdLst/>
              <a:ahLst/>
              <a:cxnLst/>
              <a:rect l="l" t="t" r="r" b="b"/>
              <a:pathLst>
                <a:path w="589" h="1594" extrusionOk="0">
                  <a:moveTo>
                    <a:pt x="573" y="1"/>
                  </a:moveTo>
                  <a:cubicBezTo>
                    <a:pt x="545" y="1"/>
                    <a:pt x="467" y="55"/>
                    <a:pt x="467" y="78"/>
                  </a:cubicBezTo>
                  <a:cubicBezTo>
                    <a:pt x="300" y="578"/>
                    <a:pt x="100" y="1078"/>
                    <a:pt x="0" y="1579"/>
                  </a:cubicBezTo>
                  <a:cubicBezTo>
                    <a:pt x="0" y="1590"/>
                    <a:pt x="11" y="1593"/>
                    <a:pt x="26" y="1593"/>
                  </a:cubicBezTo>
                  <a:cubicBezTo>
                    <a:pt x="56" y="1593"/>
                    <a:pt x="100" y="1579"/>
                    <a:pt x="100" y="1579"/>
                  </a:cubicBezTo>
                  <a:cubicBezTo>
                    <a:pt x="300" y="1112"/>
                    <a:pt x="467" y="545"/>
                    <a:pt x="567" y="44"/>
                  </a:cubicBezTo>
                  <a:cubicBezTo>
                    <a:pt x="588" y="12"/>
                    <a:pt x="586" y="1"/>
                    <a:pt x="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1656;p74">
              <a:extLst>
                <a:ext uri="{FF2B5EF4-FFF2-40B4-BE49-F238E27FC236}">
                  <a16:creationId xmlns:a16="http://schemas.microsoft.com/office/drawing/2014/main" id="{14FD1CA0-76F7-D6F6-B307-CBB9C9B46A97}"/>
                </a:ext>
              </a:extLst>
            </p:cNvPr>
            <p:cNvSpPr/>
            <p:nvPr/>
          </p:nvSpPr>
          <p:spPr>
            <a:xfrm>
              <a:off x="2977300" y="2259725"/>
              <a:ext cx="4200" cy="13075"/>
            </a:xfrm>
            <a:custGeom>
              <a:avLst/>
              <a:gdLst/>
              <a:ahLst/>
              <a:cxnLst/>
              <a:rect l="l" t="t" r="r" b="b"/>
              <a:pathLst>
                <a:path w="168" h="523" extrusionOk="0">
                  <a:moveTo>
                    <a:pt x="135" y="0"/>
                  </a:moveTo>
                  <a:cubicBezTo>
                    <a:pt x="87" y="0"/>
                    <a:pt x="0" y="55"/>
                    <a:pt x="0" y="127"/>
                  </a:cubicBezTo>
                  <a:lnTo>
                    <a:pt x="0" y="494"/>
                  </a:lnTo>
                  <a:cubicBezTo>
                    <a:pt x="0" y="515"/>
                    <a:pt x="10" y="523"/>
                    <a:pt x="23" y="523"/>
                  </a:cubicBezTo>
                  <a:cubicBezTo>
                    <a:pt x="53" y="523"/>
                    <a:pt x="100" y="484"/>
                    <a:pt x="100" y="461"/>
                  </a:cubicBezTo>
                  <a:cubicBezTo>
                    <a:pt x="167" y="327"/>
                    <a:pt x="167" y="194"/>
                    <a:pt x="167" y="27"/>
                  </a:cubicBezTo>
                  <a:cubicBezTo>
                    <a:pt x="167" y="9"/>
                    <a:pt x="154" y="0"/>
                    <a:pt x="1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1657;p74">
              <a:extLst>
                <a:ext uri="{FF2B5EF4-FFF2-40B4-BE49-F238E27FC236}">
                  <a16:creationId xmlns:a16="http://schemas.microsoft.com/office/drawing/2014/main" id="{3A5FA52F-E20F-1E51-3B0A-DB114167ACBF}"/>
                </a:ext>
              </a:extLst>
            </p:cNvPr>
            <p:cNvSpPr/>
            <p:nvPr/>
          </p:nvSpPr>
          <p:spPr>
            <a:xfrm>
              <a:off x="3034000" y="2205000"/>
              <a:ext cx="21350" cy="37075"/>
            </a:xfrm>
            <a:custGeom>
              <a:avLst/>
              <a:gdLst/>
              <a:ahLst/>
              <a:cxnLst/>
              <a:rect l="l" t="t" r="r" b="b"/>
              <a:pathLst>
                <a:path w="854" h="1483" extrusionOk="0">
                  <a:moveTo>
                    <a:pt x="852" y="1"/>
                  </a:moveTo>
                  <a:cubicBezTo>
                    <a:pt x="851" y="1"/>
                    <a:pt x="833" y="5"/>
                    <a:pt x="811" y="12"/>
                  </a:cubicBezTo>
                  <a:lnTo>
                    <a:pt x="811" y="12"/>
                  </a:lnTo>
                  <a:cubicBezTo>
                    <a:pt x="843" y="4"/>
                    <a:pt x="854" y="1"/>
                    <a:pt x="852" y="1"/>
                  </a:cubicBezTo>
                  <a:close/>
                  <a:moveTo>
                    <a:pt x="811" y="12"/>
                  </a:moveTo>
                  <a:lnTo>
                    <a:pt x="811" y="12"/>
                  </a:lnTo>
                  <a:cubicBezTo>
                    <a:pt x="808" y="13"/>
                    <a:pt x="805" y="14"/>
                    <a:pt x="801" y="15"/>
                  </a:cubicBezTo>
                  <a:lnTo>
                    <a:pt x="801" y="16"/>
                  </a:lnTo>
                  <a:lnTo>
                    <a:pt x="801" y="16"/>
                  </a:lnTo>
                  <a:cubicBezTo>
                    <a:pt x="804" y="14"/>
                    <a:pt x="808" y="13"/>
                    <a:pt x="811" y="12"/>
                  </a:cubicBezTo>
                  <a:close/>
                  <a:moveTo>
                    <a:pt x="801" y="16"/>
                  </a:moveTo>
                  <a:cubicBezTo>
                    <a:pt x="775" y="24"/>
                    <a:pt x="746" y="36"/>
                    <a:pt x="735" y="48"/>
                  </a:cubicBezTo>
                  <a:cubicBezTo>
                    <a:pt x="601" y="315"/>
                    <a:pt x="501" y="548"/>
                    <a:pt x="401" y="749"/>
                  </a:cubicBezTo>
                  <a:cubicBezTo>
                    <a:pt x="334" y="882"/>
                    <a:pt x="268" y="1015"/>
                    <a:pt x="167" y="1149"/>
                  </a:cubicBezTo>
                  <a:cubicBezTo>
                    <a:pt x="134" y="1216"/>
                    <a:pt x="34" y="1316"/>
                    <a:pt x="1" y="1416"/>
                  </a:cubicBezTo>
                  <a:cubicBezTo>
                    <a:pt x="1" y="1482"/>
                    <a:pt x="34" y="1482"/>
                    <a:pt x="34" y="1482"/>
                  </a:cubicBezTo>
                  <a:cubicBezTo>
                    <a:pt x="268" y="1382"/>
                    <a:pt x="334" y="1082"/>
                    <a:pt x="434" y="882"/>
                  </a:cubicBezTo>
                  <a:lnTo>
                    <a:pt x="801" y="1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1658;p74">
              <a:extLst>
                <a:ext uri="{FF2B5EF4-FFF2-40B4-BE49-F238E27FC236}">
                  <a16:creationId xmlns:a16="http://schemas.microsoft.com/office/drawing/2014/main" id="{D31C750E-281F-20DE-DE46-F26F2548A0FD}"/>
                </a:ext>
              </a:extLst>
            </p:cNvPr>
            <p:cNvSpPr/>
            <p:nvPr/>
          </p:nvSpPr>
          <p:spPr>
            <a:xfrm>
              <a:off x="3053175" y="2198000"/>
              <a:ext cx="16725" cy="38475"/>
            </a:xfrm>
            <a:custGeom>
              <a:avLst/>
              <a:gdLst/>
              <a:ahLst/>
              <a:cxnLst/>
              <a:rect l="l" t="t" r="r" b="b"/>
              <a:pathLst>
                <a:path w="669" h="1539" extrusionOk="0">
                  <a:moveTo>
                    <a:pt x="636" y="1"/>
                  </a:moveTo>
                  <a:cubicBezTo>
                    <a:pt x="585" y="1"/>
                    <a:pt x="492" y="56"/>
                    <a:pt x="468" y="128"/>
                  </a:cubicBezTo>
                  <a:cubicBezTo>
                    <a:pt x="334" y="528"/>
                    <a:pt x="1" y="1095"/>
                    <a:pt x="34" y="1496"/>
                  </a:cubicBezTo>
                  <a:cubicBezTo>
                    <a:pt x="34" y="1527"/>
                    <a:pt x="48" y="1539"/>
                    <a:pt x="66" y="1539"/>
                  </a:cubicBezTo>
                  <a:cubicBezTo>
                    <a:pt x="105" y="1539"/>
                    <a:pt x="168" y="1485"/>
                    <a:pt x="168" y="1462"/>
                  </a:cubicBezTo>
                  <a:cubicBezTo>
                    <a:pt x="234" y="1195"/>
                    <a:pt x="301" y="962"/>
                    <a:pt x="401" y="695"/>
                  </a:cubicBezTo>
                  <a:cubicBezTo>
                    <a:pt x="501" y="495"/>
                    <a:pt x="568" y="295"/>
                    <a:pt x="668" y="28"/>
                  </a:cubicBezTo>
                  <a:cubicBezTo>
                    <a:pt x="668" y="9"/>
                    <a:pt x="655" y="1"/>
                    <a:pt x="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1659;p74">
              <a:extLst>
                <a:ext uri="{FF2B5EF4-FFF2-40B4-BE49-F238E27FC236}">
                  <a16:creationId xmlns:a16="http://schemas.microsoft.com/office/drawing/2014/main" id="{6229C4E2-A1CA-35C4-9D9D-1DBA8F7244C0}"/>
                </a:ext>
              </a:extLst>
            </p:cNvPr>
            <p:cNvSpPr/>
            <p:nvPr/>
          </p:nvSpPr>
          <p:spPr>
            <a:xfrm>
              <a:off x="3069875" y="2203925"/>
              <a:ext cx="10025" cy="31350"/>
            </a:xfrm>
            <a:custGeom>
              <a:avLst/>
              <a:gdLst/>
              <a:ahLst/>
              <a:cxnLst/>
              <a:rect l="l" t="t" r="r" b="b"/>
              <a:pathLst>
                <a:path w="401" h="1254" extrusionOk="0">
                  <a:moveTo>
                    <a:pt x="362" y="1"/>
                  </a:moveTo>
                  <a:cubicBezTo>
                    <a:pt x="313" y="1"/>
                    <a:pt x="234" y="78"/>
                    <a:pt x="234" y="124"/>
                  </a:cubicBezTo>
                  <a:lnTo>
                    <a:pt x="133" y="758"/>
                  </a:lnTo>
                  <a:cubicBezTo>
                    <a:pt x="67" y="925"/>
                    <a:pt x="0" y="1058"/>
                    <a:pt x="0" y="1225"/>
                  </a:cubicBezTo>
                  <a:cubicBezTo>
                    <a:pt x="0" y="1246"/>
                    <a:pt x="13" y="1254"/>
                    <a:pt x="31" y="1254"/>
                  </a:cubicBezTo>
                  <a:cubicBezTo>
                    <a:pt x="70" y="1254"/>
                    <a:pt x="133" y="1215"/>
                    <a:pt x="133" y="1192"/>
                  </a:cubicBezTo>
                  <a:cubicBezTo>
                    <a:pt x="300" y="858"/>
                    <a:pt x="367" y="391"/>
                    <a:pt x="400" y="58"/>
                  </a:cubicBezTo>
                  <a:cubicBezTo>
                    <a:pt x="400" y="16"/>
                    <a:pt x="384" y="1"/>
                    <a:pt x="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1660;p74">
              <a:extLst>
                <a:ext uri="{FF2B5EF4-FFF2-40B4-BE49-F238E27FC236}">
                  <a16:creationId xmlns:a16="http://schemas.microsoft.com/office/drawing/2014/main" id="{32A1AB7F-907B-82EE-F670-31708855E1B4}"/>
                </a:ext>
              </a:extLst>
            </p:cNvPr>
            <p:cNvSpPr/>
            <p:nvPr/>
          </p:nvSpPr>
          <p:spPr>
            <a:xfrm>
              <a:off x="3082850" y="2214125"/>
              <a:ext cx="11525" cy="24750"/>
            </a:xfrm>
            <a:custGeom>
              <a:avLst/>
              <a:gdLst/>
              <a:ahLst/>
              <a:cxnLst/>
              <a:rect l="l" t="t" r="r" b="b"/>
              <a:pathLst>
                <a:path w="461" h="990" extrusionOk="0">
                  <a:moveTo>
                    <a:pt x="417" y="0"/>
                  </a:moveTo>
                  <a:cubicBezTo>
                    <a:pt x="367" y="0"/>
                    <a:pt x="282" y="51"/>
                    <a:pt x="282" y="117"/>
                  </a:cubicBezTo>
                  <a:cubicBezTo>
                    <a:pt x="182" y="384"/>
                    <a:pt x="115" y="650"/>
                    <a:pt x="15" y="951"/>
                  </a:cubicBezTo>
                  <a:cubicBezTo>
                    <a:pt x="1" y="979"/>
                    <a:pt x="16" y="989"/>
                    <a:pt x="39" y="989"/>
                  </a:cubicBezTo>
                  <a:cubicBezTo>
                    <a:pt x="70" y="989"/>
                    <a:pt x="115" y="970"/>
                    <a:pt x="115" y="951"/>
                  </a:cubicBezTo>
                  <a:cubicBezTo>
                    <a:pt x="282" y="684"/>
                    <a:pt x="348" y="350"/>
                    <a:pt x="448" y="50"/>
                  </a:cubicBezTo>
                  <a:cubicBezTo>
                    <a:pt x="460" y="15"/>
                    <a:pt x="443" y="0"/>
                    <a:pt x="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1661;p74">
              <a:extLst>
                <a:ext uri="{FF2B5EF4-FFF2-40B4-BE49-F238E27FC236}">
                  <a16:creationId xmlns:a16="http://schemas.microsoft.com/office/drawing/2014/main" id="{CA6FFF8D-A547-7FB0-FCFF-49F4BE203B60}"/>
                </a:ext>
              </a:extLst>
            </p:cNvPr>
            <p:cNvSpPr/>
            <p:nvPr/>
          </p:nvSpPr>
          <p:spPr>
            <a:xfrm>
              <a:off x="2753375" y="1954825"/>
              <a:ext cx="33800" cy="78150"/>
            </a:xfrm>
            <a:custGeom>
              <a:avLst/>
              <a:gdLst/>
              <a:ahLst/>
              <a:cxnLst/>
              <a:rect l="l" t="t" r="r" b="b"/>
              <a:pathLst>
                <a:path w="1352" h="3126" extrusionOk="0">
                  <a:moveTo>
                    <a:pt x="1283" y="1"/>
                  </a:moveTo>
                  <a:cubicBezTo>
                    <a:pt x="1252" y="1"/>
                    <a:pt x="1219" y="24"/>
                    <a:pt x="1219" y="48"/>
                  </a:cubicBezTo>
                  <a:cubicBezTo>
                    <a:pt x="818" y="1049"/>
                    <a:pt x="518" y="2083"/>
                    <a:pt x="18" y="3050"/>
                  </a:cubicBezTo>
                  <a:cubicBezTo>
                    <a:pt x="1" y="3100"/>
                    <a:pt x="18" y="3125"/>
                    <a:pt x="47" y="3125"/>
                  </a:cubicBezTo>
                  <a:cubicBezTo>
                    <a:pt x="76" y="3125"/>
                    <a:pt x="118" y="3100"/>
                    <a:pt x="151" y="3050"/>
                  </a:cubicBezTo>
                  <a:cubicBezTo>
                    <a:pt x="342" y="2763"/>
                    <a:pt x="1296" y="373"/>
                    <a:pt x="1321" y="104"/>
                  </a:cubicBezTo>
                  <a:lnTo>
                    <a:pt x="1321" y="104"/>
                  </a:lnTo>
                  <a:cubicBezTo>
                    <a:pt x="1322" y="108"/>
                    <a:pt x="1324" y="110"/>
                    <a:pt x="1326" y="110"/>
                  </a:cubicBezTo>
                  <a:cubicBezTo>
                    <a:pt x="1336" y="110"/>
                    <a:pt x="1352" y="71"/>
                    <a:pt x="1352" y="48"/>
                  </a:cubicBezTo>
                  <a:lnTo>
                    <a:pt x="1319" y="15"/>
                  </a:lnTo>
                  <a:cubicBezTo>
                    <a:pt x="1309" y="5"/>
                    <a:pt x="1296" y="1"/>
                    <a:pt x="1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1662;p74">
              <a:extLst>
                <a:ext uri="{FF2B5EF4-FFF2-40B4-BE49-F238E27FC236}">
                  <a16:creationId xmlns:a16="http://schemas.microsoft.com/office/drawing/2014/main" id="{D1451995-A7A8-5EDE-8E38-F7296FE7F2B5}"/>
                </a:ext>
              </a:extLst>
            </p:cNvPr>
            <p:cNvSpPr/>
            <p:nvPr/>
          </p:nvSpPr>
          <p:spPr>
            <a:xfrm>
              <a:off x="2779650" y="1948475"/>
              <a:ext cx="31725" cy="94200"/>
            </a:xfrm>
            <a:custGeom>
              <a:avLst/>
              <a:gdLst/>
              <a:ahLst/>
              <a:cxnLst/>
              <a:rect l="l" t="t" r="r" b="b"/>
              <a:pathLst>
                <a:path w="1269" h="3768" extrusionOk="0">
                  <a:moveTo>
                    <a:pt x="1211" y="0"/>
                  </a:moveTo>
                  <a:cubicBezTo>
                    <a:pt x="1170" y="0"/>
                    <a:pt x="1120" y="46"/>
                    <a:pt x="1102" y="102"/>
                  </a:cubicBezTo>
                  <a:cubicBezTo>
                    <a:pt x="801" y="1336"/>
                    <a:pt x="334" y="2503"/>
                    <a:pt x="1" y="3738"/>
                  </a:cubicBezTo>
                  <a:cubicBezTo>
                    <a:pt x="1" y="3760"/>
                    <a:pt x="12" y="3767"/>
                    <a:pt x="27" y="3767"/>
                  </a:cubicBezTo>
                  <a:cubicBezTo>
                    <a:pt x="56" y="3767"/>
                    <a:pt x="101" y="3738"/>
                    <a:pt x="101" y="3738"/>
                  </a:cubicBezTo>
                  <a:cubicBezTo>
                    <a:pt x="668" y="2604"/>
                    <a:pt x="968" y="1303"/>
                    <a:pt x="1268" y="102"/>
                  </a:cubicBezTo>
                  <a:cubicBezTo>
                    <a:pt x="1268" y="28"/>
                    <a:pt x="1242" y="0"/>
                    <a:pt x="12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1663;p74">
              <a:extLst>
                <a:ext uri="{FF2B5EF4-FFF2-40B4-BE49-F238E27FC236}">
                  <a16:creationId xmlns:a16="http://schemas.microsoft.com/office/drawing/2014/main" id="{9FEC9B0D-7728-4377-AFE8-7D6AC427BCD9}"/>
                </a:ext>
              </a:extLst>
            </p:cNvPr>
            <p:cNvSpPr/>
            <p:nvPr/>
          </p:nvSpPr>
          <p:spPr>
            <a:xfrm>
              <a:off x="2816350" y="1965800"/>
              <a:ext cx="16700" cy="51450"/>
            </a:xfrm>
            <a:custGeom>
              <a:avLst/>
              <a:gdLst/>
              <a:ahLst/>
              <a:cxnLst/>
              <a:rect l="l" t="t" r="r" b="b"/>
              <a:pathLst>
                <a:path w="668" h="2058" extrusionOk="0">
                  <a:moveTo>
                    <a:pt x="637" y="0"/>
                  </a:moveTo>
                  <a:cubicBezTo>
                    <a:pt x="596" y="0"/>
                    <a:pt x="524" y="63"/>
                    <a:pt x="501" y="109"/>
                  </a:cubicBezTo>
                  <a:cubicBezTo>
                    <a:pt x="334" y="743"/>
                    <a:pt x="34" y="1410"/>
                    <a:pt x="0" y="2044"/>
                  </a:cubicBezTo>
                  <a:cubicBezTo>
                    <a:pt x="0" y="2053"/>
                    <a:pt x="5" y="2057"/>
                    <a:pt x="12" y="2057"/>
                  </a:cubicBezTo>
                  <a:cubicBezTo>
                    <a:pt x="31" y="2057"/>
                    <a:pt x="67" y="2026"/>
                    <a:pt x="67" y="1977"/>
                  </a:cubicBezTo>
                  <a:cubicBezTo>
                    <a:pt x="334" y="1377"/>
                    <a:pt x="467" y="710"/>
                    <a:pt x="668" y="43"/>
                  </a:cubicBezTo>
                  <a:cubicBezTo>
                    <a:pt x="668" y="12"/>
                    <a:pt x="655" y="0"/>
                    <a:pt x="6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1664;p74">
              <a:extLst>
                <a:ext uri="{FF2B5EF4-FFF2-40B4-BE49-F238E27FC236}">
                  <a16:creationId xmlns:a16="http://schemas.microsoft.com/office/drawing/2014/main" id="{A763BC84-AF8C-2DB9-FFD1-7A423D025C14}"/>
                </a:ext>
              </a:extLst>
            </p:cNvPr>
            <p:cNvSpPr/>
            <p:nvPr/>
          </p:nvSpPr>
          <p:spPr>
            <a:xfrm>
              <a:off x="2833850" y="1947275"/>
              <a:ext cx="17850" cy="65375"/>
            </a:xfrm>
            <a:custGeom>
              <a:avLst/>
              <a:gdLst/>
              <a:ahLst/>
              <a:cxnLst/>
              <a:rect l="l" t="t" r="r" b="b"/>
              <a:pathLst>
                <a:path w="714" h="2615" extrusionOk="0">
                  <a:moveTo>
                    <a:pt x="679" y="0"/>
                  </a:moveTo>
                  <a:cubicBezTo>
                    <a:pt x="639" y="0"/>
                    <a:pt x="568" y="51"/>
                    <a:pt x="568" y="116"/>
                  </a:cubicBezTo>
                  <a:cubicBezTo>
                    <a:pt x="401" y="950"/>
                    <a:pt x="134" y="1718"/>
                    <a:pt x="1" y="2551"/>
                  </a:cubicBezTo>
                  <a:cubicBezTo>
                    <a:pt x="1" y="2597"/>
                    <a:pt x="21" y="2615"/>
                    <a:pt x="44" y="2615"/>
                  </a:cubicBezTo>
                  <a:cubicBezTo>
                    <a:pt x="71" y="2615"/>
                    <a:pt x="101" y="2588"/>
                    <a:pt x="101" y="2551"/>
                  </a:cubicBezTo>
                  <a:cubicBezTo>
                    <a:pt x="435" y="1784"/>
                    <a:pt x="535" y="884"/>
                    <a:pt x="701" y="50"/>
                  </a:cubicBezTo>
                  <a:cubicBezTo>
                    <a:pt x="713" y="15"/>
                    <a:pt x="700" y="0"/>
                    <a:pt x="6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1665;p74">
              <a:extLst>
                <a:ext uri="{FF2B5EF4-FFF2-40B4-BE49-F238E27FC236}">
                  <a16:creationId xmlns:a16="http://schemas.microsoft.com/office/drawing/2014/main" id="{6280D484-2D50-3652-A550-89642122D214}"/>
                </a:ext>
              </a:extLst>
            </p:cNvPr>
            <p:cNvSpPr/>
            <p:nvPr/>
          </p:nvSpPr>
          <p:spPr>
            <a:xfrm>
              <a:off x="2850550" y="1908250"/>
              <a:ext cx="23375" cy="92675"/>
            </a:xfrm>
            <a:custGeom>
              <a:avLst/>
              <a:gdLst/>
              <a:ahLst/>
              <a:cxnLst/>
              <a:rect l="l" t="t" r="r" b="b"/>
              <a:pathLst>
                <a:path w="935" h="3707" extrusionOk="0">
                  <a:moveTo>
                    <a:pt x="897" y="1"/>
                  </a:moveTo>
                  <a:cubicBezTo>
                    <a:pt x="848" y="1"/>
                    <a:pt x="767" y="63"/>
                    <a:pt x="767" y="110"/>
                  </a:cubicBezTo>
                  <a:cubicBezTo>
                    <a:pt x="500" y="1277"/>
                    <a:pt x="167" y="2511"/>
                    <a:pt x="0" y="3679"/>
                  </a:cubicBezTo>
                  <a:cubicBezTo>
                    <a:pt x="0" y="3698"/>
                    <a:pt x="9" y="3706"/>
                    <a:pt x="22" y="3706"/>
                  </a:cubicBezTo>
                  <a:cubicBezTo>
                    <a:pt x="53" y="3706"/>
                    <a:pt x="110" y="3659"/>
                    <a:pt x="134" y="3612"/>
                  </a:cubicBezTo>
                  <a:cubicBezTo>
                    <a:pt x="467" y="2445"/>
                    <a:pt x="667" y="1244"/>
                    <a:pt x="934" y="43"/>
                  </a:cubicBezTo>
                  <a:cubicBezTo>
                    <a:pt x="934" y="12"/>
                    <a:pt x="919" y="1"/>
                    <a:pt x="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1666;p74">
              <a:extLst>
                <a:ext uri="{FF2B5EF4-FFF2-40B4-BE49-F238E27FC236}">
                  <a16:creationId xmlns:a16="http://schemas.microsoft.com/office/drawing/2014/main" id="{5D6E9C15-1B83-D018-4928-1A9B526997FF}"/>
                </a:ext>
              </a:extLst>
            </p:cNvPr>
            <p:cNvSpPr/>
            <p:nvPr/>
          </p:nvSpPr>
          <p:spPr>
            <a:xfrm>
              <a:off x="2870550" y="1911825"/>
              <a:ext cx="21175" cy="75325"/>
            </a:xfrm>
            <a:custGeom>
              <a:avLst/>
              <a:gdLst/>
              <a:ahLst/>
              <a:cxnLst/>
              <a:rect l="l" t="t" r="r" b="b"/>
              <a:pathLst>
                <a:path w="847" h="3013" extrusionOk="0">
                  <a:moveTo>
                    <a:pt x="808" y="1"/>
                  </a:moveTo>
                  <a:cubicBezTo>
                    <a:pt x="765" y="1"/>
                    <a:pt x="689" y="57"/>
                    <a:pt x="668" y="100"/>
                  </a:cubicBezTo>
                  <a:cubicBezTo>
                    <a:pt x="434" y="1034"/>
                    <a:pt x="34" y="2035"/>
                    <a:pt x="1" y="2969"/>
                  </a:cubicBezTo>
                  <a:cubicBezTo>
                    <a:pt x="1" y="3000"/>
                    <a:pt x="11" y="3012"/>
                    <a:pt x="26" y="3012"/>
                  </a:cubicBezTo>
                  <a:cubicBezTo>
                    <a:pt x="57" y="3012"/>
                    <a:pt x="111" y="2958"/>
                    <a:pt x="134" y="2935"/>
                  </a:cubicBezTo>
                  <a:cubicBezTo>
                    <a:pt x="368" y="1968"/>
                    <a:pt x="601" y="1034"/>
                    <a:pt x="835" y="67"/>
                  </a:cubicBezTo>
                  <a:cubicBezTo>
                    <a:pt x="847" y="19"/>
                    <a:pt x="833" y="1"/>
                    <a:pt x="8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1667;p74">
              <a:extLst>
                <a:ext uri="{FF2B5EF4-FFF2-40B4-BE49-F238E27FC236}">
                  <a16:creationId xmlns:a16="http://schemas.microsoft.com/office/drawing/2014/main" id="{3C13B456-C728-1365-E67B-B9C57CBE6293}"/>
                </a:ext>
              </a:extLst>
            </p:cNvPr>
            <p:cNvSpPr/>
            <p:nvPr/>
          </p:nvSpPr>
          <p:spPr>
            <a:xfrm>
              <a:off x="2888075" y="1942050"/>
              <a:ext cx="20375" cy="64150"/>
            </a:xfrm>
            <a:custGeom>
              <a:avLst/>
              <a:gdLst/>
              <a:ahLst/>
              <a:cxnLst/>
              <a:rect l="l" t="t" r="r" b="b"/>
              <a:pathLst>
                <a:path w="815" h="2566" extrusionOk="0">
                  <a:moveTo>
                    <a:pt x="765" y="1"/>
                  </a:moveTo>
                  <a:cubicBezTo>
                    <a:pt x="721" y="1"/>
                    <a:pt x="654" y="52"/>
                    <a:pt x="634" y="92"/>
                  </a:cubicBezTo>
                  <a:cubicBezTo>
                    <a:pt x="467" y="892"/>
                    <a:pt x="134" y="1693"/>
                    <a:pt x="0" y="2527"/>
                  </a:cubicBezTo>
                  <a:cubicBezTo>
                    <a:pt x="0" y="2555"/>
                    <a:pt x="18" y="2565"/>
                    <a:pt x="41" y="2565"/>
                  </a:cubicBezTo>
                  <a:cubicBezTo>
                    <a:pt x="73" y="2565"/>
                    <a:pt x="114" y="2546"/>
                    <a:pt x="134" y="2527"/>
                  </a:cubicBezTo>
                  <a:cubicBezTo>
                    <a:pt x="467" y="1760"/>
                    <a:pt x="634" y="892"/>
                    <a:pt x="801" y="92"/>
                  </a:cubicBezTo>
                  <a:cubicBezTo>
                    <a:pt x="814" y="24"/>
                    <a:pt x="795" y="1"/>
                    <a:pt x="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1668;p74">
              <a:extLst>
                <a:ext uri="{FF2B5EF4-FFF2-40B4-BE49-F238E27FC236}">
                  <a16:creationId xmlns:a16="http://schemas.microsoft.com/office/drawing/2014/main" id="{0941855F-5481-EE77-B775-1BD6D91A4D01}"/>
                </a:ext>
              </a:extLst>
            </p:cNvPr>
            <p:cNvSpPr/>
            <p:nvPr/>
          </p:nvSpPr>
          <p:spPr>
            <a:xfrm>
              <a:off x="2911425" y="1938925"/>
              <a:ext cx="20025" cy="73225"/>
            </a:xfrm>
            <a:custGeom>
              <a:avLst/>
              <a:gdLst/>
              <a:ahLst/>
              <a:cxnLst/>
              <a:rect l="l" t="t" r="r" b="b"/>
              <a:pathLst>
                <a:path w="801" h="2929" extrusionOk="0">
                  <a:moveTo>
                    <a:pt x="754" y="1"/>
                  </a:moveTo>
                  <a:cubicBezTo>
                    <a:pt x="705" y="1"/>
                    <a:pt x="634" y="52"/>
                    <a:pt x="634" y="117"/>
                  </a:cubicBezTo>
                  <a:cubicBezTo>
                    <a:pt x="400" y="1017"/>
                    <a:pt x="134" y="1985"/>
                    <a:pt x="0" y="2885"/>
                  </a:cubicBezTo>
                  <a:cubicBezTo>
                    <a:pt x="0" y="2917"/>
                    <a:pt x="7" y="2929"/>
                    <a:pt x="18" y="2929"/>
                  </a:cubicBezTo>
                  <a:cubicBezTo>
                    <a:pt x="42" y="2929"/>
                    <a:pt x="88" y="2875"/>
                    <a:pt x="134" y="2852"/>
                  </a:cubicBezTo>
                  <a:cubicBezTo>
                    <a:pt x="400" y="1951"/>
                    <a:pt x="567" y="984"/>
                    <a:pt x="801" y="50"/>
                  </a:cubicBezTo>
                  <a:cubicBezTo>
                    <a:pt x="801" y="15"/>
                    <a:pt x="780" y="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1669;p74">
              <a:extLst>
                <a:ext uri="{FF2B5EF4-FFF2-40B4-BE49-F238E27FC236}">
                  <a16:creationId xmlns:a16="http://schemas.microsoft.com/office/drawing/2014/main" id="{8862BE9D-2A5F-577D-F9AC-6A7979D85B0B}"/>
                </a:ext>
              </a:extLst>
            </p:cNvPr>
            <p:cNvSpPr/>
            <p:nvPr/>
          </p:nvSpPr>
          <p:spPr>
            <a:xfrm>
              <a:off x="2929775" y="1899275"/>
              <a:ext cx="23375" cy="67025"/>
            </a:xfrm>
            <a:custGeom>
              <a:avLst/>
              <a:gdLst/>
              <a:ahLst/>
              <a:cxnLst/>
              <a:rect l="l" t="t" r="r" b="b"/>
              <a:pathLst>
                <a:path w="935" h="2681" extrusionOk="0">
                  <a:moveTo>
                    <a:pt x="858" y="1"/>
                  </a:moveTo>
                  <a:cubicBezTo>
                    <a:pt x="819" y="1"/>
                    <a:pt x="767" y="48"/>
                    <a:pt x="767" y="68"/>
                  </a:cubicBezTo>
                  <a:cubicBezTo>
                    <a:pt x="734" y="469"/>
                    <a:pt x="434" y="1069"/>
                    <a:pt x="300" y="1469"/>
                  </a:cubicBezTo>
                  <a:cubicBezTo>
                    <a:pt x="167" y="1870"/>
                    <a:pt x="67" y="2237"/>
                    <a:pt x="0" y="2637"/>
                  </a:cubicBezTo>
                  <a:cubicBezTo>
                    <a:pt x="0" y="2669"/>
                    <a:pt x="13" y="2680"/>
                    <a:pt x="33" y="2680"/>
                  </a:cubicBezTo>
                  <a:cubicBezTo>
                    <a:pt x="75" y="2680"/>
                    <a:pt x="144" y="2626"/>
                    <a:pt x="167" y="2603"/>
                  </a:cubicBezTo>
                  <a:cubicBezTo>
                    <a:pt x="300" y="2103"/>
                    <a:pt x="434" y="1603"/>
                    <a:pt x="600" y="1136"/>
                  </a:cubicBezTo>
                  <a:cubicBezTo>
                    <a:pt x="734" y="802"/>
                    <a:pt x="934" y="435"/>
                    <a:pt x="901" y="68"/>
                  </a:cubicBezTo>
                  <a:cubicBezTo>
                    <a:pt x="901" y="18"/>
                    <a:pt x="882" y="1"/>
                    <a:pt x="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1670;p74">
              <a:extLst>
                <a:ext uri="{FF2B5EF4-FFF2-40B4-BE49-F238E27FC236}">
                  <a16:creationId xmlns:a16="http://schemas.microsoft.com/office/drawing/2014/main" id="{E158D8C4-BFF7-F6A3-668F-EF98DF786AC7}"/>
                </a:ext>
              </a:extLst>
            </p:cNvPr>
            <p:cNvSpPr/>
            <p:nvPr/>
          </p:nvSpPr>
          <p:spPr>
            <a:xfrm>
              <a:off x="2948100" y="1886525"/>
              <a:ext cx="24575" cy="73800"/>
            </a:xfrm>
            <a:custGeom>
              <a:avLst/>
              <a:gdLst/>
              <a:ahLst/>
              <a:cxnLst/>
              <a:rect l="l" t="t" r="r" b="b"/>
              <a:pathLst>
                <a:path w="983" h="2952" extrusionOk="0">
                  <a:moveTo>
                    <a:pt x="931" y="1"/>
                  </a:moveTo>
                  <a:cubicBezTo>
                    <a:pt x="890" y="1"/>
                    <a:pt x="835" y="39"/>
                    <a:pt x="835" y="78"/>
                  </a:cubicBezTo>
                  <a:cubicBezTo>
                    <a:pt x="568" y="979"/>
                    <a:pt x="168" y="1946"/>
                    <a:pt x="1" y="2913"/>
                  </a:cubicBezTo>
                  <a:cubicBezTo>
                    <a:pt x="1" y="2941"/>
                    <a:pt x="13" y="2952"/>
                    <a:pt x="27" y="2952"/>
                  </a:cubicBezTo>
                  <a:cubicBezTo>
                    <a:pt x="45" y="2952"/>
                    <a:pt x="68" y="2933"/>
                    <a:pt x="68" y="2913"/>
                  </a:cubicBezTo>
                  <a:cubicBezTo>
                    <a:pt x="501" y="2046"/>
                    <a:pt x="701" y="979"/>
                    <a:pt x="968" y="78"/>
                  </a:cubicBezTo>
                  <a:cubicBezTo>
                    <a:pt x="982" y="22"/>
                    <a:pt x="961" y="1"/>
                    <a:pt x="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1671;p74">
              <a:extLst>
                <a:ext uri="{FF2B5EF4-FFF2-40B4-BE49-F238E27FC236}">
                  <a16:creationId xmlns:a16="http://schemas.microsoft.com/office/drawing/2014/main" id="{9CAA96AC-B8DE-A44A-5C53-144A48224308}"/>
                </a:ext>
              </a:extLst>
            </p:cNvPr>
            <p:cNvSpPr/>
            <p:nvPr/>
          </p:nvSpPr>
          <p:spPr>
            <a:xfrm>
              <a:off x="2968950" y="1895850"/>
              <a:ext cx="18325" cy="43625"/>
            </a:xfrm>
            <a:custGeom>
              <a:avLst/>
              <a:gdLst/>
              <a:ahLst/>
              <a:cxnLst/>
              <a:rect l="l" t="t" r="r" b="b"/>
              <a:pathLst>
                <a:path w="733" h="1745" extrusionOk="0">
                  <a:moveTo>
                    <a:pt x="706" y="1"/>
                  </a:moveTo>
                  <a:cubicBezTo>
                    <a:pt x="682" y="1"/>
                    <a:pt x="637" y="36"/>
                    <a:pt x="601" y="72"/>
                  </a:cubicBezTo>
                  <a:cubicBezTo>
                    <a:pt x="401" y="606"/>
                    <a:pt x="68" y="1106"/>
                    <a:pt x="1" y="1706"/>
                  </a:cubicBezTo>
                  <a:cubicBezTo>
                    <a:pt x="1" y="1735"/>
                    <a:pt x="13" y="1745"/>
                    <a:pt x="29" y="1745"/>
                  </a:cubicBezTo>
                  <a:cubicBezTo>
                    <a:pt x="51" y="1745"/>
                    <a:pt x="82" y="1726"/>
                    <a:pt x="101" y="1706"/>
                  </a:cubicBezTo>
                  <a:lnTo>
                    <a:pt x="101" y="1673"/>
                  </a:lnTo>
                  <a:cubicBezTo>
                    <a:pt x="101" y="1665"/>
                    <a:pt x="101" y="1657"/>
                    <a:pt x="101" y="1651"/>
                  </a:cubicBezTo>
                  <a:lnTo>
                    <a:pt x="101" y="1651"/>
                  </a:lnTo>
                  <a:cubicBezTo>
                    <a:pt x="207" y="1454"/>
                    <a:pt x="243" y="1188"/>
                    <a:pt x="334" y="1006"/>
                  </a:cubicBezTo>
                  <a:lnTo>
                    <a:pt x="701" y="105"/>
                  </a:lnTo>
                  <a:cubicBezTo>
                    <a:pt x="732" y="28"/>
                    <a:pt x="727" y="1"/>
                    <a:pt x="7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1672;p74">
              <a:extLst>
                <a:ext uri="{FF2B5EF4-FFF2-40B4-BE49-F238E27FC236}">
                  <a16:creationId xmlns:a16="http://schemas.microsoft.com/office/drawing/2014/main" id="{BE6C9DDD-38D5-A0CF-2514-92623687D406}"/>
                </a:ext>
              </a:extLst>
            </p:cNvPr>
            <p:cNvSpPr/>
            <p:nvPr/>
          </p:nvSpPr>
          <p:spPr>
            <a:xfrm>
              <a:off x="2983125" y="1897925"/>
              <a:ext cx="13375" cy="40975"/>
            </a:xfrm>
            <a:custGeom>
              <a:avLst/>
              <a:gdLst/>
              <a:ahLst/>
              <a:cxnLst/>
              <a:rect l="l" t="t" r="r" b="b"/>
              <a:pathLst>
                <a:path w="535" h="1639" extrusionOk="0">
                  <a:moveTo>
                    <a:pt x="483" y="1"/>
                  </a:moveTo>
                  <a:cubicBezTo>
                    <a:pt x="449" y="1"/>
                    <a:pt x="404" y="35"/>
                    <a:pt x="368" y="89"/>
                  </a:cubicBezTo>
                  <a:cubicBezTo>
                    <a:pt x="301" y="322"/>
                    <a:pt x="201" y="589"/>
                    <a:pt x="168" y="823"/>
                  </a:cubicBezTo>
                  <a:cubicBezTo>
                    <a:pt x="101" y="1090"/>
                    <a:pt x="1" y="1323"/>
                    <a:pt x="1" y="1623"/>
                  </a:cubicBezTo>
                  <a:cubicBezTo>
                    <a:pt x="1" y="1634"/>
                    <a:pt x="12" y="1638"/>
                    <a:pt x="27" y="1638"/>
                  </a:cubicBezTo>
                  <a:cubicBezTo>
                    <a:pt x="56" y="1638"/>
                    <a:pt x="101" y="1623"/>
                    <a:pt x="101" y="1623"/>
                  </a:cubicBezTo>
                  <a:cubicBezTo>
                    <a:pt x="301" y="1156"/>
                    <a:pt x="368" y="589"/>
                    <a:pt x="535" y="89"/>
                  </a:cubicBezTo>
                  <a:cubicBezTo>
                    <a:pt x="535" y="27"/>
                    <a:pt x="513" y="1"/>
                    <a:pt x="4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1673;p74">
              <a:extLst>
                <a:ext uri="{FF2B5EF4-FFF2-40B4-BE49-F238E27FC236}">
                  <a16:creationId xmlns:a16="http://schemas.microsoft.com/office/drawing/2014/main" id="{A63831A7-9085-4529-6AA8-CB627F323328}"/>
                </a:ext>
              </a:extLst>
            </p:cNvPr>
            <p:cNvSpPr/>
            <p:nvPr/>
          </p:nvSpPr>
          <p:spPr>
            <a:xfrm>
              <a:off x="2998150" y="1895250"/>
              <a:ext cx="18375" cy="46025"/>
            </a:xfrm>
            <a:custGeom>
              <a:avLst/>
              <a:gdLst/>
              <a:ahLst/>
              <a:cxnLst/>
              <a:rect l="l" t="t" r="r" b="b"/>
              <a:pathLst>
                <a:path w="735" h="1841" extrusionOk="0">
                  <a:moveTo>
                    <a:pt x="696" y="1"/>
                  </a:moveTo>
                  <a:cubicBezTo>
                    <a:pt x="647" y="1"/>
                    <a:pt x="567" y="39"/>
                    <a:pt x="567" y="62"/>
                  </a:cubicBezTo>
                  <a:cubicBezTo>
                    <a:pt x="367" y="596"/>
                    <a:pt x="0" y="1230"/>
                    <a:pt x="0" y="1797"/>
                  </a:cubicBezTo>
                  <a:cubicBezTo>
                    <a:pt x="0" y="1829"/>
                    <a:pt x="10" y="1840"/>
                    <a:pt x="24" y="1840"/>
                  </a:cubicBezTo>
                  <a:cubicBezTo>
                    <a:pt x="54" y="1840"/>
                    <a:pt x="100" y="1786"/>
                    <a:pt x="100" y="1764"/>
                  </a:cubicBezTo>
                  <a:cubicBezTo>
                    <a:pt x="200" y="1463"/>
                    <a:pt x="267" y="1130"/>
                    <a:pt x="401" y="863"/>
                  </a:cubicBezTo>
                  <a:cubicBezTo>
                    <a:pt x="501" y="563"/>
                    <a:pt x="601" y="296"/>
                    <a:pt x="734" y="29"/>
                  </a:cubicBezTo>
                  <a:cubicBezTo>
                    <a:pt x="734" y="8"/>
                    <a:pt x="718" y="1"/>
                    <a:pt x="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1674;p74">
              <a:extLst>
                <a:ext uri="{FF2B5EF4-FFF2-40B4-BE49-F238E27FC236}">
                  <a16:creationId xmlns:a16="http://schemas.microsoft.com/office/drawing/2014/main" id="{B89FBDC8-CA99-9FAB-568F-2F65FE9363D2}"/>
                </a:ext>
              </a:extLst>
            </p:cNvPr>
            <p:cNvSpPr/>
            <p:nvPr/>
          </p:nvSpPr>
          <p:spPr>
            <a:xfrm>
              <a:off x="3015650" y="1902950"/>
              <a:ext cx="12550" cy="44625"/>
            </a:xfrm>
            <a:custGeom>
              <a:avLst/>
              <a:gdLst/>
              <a:ahLst/>
              <a:cxnLst/>
              <a:rect l="l" t="t" r="r" b="b"/>
              <a:pathLst>
                <a:path w="502" h="1785" extrusionOk="0">
                  <a:moveTo>
                    <a:pt x="441" y="0"/>
                  </a:moveTo>
                  <a:cubicBezTo>
                    <a:pt x="406" y="0"/>
                    <a:pt x="368" y="35"/>
                    <a:pt x="368" y="88"/>
                  </a:cubicBezTo>
                  <a:cubicBezTo>
                    <a:pt x="234" y="622"/>
                    <a:pt x="1" y="1155"/>
                    <a:pt x="1" y="1756"/>
                  </a:cubicBezTo>
                  <a:cubicBezTo>
                    <a:pt x="1" y="1777"/>
                    <a:pt x="7" y="1784"/>
                    <a:pt x="18" y="1784"/>
                  </a:cubicBezTo>
                  <a:cubicBezTo>
                    <a:pt x="42" y="1784"/>
                    <a:pt x="88" y="1746"/>
                    <a:pt x="134" y="1723"/>
                  </a:cubicBezTo>
                  <a:cubicBezTo>
                    <a:pt x="234" y="1155"/>
                    <a:pt x="401" y="622"/>
                    <a:pt x="501" y="88"/>
                  </a:cubicBezTo>
                  <a:cubicBezTo>
                    <a:pt x="501" y="26"/>
                    <a:pt x="472" y="0"/>
                    <a:pt x="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1675;p74">
              <a:extLst>
                <a:ext uri="{FF2B5EF4-FFF2-40B4-BE49-F238E27FC236}">
                  <a16:creationId xmlns:a16="http://schemas.microsoft.com/office/drawing/2014/main" id="{F01828E0-2716-88B6-2347-3C6FEBB23C3D}"/>
                </a:ext>
              </a:extLst>
            </p:cNvPr>
            <p:cNvSpPr/>
            <p:nvPr/>
          </p:nvSpPr>
          <p:spPr>
            <a:xfrm>
              <a:off x="3023175" y="1907800"/>
              <a:ext cx="20850" cy="58975"/>
            </a:xfrm>
            <a:custGeom>
              <a:avLst/>
              <a:gdLst/>
              <a:ahLst/>
              <a:cxnLst/>
              <a:rect l="l" t="t" r="r" b="b"/>
              <a:pathLst>
                <a:path w="834" h="2359" extrusionOk="0">
                  <a:moveTo>
                    <a:pt x="771" y="0"/>
                  </a:moveTo>
                  <a:cubicBezTo>
                    <a:pt x="723" y="0"/>
                    <a:pt x="667" y="36"/>
                    <a:pt x="667" y="94"/>
                  </a:cubicBezTo>
                  <a:cubicBezTo>
                    <a:pt x="434" y="861"/>
                    <a:pt x="167" y="1562"/>
                    <a:pt x="0" y="2296"/>
                  </a:cubicBezTo>
                  <a:cubicBezTo>
                    <a:pt x="0" y="2341"/>
                    <a:pt x="14" y="2359"/>
                    <a:pt x="32" y="2359"/>
                  </a:cubicBezTo>
                  <a:cubicBezTo>
                    <a:pt x="53" y="2359"/>
                    <a:pt x="82" y="2332"/>
                    <a:pt x="100" y="2296"/>
                  </a:cubicBezTo>
                  <a:cubicBezTo>
                    <a:pt x="434" y="1629"/>
                    <a:pt x="600" y="795"/>
                    <a:pt x="834" y="61"/>
                  </a:cubicBezTo>
                  <a:cubicBezTo>
                    <a:pt x="834" y="19"/>
                    <a:pt x="805" y="0"/>
                    <a:pt x="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1676;p74">
              <a:extLst>
                <a:ext uri="{FF2B5EF4-FFF2-40B4-BE49-F238E27FC236}">
                  <a16:creationId xmlns:a16="http://schemas.microsoft.com/office/drawing/2014/main" id="{AE950860-950C-34AA-FC2A-0CEF80E74E61}"/>
                </a:ext>
              </a:extLst>
            </p:cNvPr>
            <p:cNvSpPr/>
            <p:nvPr/>
          </p:nvSpPr>
          <p:spPr>
            <a:xfrm>
              <a:off x="2973950" y="1980500"/>
              <a:ext cx="15550" cy="28450"/>
            </a:xfrm>
            <a:custGeom>
              <a:avLst/>
              <a:gdLst/>
              <a:ahLst/>
              <a:cxnLst/>
              <a:rect l="l" t="t" r="r" b="b"/>
              <a:pathLst>
                <a:path w="622" h="1138" extrusionOk="0">
                  <a:moveTo>
                    <a:pt x="560" y="0"/>
                  </a:moveTo>
                  <a:cubicBezTo>
                    <a:pt x="528" y="0"/>
                    <a:pt x="483" y="24"/>
                    <a:pt x="468" y="55"/>
                  </a:cubicBezTo>
                  <a:cubicBezTo>
                    <a:pt x="368" y="222"/>
                    <a:pt x="301" y="455"/>
                    <a:pt x="201" y="622"/>
                  </a:cubicBezTo>
                  <a:cubicBezTo>
                    <a:pt x="134" y="789"/>
                    <a:pt x="1" y="956"/>
                    <a:pt x="1" y="1122"/>
                  </a:cubicBezTo>
                  <a:cubicBezTo>
                    <a:pt x="1" y="1133"/>
                    <a:pt x="8" y="1137"/>
                    <a:pt x="18" y="1137"/>
                  </a:cubicBezTo>
                  <a:cubicBezTo>
                    <a:pt x="38" y="1137"/>
                    <a:pt x="68" y="1122"/>
                    <a:pt x="68" y="1122"/>
                  </a:cubicBezTo>
                  <a:cubicBezTo>
                    <a:pt x="201" y="989"/>
                    <a:pt x="234" y="789"/>
                    <a:pt x="335" y="655"/>
                  </a:cubicBezTo>
                  <a:cubicBezTo>
                    <a:pt x="401" y="489"/>
                    <a:pt x="501" y="322"/>
                    <a:pt x="568" y="122"/>
                  </a:cubicBezTo>
                  <a:cubicBezTo>
                    <a:pt x="622" y="32"/>
                    <a:pt x="599"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1677;p74">
              <a:extLst>
                <a:ext uri="{FF2B5EF4-FFF2-40B4-BE49-F238E27FC236}">
                  <a16:creationId xmlns:a16="http://schemas.microsoft.com/office/drawing/2014/main" id="{C5EC55D0-E520-EA2A-6680-A2DF468460C2}"/>
                </a:ext>
              </a:extLst>
            </p:cNvPr>
            <p:cNvSpPr/>
            <p:nvPr/>
          </p:nvSpPr>
          <p:spPr>
            <a:xfrm>
              <a:off x="3021500" y="1913575"/>
              <a:ext cx="33375" cy="82400"/>
            </a:xfrm>
            <a:custGeom>
              <a:avLst/>
              <a:gdLst/>
              <a:ahLst/>
              <a:cxnLst/>
              <a:rect l="l" t="t" r="r" b="b"/>
              <a:pathLst>
                <a:path w="1335" h="3296" extrusionOk="0">
                  <a:moveTo>
                    <a:pt x="1263" y="0"/>
                  </a:moveTo>
                  <a:cubicBezTo>
                    <a:pt x="1218" y="0"/>
                    <a:pt x="1168" y="27"/>
                    <a:pt x="1168" y="63"/>
                  </a:cubicBezTo>
                  <a:cubicBezTo>
                    <a:pt x="801" y="1131"/>
                    <a:pt x="267" y="2165"/>
                    <a:pt x="0" y="3232"/>
                  </a:cubicBezTo>
                  <a:cubicBezTo>
                    <a:pt x="0" y="3277"/>
                    <a:pt x="21" y="3295"/>
                    <a:pt x="46" y="3295"/>
                  </a:cubicBezTo>
                  <a:cubicBezTo>
                    <a:pt x="77" y="3295"/>
                    <a:pt x="115" y="3269"/>
                    <a:pt x="134" y="3232"/>
                  </a:cubicBezTo>
                  <a:cubicBezTo>
                    <a:pt x="601" y="2198"/>
                    <a:pt x="968" y="1131"/>
                    <a:pt x="1335" y="63"/>
                  </a:cubicBezTo>
                  <a:cubicBezTo>
                    <a:pt x="1335" y="18"/>
                    <a:pt x="1301" y="0"/>
                    <a:pt x="1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1678;p74">
              <a:extLst>
                <a:ext uri="{FF2B5EF4-FFF2-40B4-BE49-F238E27FC236}">
                  <a16:creationId xmlns:a16="http://schemas.microsoft.com/office/drawing/2014/main" id="{9F002B4F-11BA-038A-AE98-569B0B1FD050}"/>
                </a:ext>
              </a:extLst>
            </p:cNvPr>
            <p:cNvSpPr/>
            <p:nvPr/>
          </p:nvSpPr>
          <p:spPr>
            <a:xfrm>
              <a:off x="3030800" y="1918775"/>
              <a:ext cx="40300" cy="94925"/>
            </a:xfrm>
            <a:custGeom>
              <a:avLst/>
              <a:gdLst/>
              <a:ahLst/>
              <a:cxnLst/>
              <a:rect l="l" t="t" r="r" b="b"/>
              <a:pathLst>
                <a:path w="1612" h="3797" extrusionOk="0">
                  <a:moveTo>
                    <a:pt x="1547" y="1"/>
                  </a:moveTo>
                  <a:cubicBezTo>
                    <a:pt x="1504" y="1"/>
                    <a:pt x="1447" y="35"/>
                    <a:pt x="1430" y="89"/>
                  </a:cubicBezTo>
                  <a:cubicBezTo>
                    <a:pt x="963" y="1290"/>
                    <a:pt x="462" y="2491"/>
                    <a:pt x="29" y="3758"/>
                  </a:cubicBezTo>
                  <a:cubicBezTo>
                    <a:pt x="0" y="3786"/>
                    <a:pt x="8" y="3797"/>
                    <a:pt x="29" y="3797"/>
                  </a:cubicBezTo>
                  <a:cubicBezTo>
                    <a:pt x="57" y="3797"/>
                    <a:pt x="109" y="3777"/>
                    <a:pt x="129" y="3758"/>
                  </a:cubicBezTo>
                  <a:cubicBezTo>
                    <a:pt x="429" y="3258"/>
                    <a:pt x="562" y="2657"/>
                    <a:pt x="796" y="2124"/>
                  </a:cubicBezTo>
                  <a:cubicBezTo>
                    <a:pt x="1096" y="1457"/>
                    <a:pt x="1363" y="789"/>
                    <a:pt x="1596" y="89"/>
                  </a:cubicBezTo>
                  <a:cubicBezTo>
                    <a:pt x="1612" y="27"/>
                    <a:pt x="1584" y="1"/>
                    <a:pt x="1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1679;p74">
              <a:extLst>
                <a:ext uri="{FF2B5EF4-FFF2-40B4-BE49-F238E27FC236}">
                  <a16:creationId xmlns:a16="http://schemas.microsoft.com/office/drawing/2014/main" id="{838E7C0C-C9FE-761F-634D-896925867621}"/>
                </a:ext>
              </a:extLst>
            </p:cNvPr>
            <p:cNvSpPr/>
            <p:nvPr/>
          </p:nvSpPr>
          <p:spPr>
            <a:xfrm>
              <a:off x="3036225" y="1935450"/>
              <a:ext cx="41100" cy="86375"/>
            </a:xfrm>
            <a:custGeom>
              <a:avLst/>
              <a:gdLst/>
              <a:ahLst/>
              <a:cxnLst/>
              <a:rect l="l" t="t" r="r" b="b"/>
              <a:pathLst>
                <a:path w="1644" h="3455" extrusionOk="0">
                  <a:moveTo>
                    <a:pt x="1606" y="1"/>
                  </a:moveTo>
                  <a:cubicBezTo>
                    <a:pt x="1577" y="1"/>
                    <a:pt x="1531" y="35"/>
                    <a:pt x="1513" y="89"/>
                  </a:cubicBezTo>
                  <a:cubicBezTo>
                    <a:pt x="1012" y="1156"/>
                    <a:pt x="412" y="2291"/>
                    <a:pt x="12" y="3425"/>
                  </a:cubicBezTo>
                  <a:cubicBezTo>
                    <a:pt x="1" y="3447"/>
                    <a:pt x="4" y="3454"/>
                    <a:pt x="14" y="3454"/>
                  </a:cubicBezTo>
                  <a:cubicBezTo>
                    <a:pt x="34" y="3454"/>
                    <a:pt x="78" y="3425"/>
                    <a:pt x="78" y="3425"/>
                  </a:cubicBezTo>
                  <a:cubicBezTo>
                    <a:pt x="646" y="2324"/>
                    <a:pt x="1146" y="1190"/>
                    <a:pt x="1613" y="89"/>
                  </a:cubicBezTo>
                  <a:cubicBezTo>
                    <a:pt x="1644" y="27"/>
                    <a:pt x="1632" y="1"/>
                    <a:pt x="1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1680;p74">
              <a:extLst>
                <a:ext uri="{FF2B5EF4-FFF2-40B4-BE49-F238E27FC236}">
                  <a16:creationId xmlns:a16="http://schemas.microsoft.com/office/drawing/2014/main" id="{7FAEB893-C5B8-119C-9E12-B4237D22957C}"/>
                </a:ext>
              </a:extLst>
            </p:cNvPr>
            <p:cNvSpPr/>
            <p:nvPr/>
          </p:nvSpPr>
          <p:spPr>
            <a:xfrm>
              <a:off x="3054850" y="1950050"/>
              <a:ext cx="31725" cy="71400"/>
            </a:xfrm>
            <a:custGeom>
              <a:avLst/>
              <a:gdLst/>
              <a:ahLst/>
              <a:cxnLst/>
              <a:rect l="l" t="t" r="r" b="b"/>
              <a:pathLst>
                <a:path w="1269" h="2856" extrusionOk="0">
                  <a:moveTo>
                    <a:pt x="1193" y="1"/>
                  </a:moveTo>
                  <a:cubicBezTo>
                    <a:pt x="1149" y="1"/>
                    <a:pt x="1101" y="36"/>
                    <a:pt x="1101" y="72"/>
                  </a:cubicBezTo>
                  <a:cubicBezTo>
                    <a:pt x="734" y="1006"/>
                    <a:pt x="267" y="1873"/>
                    <a:pt x="1" y="2841"/>
                  </a:cubicBezTo>
                  <a:cubicBezTo>
                    <a:pt x="1" y="2852"/>
                    <a:pt x="12" y="2856"/>
                    <a:pt x="27" y="2856"/>
                  </a:cubicBezTo>
                  <a:cubicBezTo>
                    <a:pt x="56" y="2856"/>
                    <a:pt x="101" y="2841"/>
                    <a:pt x="101" y="2841"/>
                  </a:cubicBezTo>
                  <a:cubicBezTo>
                    <a:pt x="501" y="1940"/>
                    <a:pt x="835" y="1006"/>
                    <a:pt x="1268" y="105"/>
                  </a:cubicBezTo>
                  <a:cubicBezTo>
                    <a:pt x="1268" y="28"/>
                    <a:pt x="1232" y="1"/>
                    <a:pt x="1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1681;p74">
              <a:extLst>
                <a:ext uri="{FF2B5EF4-FFF2-40B4-BE49-F238E27FC236}">
                  <a16:creationId xmlns:a16="http://schemas.microsoft.com/office/drawing/2014/main" id="{08542FF2-0B97-4945-66C6-9C2A7F136CFE}"/>
                </a:ext>
              </a:extLst>
            </p:cNvPr>
            <p:cNvSpPr/>
            <p:nvPr/>
          </p:nvSpPr>
          <p:spPr>
            <a:xfrm>
              <a:off x="3078650" y="1958250"/>
              <a:ext cx="21600" cy="46900"/>
            </a:xfrm>
            <a:custGeom>
              <a:avLst/>
              <a:gdLst/>
              <a:ahLst/>
              <a:cxnLst/>
              <a:rect l="l" t="t" r="r" b="b"/>
              <a:pathLst>
                <a:path w="864" h="1876" extrusionOk="0">
                  <a:moveTo>
                    <a:pt x="813" y="1"/>
                  </a:moveTo>
                  <a:cubicBezTo>
                    <a:pt x="772" y="1"/>
                    <a:pt x="716" y="39"/>
                    <a:pt x="716" y="78"/>
                  </a:cubicBezTo>
                  <a:cubicBezTo>
                    <a:pt x="516" y="678"/>
                    <a:pt x="283" y="1245"/>
                    <a:pt x="16" y="1812"/>
                  </a:cubicBezTo>
                  <a:cubicBezTo>
                    <a:pt x="1" y="1857"/>
                    <a:pt x="20" y="1875"/>
                    <a:pt x="45" y="1875"/>
                  </a:cubicBezTo>
                  <a:cubicBezTo>
                    <a:pt x="76" y="1875"/>
                    <a:pt x="116" y="1849"/>
                    <a:pt x="116" y="1812"/>
                  </a:cubicBezTo>
                  <a:cubicBezTo>
                    <a:pt x="350" y="1245"/>
                    <a:pt x="650" y="711"/>
                    <a:pt x="850" y="78"/>
                  </a:cubicBezTo>
                  <a:cubicBezTo>
                    <a:pt x="864" y="21"/>
                    <a:pt x="842" y="1"/>
                    <a:pt x="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1682;p74">
              <a:extLst>
                <a:ext uri="{FF2B5EF4-FFF2-40B4-BE49-F238E27FC236}">
                  <a16:creationId xmlns:a16="http://schemas.microsoft.com/office/drawing/2014/main" id="{108D821D-AA2D-8E13-676F-1E039F61FAB0}"/>
                </a:ext>
              </a:extLst>
            </p:cNvPr>
            <p:cNvSpPr/>
            <p:nvPr/>
          </p:nvSpPr>
          <p:spPr>
            <a:xfrm>
              <a:off x="2637900" y="1880200"/>
              <a:ext cx="16225" cy="31550"/>
            </a:xfrm>
            <a:custGeom>
              <a:avLst/>
              <a:gdLst/>
              <a:ahLst/>
              <a:cxnLst/>
              <a:rect l="l" t="t" r="r" b="b"/>
              <a:pathLst>
                <a:path w="649" h="1262" extrusionOk="0">
                  <a:moveTo>
                    <a:pt x="590" y="1"/>
                  </a:moveTo>
                  <a:cubicBezTo>
                    <a:pt x="551" y="1"/>
                    <a:pt x="500" y="27"/>
                    <a:pt x="500" y="64"/>
                  </a:cubicBezTo>
                  <a:cubicBezTo>
                    <a:pt x="434" y="264"/>
                    <a:pt x="334" y="498"/>
                    <a:pt x="234" y="664"/>
                  </a:cubicBezTo>
                  <a:cubicBezTo>
                    <a:pt x="133" y="831"/>
                    <a:pt x="0" y="1031"/>
                    <a:pt x="0" y="1232"/>
                  </a:cubicBezTo>
                  <a:cubicBezTo>
                    <a:pt x="0" y="1254"/>
                    <a:pt x="11" y="1261"/>
                    <a:pt x="26" y="1261"/>
                  </a:cubicBezTo>
                  <a:cubicBezTo>
                    <a:pt x="56" y="1261"/>
                    <a:pt x="100" y="1232"/>
                    <a:pt x="100" y="1232"/>
                  </a:cubicBezTo>
                  <a:cubicBezTo>
                    <a:pt x="234" y="1065"/>
                    <a:pt x="267" y="865"/>
                    <a:pt x="367" y="664"/>
                  </a:cubicBezTo>
                  <a:cubicBezTo>
                    <a:pt x="467" y="464"/>
                    <a:pt x="534" y="231"/>
                    <a:pt x="634" y="64"/>
                  </a:cubicBezTo>
                  <a:cubicBezTo>
                    <a:pt x="649" y="19"/>
                    <a:pt x="623" y="1"/>
                    <a:pt x="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1683;p74">
              <a:extLst>
                <a:ext uri="{FF2B5EF4-FFF2-40B4-BE49-F238E27FC236}">
                  <a16:creationId xmlns:a16="http://schemas.microsoft.com/office/drawing/2014/main" id="{2DABACD8-BD54-2E58-7393-93E12C1149A5}"/>
                </a:ext>
              </a:extLst>
            </p:cNvPr>
            <p:cNvSpPr/>
            <p:nvPr/>
          </p:nvSpPr>
          <p:spPr>
            <a:xfrm>
              <a:off x="2654575" y="1873550"/>
              <a:ext cx="17825" cy="30700"/>
            </a:xfrm>
            <a:custGeom>
              <a:avLst/>
              <a:gdLst/>
              <a:ahLst/>
              <a:cxnLst/>
              <a:rect l="l" t="t" r="r" b="b"/>
              <a:pathLst>
                <a:path w="713" h="1228" extrusionOk="0">
                  <a:moveTo>
                    <a:pt x="677" y="0"/>
                  </a:moveTo>
                  <a:cubicBezTo>
                    <a:pt x="644" y="0"/>
                    <a:pt x="586" y="27"/>
                    <a:pt x="567" y="63"/>
                  </a:cubicBezTo>
                  <a:cubicBezTo>
                    <a:pt x="434" y="263"/>
                    <a:pt x="334" y="430"/>
                    <a:pt x="267" y="630"/>
                  </a:cubicBezTo>
                  <a:cubicBezTo>
                    <a:pt x="167" y="797"/>
                    <a:pt x="67" y="964"/>
                    <a:pt x="0" y="1164"/>
                  </a:cubicBezTo>
                  <a:cubicBezTo>
                    <a:pt x="0" y="1209"/>
                    <a:pt x="14" y="1227"/>
                    <a:pt x="32" y="1227"/>
                  </a:cubicBezTo>
                  <a:cubicBezTo>
                    <a:pt x="54" y="1227"/>
                    <a:pt x="82" y="1201"/>
                    <a:pt x="100" y="1164"/>
                  </a:cubicBezTo>
                  <a:cubicBezTo>
                    <a:pt x="234" y="997"/>
                    <a:pt x="300" y="797"/>
                    <a:pt x="400" y="630"/>
                  </a:cubicBezTo>
                  <a:cubicBezTo>
                    <a:pt x="467" y="430"/>
                    <a:pt x="601" y="263"/>
                    <a:pt x="667" y="63"/>
                  </a:cubicBezTo>
                  <a:cubicBezTo>
                    <a:pt x="712" y="18"/>
                    <a:pt x="703" y="0"/>
                    <a:pt x="6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1684;p74">
              <a:extLst>
                <a:ext uri="{FF2B5EF4-FFF2-40B4-BE49-F238E27FC236}">
                  <a16:creationId xmlns:a16="http://schemas.microsoft.com/office/drawing/2014/main" id="{017C2343-E23E-CD3D-9F19-C467DDC4566F}"/>
                </a:ext>
              </a:extLst>
            </p:cNvPr>
            <p:cNvSpPr/>
            <p:nvPr/>
          </p:nvSpPr>
          <p:spPr>
            <a:xfrm>
              <a:off x="2666250" y="1874625"/>
              <a:ext cx="19200" cy="30075"/>
            </a:xfrm>
            <a:custGeom>
              <a:avLst/>
              <a:gdLst/>
              <a:ahLst/>
              <a:cxnLst/>
              <a:rect l="l" t="t" r="r" b="b"/>
              <a:pathLst>
                <a:path w="768" h="1203" extrusionOk="0">
                  <a:moveTo>
                    <a:pt x="720" y="1"/>
                  </a:moveTo>
                  <a:cubicBezTo>
                    <a:pt x="678" y="1"/>
                    <a:pt x="621" y="33"/>
                    <a:pt x="601" y="54"/>
                  </a:cubicBezTo>
                  <a:cubicBezTo>
                    <a:pt x="467" y="254"/>
                    <a:pt x="367" y="420"/>
                    <a:pt x="234" y="621"/>
                  </a:cubicBezTo>
                  <a:cubicBezTo>
                    <a:pt x="167" y="787"/>
                    <a:pt x="34" y="954"/>
                    <a:pt x="0" y="1188"/>
                  </a:cubicBezTo>
                  <a:cubicBezTo>
                    <a:pt x="0" y="1199"/>
                    <a:pt x="4" y="1203"/>
                    <a:pt x="10" y="1203"/>
                  </a:cubicBezTo>
                  <a:cubicBezTo>
                    <a:pt x="22" y="1203"/>
                    <a:pt x="45" y="1188"/>
                    <a:pt x="67" y="1188"/>
                  </a:cubicBezTo>
                  <a:cubicBezTo>
                    <a:pt x="200" y="1021"/>
                    <a:pt x="300" y="787"/>
                    <a:pt x="434" y="621"/>
                  </a:cubicBezTo>
                  <a:cubicBezTo>
                    <a:pt x="534" y="420"/>
                    <a:pt x="634" y="254"/>
                    <a:pt x="767" y="54"/>
                  </a:cubicBezTo>
                  <a:cubicBezTo>
                    <a:pt x="767" y="14"/>
                    <a:pt x="747" y="1"/>
                    <a:pt x="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1685;p74">
              <a:extLst>
                <a:ext uri="{FF2B5EF4-FFF2-40B4-BE49-F238E27FC236}">
                  <a16:creationId xmlns:a16="http://schemas.microsoft.com/office/drawing/2014/main" id="{BC2648E2-6D09-EC97-7958-23ED334B5761}"/>
                </a:ext>
              </a:extLst>
            </p:cNvPr>
            <p:cNvSpPr/>
            <p:nvPr/>
          </p:nvSpPr>
          <p:spPr>
            <a:xfrm>
              <a:off x="2683475" y="1886950"/>
              <a:ext cx="12475" cy="18125"/>
            </a:xfrm>
            <a:custGeom>
              <a:avLst/>
              <a:gdLst/>
              <a:ahLst/>
              <a:cxnLst/>
              <a:rect l="l" t="t" r="r" b="b"/>
              <a:pathLst>
                <a:path w="499" h="725" extrusionOk="0">
                  <a:moveTo>
                    <a:pt x="420" y="1"/>
                  </a:moveTo>
                  <a:cubicBezTo>
                    <a:pt x="391" y="1"/>
                    <a:pt x="359" y="19"/>
                    <a:pt x="345" y="61"/>
                  </a:cubicBezTo>
                  <a:cubicBezTo>
                    <a:pt x="212" y="261"/>
                    <a:pt x="112" y="461"/>
                    <a:pt x="12" y="695"/>
                  </a:cubicBezTo>
                  <a:cubicBezTo>
                    <a:pt x="1" y="717"/>
                    <a:pt x="8" y="724"/>
                    <a:pt x="24" y="724"/>
                  </a:cubicBezTo>
                  <a:cubicBezTo>
                    <a:pt x="56" y="724"/>
                    <a:pt x="123" y="695"/>
                    <a:pt x="145" y="695"/>
                  </a:cubicBezTo>
                  <a:cubicBezTo>
                    <a:pt x="279" y="461"/>
                    <a:pt x="345" y="261"/>
                    <a:pt x="479" y="94"/>
                  </a:cubicBezTo>
                  <a:cubicBezTo>
                    <a:pt x="498" y="36"/>
                    <a:pt x="461" y="1"/>
                    <a:pt x="4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1686;p74">
              <a:extLst>
                <a:ext uri="{FF2B5EF4-FFF2-40B4-BE49-F238E27FC236}">
                  <a16:creationId xmlns:a16="http://schemas.microsoft.com/office/drawing/2014/main" id="{CD9A7718-9EFE-BDD6-8B13-1E0443601783}"/>
                </a:ext>
              </a:extLst>
            </p:cNvPr>
            <p:cNvSpPr/>
            <p:nvPr/>
          </p:nvSpPr>
          <p:spPr>
            <a:xfrm>
              <a:off x="2694600" y="1884225"/>
              <a:ext cx="15875" cy="30750"/>
            </a:xfrm>
            <a:custGeom>
              <a:avLst/>
              <a:gdLst/>
              <a:ahLst/>
              <a:cxnLst/>
              <a:rect l="l" t="t" r="r" b="b"/>
              <a:pathLst>
                <a:path w="635" h="1230" extrusionOk="0">
                  <a:moveTo>
                    <a:pt x="580" y="0"/>
                  </a:moveTo>
                  <a:cubicBezTo>
                    <a:pt x="531" y="0"/>
                    <a:pt x="467" y="29"/>
                    <a:pt x="467" y="70"/>
                  </a:cubicBezTo>
                  <a:lnTo>
                    <a:pt x="200" y="704"/>
                  </a:lnTo>
                  <a:cubicBezTo>
                    <a:pt x="134" y="870"/>
                    <a:pt x="34" y="1037"/>
                    <a:pt x="0" y="1204"/>
                  </a:cubicBezTo>
                  <a:cubicBezTo>
                    <a:pt x="0" y="1221"/>
                    <a:pt x="9" y="1229"/>
                    <a:pt x="21" y="1229"/>
                  </a:cubicBezTo>
                  <a:cubicBezTo>
                    <a:pt x="34" y="1229"/>
                    <a:pt x="50" y="1221"/>
                    <a:pt x="67" y="1204"/>
                  </a:cubicBezTo>
                  <a:cubicBezTo>
                    <a:pt x="334" y="870"/>
                    <a:pt x="467" y="403"/>
                    <a:pt x="634" y="36"/>
                  </a:cubicBezTo>
                  <a:cubicBezTo>
                    <a:pt x="634" y="11"/>
                    <a:pt x="610" y="0"/>
                    <a:pt x="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1687;p74">
              <a:extLst>
                <a:ext uri="{FF2B5EF4-FFF2-40B4-BE49-F238E27FC236}">
                  <a16:creationId xmlns:a16="http://schemas.microsoft.com/office/drawing/2014/main" id="{7F2C8AC7-840B-E862-10E6-42725FA00AD5}"/>
                </a:ext>
              </a:extLst>
            </p:cNvPr>
            <p:cNvSpPr/>
            <p:nvPr/>
          </p:nvSpPr>
          <p:spPr>
            <a:xfrm>
              <a:off x="2703425" y="1893775"/>
              <a:ext cx="24050" cy="41550"/>
            </a:xfrm>
            <a:custGeom>
              <a:avLst/>
              <a:gdLst/>
              <a:ahLst/>
              <a:cxnLst/>
              <a:rect l="l" t="t" r="r" b="b"/>
              <a:pathLst>
                <a:path w="962" h="1662" extrusionOk="0">
                  <a:moveTo>
                    <a:pt x="922" y="0"/>
                  </a:moveTo>
                  <a:cubicBezTo>
                    <a:pt x="889" y="0"/>
                    <a:pt x="833" y="35"/>
                    <a:pt x="815" y="88"/>
                  </a:cubicBezTo>
                  <a:cubicBezTo>
                    <a:pt x="548" y="555"/>
                    <a:pt x="214" y="1089"/>
                    <a:pt x="14" y="1623"/>
                  </a:cubicBezTo>
                  <a:cubicBezTo>
                    <a:pt x="0" y="1651"/>
                    <a:pt x="4" y="1661"/>
                    <a:pt x="15" y="1661"/>
                  </a:cubicBezTo>
                  <a:cubicBezTo>
                    <a:pt x="31" y="1661"/>
                    <a:pt x="62" y="1642"/>
                    <a:pt x="81" y="1623"/>
                  </a:cubicBezTo>
                  <a:cubicBezTo>
                    <a:pt x="481" y="1156"/>
                    <a:pt x="681" y="555"/>
                    <a:pt x="915" y="88"/>
                  </a:cubicBezTo>
                  <a:cubicBezTo>
                    <a:pt x="961" y="26"/>
                    <a:pt x="950" y="0"/>
                    <a:pt x="9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1688;p74">
              <a:extLst>
                <a:ext uri="{FF2B5EF4-FFF2-40B4-BE49-F238E27FC236}">
                  <a16:creationId xmlns:a16="http://schemas.microsoft.com/office/drawing/2014/main" id="{4F107364-EE43-8767-52D9-9D45E675178A}"/>
                </a:ext>
              </a:extLst>
            </p:cNvPr>
            <p:cNvSpPr/>
            <p:nvPr/>
          </p:nvSpPr>
          <p:spPr>
            <a:xfrm>
              <a:off x="2732125" y="1897800"/>
              <a:ext cx="9425" cy="27250"/>
            </a:xfrm>
            <a:custGeom>
              <a:avLst/>
              <a:gdLst/>
              <a:ahLst/>
              <a:cxnLst/>
              <a:rect l="l" t="t" r="r" b="b"/>
              <a:pathLst>
                <a:path w="377" h="1090" extrusionOk="0">
                  <a:moveTo>
                    <a:pt x="356" y="0"/>
                  </a:moveTo>
                  <a:cubicBezTo>
                    <a:pt x="321" y="0"/>
                    <a:pt x="234" y="55"/>
                    <a:pt x="234" y="127"/>
                  </a:cubicBezTo>
                  <a:lnTo>
                    <a:pt x="100" y="628"/>
                  </a:lnTo>
                  <a:cubicBezTo>
                    <a:pt x="67" y="794"/>
                    <a:pt x="34" y="894"/>
                    <a:pt x="0" y="1061"/>
                  </a:cubicBezTo>
                  <a:cubicBezTo>
                    <a:pt x="0" y="1082"/>
                    <a:pt x="7" y="1090"/>
                    <a:pt x="16" y="1090"/>
                  </a:cubicBezTo>
                  <a:cubicBezTo>
                    <a:pt x="35" y="1090"/>
                    <a:pt x="67" y="1051"/>
                    <a:pt x="67" y="1028"/>
                  </a:cubicBezTo>
                  <a:cubicBezTo>
                    <a:pt x="234" y="761"/>
                    <a:pt x="267" y="361"/>
                    <a:pt x="367" y="27"/>
                  </a:cubicBezTo>
                  <a:cubicBezTo>
                    <a:pt x="377" y="9"/>
                    <a:pt x="370" y="0"/>
                    <a:pt x="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1689;p74">
              <a:extLst>
                <a:ext uri="{FF2B5EF4-FFF2-40B4-BE49-F238E27FC236}">
                  <a16:creationId xmlns:a16="http://schemas.microsoft.com/office/drawing/2014/main" id="{F080C063-AB9D-B5FF-C9EF-53608855A4C1}"/>
                </a:ext>
              </a:extLst>
            </p:cNvPr>
            <p:cNvSpPr/>
            <p:nvPr/>
          </p:nvSpPr>
          <p:spPr>
            <a:xfrm>
              <a:off x="2752975" y="1896675"/>
              <a:ext cx="9550" cy="24250"/>
            </a:xfrm>
            <a:custGeom>
              <a:avLst/>
              <a:gdLst/>
              <a:ahLst/>
              <a:cxnLst/>
              <a:rect l="l" t="t" r="r" b="b"/>
              <a:pathLst>
                <a:path w="382" h="970" extrusionOk="0">
                  <a:moveTo>
                    <a:pt x="351" y="0"/>
                  </a:moveTo>
                  <a:cubicBezTo>
                    <a:pt x="322" y="0"/>
                    <a:pt x="272" y="20"/>
                    <a:pt x="234" y="39"/>
                  </a:cubicBezTo>
                  <a:cubicBezTo>
                    <a:pt x="167" y="339"/>
                    <a:pt x="34" y="639"/>
                    <a:pt x="0" y="939"/>
                  </a:cubicBezTo>
                  <a:cubicBezTo>
                    <a:pt x="0" y="962"/>
                    <a:pt x="4" y="969"/>
                    <a:pt x="10" y="969"/>
                  </a:cubicBezTo>
                  <a:cubicBezTo>
                    <a:pt x="23" y="969"/>
                    <a:pt x="45" y="939"/>
                    <a:pt x="67" y="939"/>
                  </a:cubicBezTo>
                  <a:cubicBezTo>
                    <a:pt x="234" y="673"/>
                    <a:pt x="301" y="339"/>
                    <a:pt x="367" y="39"/>
                  </a:cubicBezTo>
                  <a:cubicBezTo>
                    <a:pt x="381" y="11"/>
                    <a:pt x="372"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1690;p74">
              <a:extLst>
                <a:ext uri="{FF2B5EF4-FFF2-40B4-BE49-F238E27FC236}">
                  <a16:creationId xmlns:a16="http://schemas.microsoft.com/office/drawing/2014/main" id="{8A41D725-6E0B-5317-6C01-BF71B9F3874F}"/>
                </a:ext>
              </a:extLst>
            </p:cNvPr>
            <p:cNvSpPr/>
            <p:nvPr/>
          </p:nvSpPr>
          <p:spPr>
            <a:xfrm>
              <a:off x="2769650" y="1896925"/>
              <a:ext cx="14200" cy="32325"/>
            </a:xfrm>
            <a:custGeom>
              <a:avLst/>
              <a:gdLst/>
              <a:ahLst/>
              <a:cxnLst/>
              <a:rect l="l" t="t" r="r" b="b"/>
              <a:pathLst>
                <a:path w="568" h="1293" extrusionOk="0">
                  <a:moveTo>
                    <a:pt x="543" y="0"/>
                  </a:moveTo>
                  <a:cubicBezTo>
                    <a:pt x="509" y="0"/>
                    <a:pt x="447" y="39"/>
                    <a:pt x="401" y="62"/>
                  </a:cubicBezTo>
                  <a:cubicBezTo>
                    <a:pt x="334" y="329"/>
                    <a:pt x="234" y="529"/>
                    <a:pt x="167" y="796"/>
                  </a:cubicBezTo>
                  <a:cubicBezTo>
                    <a:pt x="134" y="963"/>
                    <a:pt x="0" y="1130"/>
                    <a:pt x="0" y="1263"/>
                  </a:cubicBezTo>
                  <a:cubicBezTo>
                    <a:pt x="0" y="1285"/>
                    <a:pt x="8" y="1293"/>
                    <a:pt x="18" y="1293"/>
                  </a:cubicBezTo>
                  <a:cubicBezTo>
                    <a:pt x="38" y="1293"/>
                    <a:pt x="67" y="1263"/>
                    <a:pt x="67" y="1263"/>
                  </a:cubicBezTo>
                  <a:cubicBezTo>
                    <a:pt x="201" y="1096"/>
                    <a:pt x="234" y="896"/>
                    <a:pt x="334" y="696"/>
                  </a:cubicBezTo>
                  <a:cubicBezTo>
                    <a:pt x="401" y="496"/>
                    <a:pt x="501" y="262"/>
                    <a:pt x="568" y="29"/>
                  </a:cubicBezTo>
                  <a:cubicBezTo>
                    <a:pt x="568" y="8"/>
                    <a:pt x="558"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1691;p74">
              <a:extLst>
                <a:ext uri="{FF2B5EF4-FFF2-40B4-BE49-F238E27FC236}">
                  <a16:creationId xmlns:a16="http://schemas.microsoft.com/office/drawing/2014/main" id="{FBD78E22-690A-7F4F-F494-78CABB3CCED7}"/>
                </a:ext>
              </a:extLst>
            </p:cNvPr>
            <p:cNvSpPr/>
            <p:nvPr/>
          </p:nvSpPr>
          <p:spPr>
            <a:xfrm>
              <a:off x="2737125" y="1846200"/>
              <a:ext cx="14625" cy="17625"/>
            </a:xfrm>
            <a:custGeom>
              <a:avLst/>
              <a:gdLst/>
              <a:ahLst/>
              <a:cxnLst/>
              <a:rect l="l" t="t" r="r" b="b"/>
              <a:pathLst>
                <a:path w="585" h="705" extrusionOk="0">
                  <a:moveTo>
                    <a:pt x="530" y="0"/>
                  </a:moveTo>
                  <a:cubicBezTo>
                    <a:pt x="520" y="0"/>
                    <a:pt x="509" y="6"/>
                    <a:pt x="501" y="23"/>
                  </a:cubicBezTo>
                  <a:cubicBezTo>
                    <a:pt x="334" y="156"/>
                    <a:pt x="1" y="423"/>
                    <a:pt x="34" y="690"/>
                  </a:cubicBezTo>
                  <a:cubicBezTo>
                    <a:pt x="34" y="700"/>
                    <a:pt x="42" y="704"/>
                    <a:pt x="55" y="704"/>
                  </a:cubicBezTo>
                  <a:cubicBezTo>
                    <a:pt x="84" y="704"/>
                    <a:pt x="134" y="680"/>
                    <a:pt x="134" y="657"/>
                  </a:cubicBezTo>
                  <a:cubicBezTo>
                    <a:pt x="201" y="557"/>
                    <a:pt x="201" y="490"/>
                    <a:pt x="301" y="357"/>
                  </a:cubicBezTo>
                  <a:cubicBezTo>
                    <a:pt x="367" y="223"/>
                    <a:pt x="468" y="156"/>
                    <a:pt x="534" y="56"/>
                  </a:cubicBezTo>
                  <a:cubicBezTo>
                    <a:pt x="584" y="56"/>
                    <a:pt x="559"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1692;p74">
              <a:extLst>
                <a:ext uri="{FF2B5EF4-FFF2-40B4-BE49-F238E27FC236}">
                  <a16:creationId xmlns:a16="http://schemas.microsoft.com/office/drawing/2014/main" id="{CB9473BB-36BD-EB97-65E2-D70F3BE72C54}"/>
                </a:ext>
              </a:extLst>
            </p:cNvPr>
            <p:cNvSpPr/>
            <p:nvPr/>
          </p:nvSpPr>
          <p:spPr>
            <a:xfrm>
              <a:off x="2750475" y="1845250"/>
              <a:ext cx="19075" cy="30525"/>
            </a:xfrm>
            <a:custGeom>
              <a:avLst/>
              <a:gdLst/>
              <a:ahLst/>
              <a:cxnLst/>
              <a:rect l="l" t="t" r="r" b="b"/>
              <a:pathLst>
                <a:path w="763" h="1221" extrusionOk="0">
                  <a:moveTo>
                    <a:pt x="722" y="1"/>
                  </a:moveTo>
                  <a:cubicBezTo>
                    <a:pt x="685" y="1"/>
                    <a:pt x="620" y="36"/>
                    <a:pt x="601" y="94"/>
                  </a:cubicBezTo>
                  <a:cubicBezTo>
                    <a:pt x="501" y="261"/>
                    <a:pt x="401" y="461"/>
                    <a:pt x="300" y="628"/>
                  </a:cubicBezTo>
                  <a:cubicBezTo>
                    <a:pt x="234" y="795"/>
                    <a:pt x="67" y="1028"/>
                    <a:pt x="0" y="1195"/>
                  </a:cubicBezTo>
                  <a:cubicBezTo>
                    <a:pt x="0" y="1212"/>
                    <a:pt x="17" y="1220"/>
                    <a:pt x="38" y="1220"/>
                  </a:cubicBezTo>
                  <a:cubicBezTo>
                    <a:pt x="59" y="1220"/>
                    <a:pt x="84" y="1212"/>
                    <a:pt x="100" y="1195"/>
                  </a:cubicBezTo>
                  <a:cubicBezTo>
                    <a:pt x="234" y="1062"/>
                    <a:pt x="300" y="862"/>
                    <a:pt x="401" y="695"/>
                  </a:cubicBezTo>
                  <a:cubicBezTo>
                    <a:pt x="501" y="461"/>
                    <a:pt x="634" y="261"/>
                    <a:pt x="734" y="61"/>
                  </a:cubicBezTo>
                  <a:cubicBezTo>
                    <a:pt x="762" y="19"/>
                    <a:pt x="749" y="1"/>
                    <a:pt x="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1693;p74">
              <a:extLst>
                <a:ext uri="{FF2B5EF4-FFF2-40B4-BE49-F238E27FC236}">
                  <a16:creationId xmlns:a16="http://schemas.microsoft.com/office/drawing/2014/main" id="{49707BE6-FC62-42A5-76BA-DB0F65771120}"/>
                </a:ext>
              </a:extLst>
            </p:cNvPr>
            <p:cNvSpPr/>
            <p:nvPr/>
          </p:nvSpPr>
          <p:spPr>
            <a:xfrm>
              <a:off x="2762975" y="1852075"/>
              <a:ext cx="16700" cy="25100"/>
            </a:xfrm>
            <a:custGeom>
              <a:avLst/>
              <a:gdLst/>
              <a:ahLst/>
              <a:cxnLst/>
              <a:rect l="l" t="t" r="r" b="b"/>
              <a:pathLst>
                <a:path w="668" h="1004" extrusionOk="0">
                  <a:moveTo>
                    <a:pt x="605" y="0"/>
                  </a:moveTo>
                  <a:cubicBezTo>
                    <a:pt x="565" y="0"/>
                    <a:pt x="519" y="35"/>
                    <a:pt x="501" y="88"/>
                  </a:cubicBezTo>
                  <a:cubicBezTo>
                    <a:pt x="434" y="255"/>
                    <a:pt x="301" y="355"/>
                    <a:pt x="234" y="522"/>
                  </a:cubicBezTo>
                  <a:cubicBezTo>
                    <a:pt x="134" y="655"/>
                    <a:pt x="1" y="822"/>
                    <a:pt x="67" y="989"/>
                  </a:cubicBezTo>
                  <a:cubicBezTo>
                    <a:pt x="67" y="1000"/>
                    <a:pt x="75" y="1004"/>
                    <a:pt x="85" y="1004"/>
                  </a:cubicBezTo>
                  <a:cubicBezTo>
                    <a:pt x="104" y="1004"/>
                    <a:pt x="134" y="989"/>
                    <a:pt x="134" y="989"/>
                  </a:cubicBezTo>
                  <a:cubicBezTo>
                    <a:pt x="201" y="855"/>
                    <a:pt x="301" y="689"/>
                    <a:pt x="368" y="522"/>
                  </a:cubicBezTo>
                  <a:cubicBezTo>
                    <a:pt x="468" y="355"/>
                    <a:pt x="601" y="255"/>
                    <a:pt x="668" y="88"/>
                  </a:cubicBezTo>
                  <a:cubicBezTo>
                    <a:pt x="668" y="26"/>
                    <a:pt x="639"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1694;p74">
              <a:extLst>
                <a:ext uri="{FF2B5EF4-FFF2-40B4-BE49-F238E27FC236}">
                  <a16:creationId xmlns:a16="http://schemas.microsoft.com/office/drawing/2014/main" id="{685AB11D-360B-1C90-A525-87AEC8490118}"/>
                </a:ext>
              </a:extLst>
            </p:cNvPr>
            <p:cNvSpPr/>
            <p:nvPr/>
          </p:nvSpPr>
          <p:spPr>
            <a:xfrm>
              <a:off x="2781325" y="1856575"/>
              <a:ext cx="5350" cy="15575"/>
            </a:xfrm>
            <a:custGeom>
              <a:avLst/>
              <a:gdLst/>
              <a:ahLst/>
              <a:cxnLst/>
              <a:rect l="l" t="t" r="r" b="b"/>
              <a:pathLst>
                <a:path w="214" h="623" extrusionOk="0">
                  <a:moveTo>
                    <a:pt x="178" y="0"/>
                  </a:moveTo>
                  <a:cubicBezTo>
                    <a:pt x="143" y="0"/>
                    <a:pt x="87" y="48"/>
                    <a:pt x="67" y="108"/>
                  </a:cubicBezTo>
                  <a:cubicBezTo>
                    <a:pt x="34" y="275"/>
                    <a:pt x="0" y="442"/>
                    <a:pt x="0" y="609"/>
                  </a:cubicBezTo>
                  <a:cubicBezTo>
                    <a:pt x="0" y="619"/>
                    <a:pt x="6" y="623"/>
                    <a:pt x="14" y="623"/>
                  </a:cubicBezTo>
                  <a:cubicBezTo>
                    <a:pt x="34" y="623"/>
                    <a:pt x="67" y="599"/>
                    <a:pt x="67" y="575"/>
                  </a:cubicBezTo>
                  <a:cubicBezTo>
                    <a:pt x="167" y="375"/>
                    <a:pt x="167" y="208"/>
                    <a:pt x="201" y="75"/>
                  </a:cubicBezTo>
                  <a:cubicBezTo>
                    <a:pt x="214" y="22"/>
                    <a:pt x="201" y="0"/>
                    <a:pt x="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1695;p74">
              <a:extLst>
                <a:ext uri="{FF2B5EF4-FFF2-40B4-BE49-F238E27FC236}">
                  <a16:creationId xmlns:a16="http://schemas.microsoft.com/office/drawing/2014/main" id="{41988945-0667-4B73-5B95-50DC4EFA055F}"/>
                </a:ext>
              </a:extLst>
            </p:cNvPr>
            <p:cNvSpPr/>
            <p:nvPr/>
          </p:nvSpPr>
          <p:spPr>
            <a:xfrm>
              <a:off x="2789675" y="1864275"/>
              <a:ext cx="5850" cy="4200"/>
            </a:xfrm>
            <a:custGeom>
              <a:avLst/>
              <a:gdLst/>
              <a:ahLst/>
              <a:cxnLst/>
              <a:rect l="l" t="t" r="r" b="b"/>
              <a:pathLst>
                <a:path w="234" h="168" extrusionOk="0">
                  <a:moveTo>
                    <a:pt x="133" y="1"/>
                  </a:moveTo>
                  <a:cubicBezTo>
                    <a:pt x="67" y="1"/>
                    <a:pt x="0" y="167"/>
                    <a:pt x="67" y="167"/>
                  </a:cubicBezTo>
                  <a:cubicBezTo>
                    <a:pt x="133" y="167"/>
                    <a:pt x="234"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1696;p74">
              <a:extLst>
                <a:ext uri="{FF2B5EF4-FFF2-40B4-BE49-F238E27FC236}">
                  <a16:creationId xmlns:a16="http://schemas.microsoft.com/office/drawing/2014/main" id="{7F69C1D9-6AB5-3AAE-9ED9-80E849075694}"/>
                </a:ext>
              </a:extLst>
            </p:cNvPr>
            <p:cNvSpPr/>
            <p:nvPr/>
          </p:nvSpPr>
          <p:spPr>
            <a:xfrm>
              <a:off x="2873900" y="1851025"/>
              <a:ext cx="7450" cy="16525"/>
            </a:xfrm>
            <a:custGeom>
              <a:avLst/>
              <a:gdLst/>
              <a:ahLst/>
              <a:cxnLst/>
              <a:rect l="l" t="t" r="r" b="b"/>
              <a:pathLst>
                <a:path w="298" h="661" extrusionOk="0">
                  <a:moveTo>
                    <a:pt x="266" y="0"/>
                  </a:moveTo>
                  <a:cubicBezTo>
                    <a:pt x="240" y="0"/>
                    <a:pt x="200" y="27"/>
                    <a:pt x="200" y="64"/>
                  </a:cubicBezTo>
                  <a:cubicBezTo>
                    <a:pt x="167" y="230"/>
                    <a:pt x="0" y="397"/>
                    <a:pt x="0" y="631"/>
                  </a:cubicBezTo>
                  <a:cubicBezTo>
                    <a:pt x="0" y="653"/>
                    <a:pt x="8" y="660"/>
                    <a:pt x="17" y="660"/>
                  </a:cubicBezTo>
                  <a:cubicBezTo>
                    <a:pt x="37" y="660"/>
                    <a:pt x="67" y="631"/>
                    <a:pt x="67" y="631"/>
                  </a:cubicBezTo>
                  <a:cubicBezTo>
                    <a:pt x="200" y="497"/>
                    <a:pt x="234" y="230"/>
                    <a:pt x="267" y="64"/>
                  </a:cubicBezTo>
                  <a:cubicBezTo>
                    <a:pt x="297" y="18"/>
                    <a:pt x="286" y="0"/>
                    <a:pt x="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1697;p74">
              <a:extLst>
                <a:ext uri="{FF2B5EF4-FFF2-40B4-BE49-F238E27FC236}">
                  <a16:creationId xmlns:a16="http://schemas.microsoft.com/office/drawing/2014/main" id="{56142445-D848-ADE4-D801-8ECAE3908E43}"/>
                </a:ext>
              </a:extLst>
            </p:cNvPr>
            <p:cNvSpPr/>
            <p:nvPr/>
          </p:nvSpPr>
          <p:spPr>
            <a:xfrm>
              <a:off x="2885575" y="1845950"/>
              <a:ext cx="5025" cy="14525"/>
            </a:xfrm>
            <a:custGeom>
              <a:avLst/>
              <a:gdLst/>
              <a:ahLst/>
              <a:cxnLst/>
              <a:rect l="l" t="t" r="r" b="b"/>
              <a:pathLst>
                <a:path w="201" h="581" extrusionOk="0">
                  <a:moveTo>
                    <a:pt x="161" y="1"/>
                  </a:moveTo>
                  <a:cubicBezTo>
                    <a:pt x="122" y="1"/>
                    <a:pt x="67" y="57"/>
                    <a:pt x="67" y="100"/>
                  </a:cubicBezTo>
                  <a:cubicBezTo>
                    <a:pt x="33" y="233"/>
                    <a:pt x="0" y="400"/>
                    <a:pt x="0" y="567"/>
                  </a:cubicBezTo>
                  <a:cubicBezTo>
                    <a:pt x="0" y="577"/>
                    <a:pt x="6" y="581"/>
                    <a:pt x="14" y="581"/>
                  </a:cubicBezTo>
                  <a:cubicBezTo>
                    <a:pt x="33" y="581"/>
                    <a:pt x="67" y="557"/>
                    <a:pt x="67" y="533"/>
                  </a:cubicBezTo>
                  <a:cubicBezTo>
                    <a:pt x="167" y="400"/>
                    <a:pt x="167" y="233"/>
                    <a:pt x="200" y="66"/>
                  </a:cubicBezTo>
                  <a:cubicBezTo>
                    <a:pt x="200" y="18"/>
                    <a:pt x="183" y="1"/>
                    <a:pt x="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1698;p74">
              <a:extLst>
                <a:ext uri="{FF2B5EF4-FFF2-40B4-BE49-F238E27FC236}">
                  <a16:creationId xmlns:a16="http://schemas.microsoft.com/office/drawing/2014/main" id="{C7107D41-AE96-4C7D-C09D-3610BB1C694F}"/>
                </a:ext>
              </a:extLst>
            </p:cNvPr>
            <p:cNvSpPr/>
            <p:nvPr/>
          </p:nvSpPr>
          <p:spPr>
            <a:xfrm>
              <a:off x="2895575" y="1842525"/>
              <a:ext cx="12025" cy="30000"/>
            </a:xfrm>
            <a:custGeom>
              <a:avLst/>
              <a:gdLst/>
              <a:ahLst/>
              <a:cxnLst/>
              <a:rect l="l" t="t" r="r" b="b"/>
              <a:pathLst>
                <a:path w="481" h="1200" extrusionOk="0">
                  <a:moveTo>
                    <a:pt x="438" y="0"/>
                  </a:moveTo>
                  <a:cubicBezTo>
                    <a:pt x="398" y="0"/>
                    <a:pt x="334" y="29"/>
                    <a:pt x="334" y="70"/>
                  </a:cubicBezTo>
                  <a:cubicBezTo>
                    <a:pt x="201" y="404"/>
                    <a:pt x="0" y="770"/>
                    <a:pt x="0" y="1171"/>
                  </a:cubicBezTo>
                  <a:cubicBezTo>
                    <a:pt x="0" y="1191"/>
                    <a:pt x="7" y="1199"/>
                    <a:pt x="16" y="1199"/>
                  </a:cubicBezTo>
                  <a:cubicBezTo>
                    <a:pt x="35" y="1199"/>
                    <a:pt x="67" y="1160"/>
                    <a:pt x="67" y="1137"/>
                  </a:cubicBezTo>
                  <a:cubicBezTo>
                    <a:pt x="267" y="770"/>
                    <a:pt x="334" y="404"/>
                    <a:pt x="467" y="37"/>
                  </a:cubicBezTo>
                  <a:cubicBezTo>
                    <a:pt x="480" y="11"/>
                    <a:pt x="464" y="0"/>
                    <a:pt x="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1699;p74">
              <a:extLst>
                <a:ext uri="{FF2B5EF4-FFF2-40B4-BE49-F238E27FC236}">
                  <a16:creationId xmlns:a16="http://schemas.microsoft.com/office/drawing/2014/main" id="{FED35FBC-6E07-D412-3A8D-6B962A6CB146}"/>
                </a:ext>
              </a:extLst>
            </p:cNvPr>
            <p:cNvSpPr/>
            <p:nvPr/>
          </p:nvSpPr>
          <p:spPr>
            <a:xfrm>
              <a:off x="2903900" y="1852425"/>
              <a:ext cx="7550" cy="32575"/>
            </a:xfrm>
            <a:custGeom>
              <a:avLst/>
              <a:gdLst/>
              <a:ahLst/>
              <a:cxnLst/>
              <a:rect l="l" t="t" r="r" b="b"/>
              <a:pathLst>
                <a:path w="302" h="1303" extrusionOk="0">
                  <a:moveTo>
                    <a:pt x="293" y="1"/>
                  </a:moveTo>
                  <a:cubicBezTo>
                    <a:pt x="259" y="1"/>
                    <a:pt x="134" y="83"/>
                    <a:pt x="134" y="141"/>
                  </a:cubicBezTo>
                  <a:cubicBezTo>
                    <a:pt x="101" y="508"/>
                    <a:pt x="1" y="908"/>
                    <a:pt x="1" y="1275"/>
                  </a:cubicBezTo>
                  <a:cubicBezTo>
                    <a:pt x="1" y="1295"/>
                    <a:pt x="7" y="1303"/>
                    <a:pt x="15" y="1303"/>
                  </a:cubicBezTo>
                  <a:cubicBezTo>
                    <a:pt x="34" y="1303"/>
                    <a:pt x="68" y="1256"/>
                    <a:pt x="68" y="1208"/>
                  </a:cubicBezTo>
                  <a:cubicBezTo>
                    <a:pt x="201" y="841"/>
                    <a:pt x="234" y="441"/>
                    <a:pt x="301" y="8"/>
                  </a:cubicBezTo>
                  <a:cubicBezTo>
                    <a:pt x="301" y="3"/>
                    <a:pt x="298" y="1"/>
                    <a:pt x="2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1700;p74">
              <a:extLst>
                <a:ext uri="{FF2B5EF4-FFF2-40B4-BE49-F238E27FC236}">
                  <a16:creationId xmlns:a16="http://schemas.microsoft.com/office/drawing/2014/main" id="{CE5C6EC8-8FF4-0BCB-AA44-08A36369ABE4}"/>
                </a:ext>
              </a:extLst>
            </p:cNvPr>
            <p:cNvSpPr/>
            <p:nvPr/>
          </p:nvSpPr>
          <p:spPr>
            <a:xfrm>
              <a:off x="2946450" y="1850850"/>
              <a:ext cx="13475" cy="20750"/>
            </a:xfrm>
            <a:custGeom>
              <a:avLst/>
              <a:gdLst/>
              <a:ahLst/>
              <a:cxnLst/>
              <a:rect l="l" t="t" r="r" b="b"/>
              <a:pathLst>
                <a:path w="539" h="830" extrusionOk="0">
                  <a:moveTo>
                    <a:pt x="521" y="1"/>
                  </a:moveTo>
                  <a:cubicBezTo>
                    <a:pt x="493" y="1"/>
                    <a:pt x="421" y="29"/>
                    <a:pt x="400" y="71"/>
                  </a:cubicBezTo>
                  <a:cubicBezTo>
                    <a:pt x="300" y="204"/>
                    <a:pt x="267" y="337"/>
                    <a:pt x="167" y="471"/>
                  </a:cubicBezTo>
                  <a:cubicBezTo>
                    <a:pt x="134" y="571"/>
                    <a:pt x="67" y="671"/>
                    <a:pt x="0" y="804"/>
                  </a:cubicBezTo>
                  <a:cubicBezTo>
                    <a:pt x="0" y="821"/>
                    <a:pt x="17" y="829"/>
                    <a:pt x="38" y="829"/>
                  </a:cubicBezTo>
                  <a:cubicBezTo>
                    <a:pt x="59" y="829"/>
                    <a:pt x="84" y="821"/>
                    <a:pt x="100" y="804"/>
                  </a:cubicBezTo>
                  <a:cubicBezTo>
                    <a:pt x="300" y="571"/>
                    <a:pt x="367" y="304"/>
                    <a:pt x="501" y="37"/>
                  </a:cubicBezTo>
                  <a:cubicBezTo>
                    <a:pt x="539" y="12"/>
                    <a:pt x="538"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1701;p74">
              <a:extLst>
                <a:ext uri="{FF2B5EF4-FFF2-40B4-BE49-F238E27FC236}">
                  <a16:creationId xmlns:a16="http://schemas.microsoft.com/office/drawing/2014/main" id="{6925B52E-75D7-A293-3BB3-042BC1F977DA}"/>
                </a:ext>
              </a:extLst>
            </p:cNvPr>
            <p:cNvSpPr/>
            <p:nvPr/>
          </p:nvSpPr>
          <p:spPr>
            <a:xfrm>
              <a:off x="2990650" y="1802575"/>
              <a:ext cx="17250" cy="23375"/>
            </a:xfrm>
            <a:custGeom>
              <a:avLst/>
              <a:gdLst/>
              <a:ahLst/>
              <a:cxnLst/>
              <a:rect l="l" t="t" r="r" b="b"/>
              <a:pathLst>
                <a:path w="690" h="935" extrusionOk="0">
                  <a:moveTo>
                    <a:pt x="591" y="0"/>
                  </a:moveTo>
                  <a:cubicBezTo>
                    <a:pt x="567" y="0"/>
                    <a:pt x="545" y="11"/>
                    <a:pt x="534" y="33"/>
                  </a:cubicBezTo>
                  <a:cubicBezTo>
                    <a:pt x="334" y="300"/>
                    <a:pt x="67" y="534"/>
                    <a:pt x="0" y="834"/>
                  </a:cubicBezTo>
                  <a:cubicBezTo>
                    <a:pt x="0" y="867"/>
                    <a:pt x="0" y="934"/>
                    <a:pt x="33" y="934"/>
                  </a:cubicBezTo>
                  <a:cubicBezTo>
                    <a:pt x="67" y="934"/>
                    <a:pt x="100" y="934"/>
                    <a:pt x="167" y="867"/>
                  </a:cubicBezTo>
                  <a:cubicBezTo>
                    <a:pt x="167" y="867"/>
                    <a:pt x="200" y="834"/>
                    <a:pt x="167" y="801"/>
                  </a:cubicBezTo>
                  <a:cubicBezTo>
                    <a:pt x="200" y="734"/>
                    <a:pt x="234" y="634"/>
                    <a:pt x="334" y="567"/>
                  </a:cubicBezTo>
                  <a:cubicBezTo>
                    <a:pt x="467" y="400"/>
                    <a:pt x="534" y="267"/>
                    <a:pt x="667" y="134"/>
                  </a:cubicBezTo>
                  <a:cubicBezTo>
                    <a:pt x="689" y="45"/>
                    <a:pt x="638" y="0"/>
                    <a:pt x="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1702;p74">
              <a:extLst>
                <a:ext uri="{FF2B5EF4-FFF2-40B4-BE49-F238E27FC236}">
                  <a16:creationId xmlns:a16="http://schemas.microsoft.com/office/drawing/2014/main" id="{E4F23985-E225-9849-84C6-4CE6CEFE90E3}"/>
                </a:ext>
              </a:extLst>
            </p:cNvPr>
            <p:cNvSpPr/>
            <p:nvPr/>
          </p:nvSpPr>
          <p:spPr>
            <a:xfrm>
              <a:off x="3003975" y="1804125"/>
              <a:ext cx="20500" cy="30150"/>
            </a:xfrm>
            <a:custGeom>
              <a:avLst/>
              <a:gdLst/>
              <a:ahLst/>
              <a:cxnLst/>
              <a:rect l="l" t="t" r="r" b="b"/>
              <a:pathLst>
                <a:path w="820" h="1206" extrusionOk="0">
                  <a:moveTo>
                    <a:pt x="752" y="0"/>
                  </a:moveTo>
                  <a:cubicBezTo>
                    <a:pt x="720" y="0"/>
                    <a:pt x="683" y="25"/>
                    <a:pt x="668" y="72"/>
                  </a:cubicBezTo>
                  <a:cubicBezTo>
                    <a:pt x="535" y="272"/>
                    <a:pt x="368" y="438"/>
                    <a:pt x="268" y="672"/>
                  </a:cubicBezTo>
                  <a:cubicBezTo>
                    <a:pt x="168" y="839"/>
                    <a:pt x="1" y="1006"/>
                    <a:pt x="1" y="1172"/>
                  </a:cubicBezTo>
                  <a:cubicBezTo>
                    <a:pt x="1" y="1206"/>
                    <a:pt x="1" y="1206"/>
                    <a:pt x="34" y="1206"/>
                  </a:cubicBezTo>
                  <a:cubicBezTo>
                    <a:pt x="101" y="1206"/>
                    <a:pt x="134" y="1172"/>
                    <a:pt x="168" y="1106"/>
                  </a:cubicBezTo>
                  <a:cubicBezTo>
                    <a:pt x="201" y="1006"/>
                    <a:pt x="268" y="905"/>
                    <a:pt x="334" y="772"/>
                  </a:cubicBezTo>
                  <a:cubicBezTo>
                    <a:pt x="468" y="539"/>
                    <a:pt x="668" y="338"/>
                    <a:pt x="801" y="105"/>
                  </a:cubicBezTo>
                  <a:cubicBezTo>
                    <a:pt x="819" y="33"/>
                    <a:pt x="789" y="0"/>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1703;p74">
              <a:extLst>
                <a:ext uri="{FF2B5EF4-FFF2-40B4-BE49-F238E27FC236}">
                  <a16:creationId xmlns:a16="http://schemas.microsoft.com/office/drawing/2014/main" id="{C0C9319F-7434-D1ED-BF60-A152D033B321}"/>
                </a:ext>
              </a:extLst>
            </p:cNvPr>
            <p:cNvSpPr/>
            <p:nvPr/>
          </p:nvSpPr>
          <p:spPr>
            <a:xfrm>
              <a:off x="3011500" y="1810800"/>
              <a:ext cx="20925" cy="30575"/>
            </a:xfrm>
            <a:custGeom>
              <a:avLst/>
              <a:gdLst/>
              <a:ahLst/>
              <a:cxnLst/>
              <a:rect l="l" t="t" r="r" b="b"/>
              <a:pathLst>
                <a:path w="837" h="1223" extrusionOk="0">
                  <a:moveTo>
                    <a:pt x="776" y="0"/>
                  </a:moveTo>
                  <a:cubicBezTo>
                    <a:pt x="743" y="0"/>
                    <a:pt x="698" y="25"/>
                    <a:pt x="667" y="71"/>
                  </a:cubicBezTo>
                  <a:cubicBezTo>
                    <a:pt x="534" y="272"/>
                    <a:pt x="400" y="472"/>
                    <a:pt x="300" y="638"/>
                  </a:cubicBezTo>
                  <a:cubicBezTo>
                    <a:pt x="200" y="805"/>
                    <a:pt x="33" y="972"/>
                    <a:pt x="0" y="1172"/>
                  </a:cubicBezTo>
                  <a:cubicBezTo>
                    <a:pt x="0" y="1206"/>
                    <a:pt x="8" y="1222"/>
                    <a:pt x="21" y="1222"/>
                  </a:cubicBezTo>
                  <a:cubicBezTo>
                    <a:pt x="33" y="1222"/>
                    <a:pt x="50" y="1206"/>
                    <a:pt x="67" y="1172"/>
                  </a:cubicBezTo>
                  <a:cubicBezTo>
                    <a:pt x="200" y="1072"/>
                    <a:pt x="300" y="839"/>
                    <a:pt x="400" y="672"/>
                  </a:cubicBezTo>
                  <a:cubicBezTo>
                    <a:pt x="534" y="472"/>
                    <a:pt x="667" y="272"/>
                    <a:pt x="801" y="105"/>
                  </a:cubicBezTo>
                  <a:cubicBezTo>
                    <a:pt x="836" y="33"/>
                    <a:pt x="815" y="0"/>
                    <a:pt x="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1704;p74">
              <a:extLst>
                <a:ext uri="{FF2B5EF4-FFF2-40B4-BE49-F238E27FC236}">
                  <a16:creationId xmlns:a16="http://schemas.microsoft.com/office/drawing/2014/main" id="{CA5F64BC-2032-579E-D7E4-33142D1EEF53}"/>
                </a:ext>
              </a:extLst>
            </p:cNvPr>
            <p:cNvSpPr/>
            <p:nvPr/>
          </p:nvSpPr>
          <p:spPr>
            <a:xfrm>
              <a:off x="3014825" y="1815800"/>
              <a:ext cx="28050" cy="40075"/>
            </a:xfrm>
            <a:custGeom>
              <a:avLst/>
              <a:gdLst/>
              <a:ahLst/>
              <a:cxnLst/>
              <a:rect l="l" t="t" r="r" b="b"/>
              <a:pathLst>
                <a:path w="1122" h="1603" extrusionOk="0">
                  <a:moveTo>
                    <a:pt x="1069" y="0"/>
                  </a:moveTo>
                  <a:cubicBezTo>
                    <a:pt x="1035" y="0"/>
                    <a:pt x="981" y="25"/>
                    <a:pt x="934" y="72"/>
                  </a:cubicBezTo>
                  <a:cubicBezTo>
                    <a:pt x="601" y="539"/>
                    <a:pt x="67" y="1039"/>
                    <a:pt x="0" y="1573"/>
                  </a:cubicBezTo>
                  <a:cubicBezTo>
                    <a:pt x="0" y="1595"/>
                    <a:pt x="8" y="1602"/>
                    <a:pt x="18" y="1602"/>
                  </a:cubicBezTo>
                  <a:cubicBezTo>
                    <a:pt x="38" y="1602"/>
                    <a:pt x="67" y="1573"/>
                    <a:pt x="67" y="1573"/>
                  </a:cubicBezTo>
                  <a:cubicBezTo>
                    <a:pt x="234" y="1306"/>
                    <a:pt x="367" y="1072"/>
                    <a:pt x="534" y="805"/>
                  </a:cubicBezTo>
                  <a:cubicBezTo>
                    <a:pt x="701" y="572"/>
                    <a:pt x="901" y="338"/>
                    <a:pt x="1068" y="105"/>
                  </a:cubicBezTo>
                  <a:cubicBezTo>
                    <a:pt x="1122" y="33"/>
                    <a:pt x="1108" y="0"/>
                    <a:pt x="10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1705;p74">
              <a:extLst>
                <a:ext uri="{FF2B5EF4-FFF2-40B4-BE49-F238E27FC236}">
                  <a16:creationId xmlns:a16="http://schemas.microsoft.com/office/drawing/2014/main" id="{0A9A1017-8961-93F9-8EF9-405D1E5E8D80}"/>
                </a:ext>
              </a:extLst>
            </p:cNvPr>
            <p:cNvSpPr/>
            <p:nvPr/>
          </p:nvSpPr>
          <p:spPr>
            <a:xfrm>
              <a:off x="3030525" y="1818200"/>
              <a:ext cx="25375" cy="33300"/>
            </a:xfrm>
            <a:custGeom>
              <a:avLst/>
              <a:gdLst/>
              <a:ahLst/>
              <a:cxnLst/>
              <a:rect l="l" t="t" r="r" b="b"/>
              <a:pathLst>
                <a:path w="1015" h="1332" extrusionOk="0">
                  <a:moveTo>
                    <a:pt x="940" y="1"/>
                  </a:moveTo>
                  <a:cubicBezTo>
                    <a:pt x="914" y="1"/>
                    <a:pt x="886" y="16"/>
                    <a:pt x="874" y="42"/>
                  </a:cubicBezTo>
                  <a:cubicBezTo>
                    <a:pt x="573" y="443"/>
                    <a:pt x="273" y="843"/>
                    <a:pt x="40" y="1276"/>
                  </a:cubicBezTo>
                  <a:cubicBezTo>
                    <a:pt x="1" y="1316"/>
                    <a:pt x="19" y="1332"/>
                    <a:pt x="47" y="1332"/>
                  </a:cubicBezTo>
                  <a:cubicBezTo>
                    <a:pt x="67" y="1332"/>
                    <a:pt x="92" y="1324"/>
                    <a:pt x="106" y="1310"/>
                  </a:cubicBezTo>
                  <a:cubicBezTo>
                    <a:pt x="407" y="910"/>
                    <a:pt x="707" y="509"/>
                    <a:pt x="974" y="142"/>
                  </a:cubicBezTo>
                  <a:cubicBezTo>
                    <a:pt x="1014" y="40"/>
                    <a:pt x="980" y="1"/>
                    <a:pt x="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1706;p74">
              <a:extLst>
                <a:ext uri="{FF2B5EF4-FFF2-40B4-BE49-F238E27FC236}">
                  <a16:creationId xmlns:a16="http://schemas.microsoft.com/office/drawing/2014/main" id="{FDC203A8-38B5-490F-0437-463531AA6EB0}"/>
                </a:ext>
              </a:extLst>
            </p:cNvPr>
            <p:cNvSpPr/>
            <p:nvPr/>
          </p:nvSpPr>
          <p:spPr>
            <a:xfrm>
              <a:off x="3048675" y="1813325"/>
              <a:ext cx="24950" cy="35250"/>
            </a:xfrm>
            <a:custGeom>
              <a:avLst/>
              <a:gdLst/>
              <a:ahLst/>
              <a:cxnLst/>
              <a:rect l="l" t="t" r="r" b="b"/>
              <a:pathLst>
                <a:path w="998" h="1410" extrusionOk="0">
                  <a:moveTo>
                    <a:pt x="935" y="1"/>
                  </a:moveTo>
                  <a:cubicBezTo>
                    <a:pt x="909" y="1"/>
                    <a:pt x="874" y="12"/>
                    <a:pt x="848" y="37"/>
                  </a:cubicBezTo>
                  <a:cubicBezTo>
                    <a:pt x="548" y="437"/>
                    <a:pt x="248" y="904"/>
                    <a:pt x="14" y="1371"/>
                  </a:cubicBezTo>
                  <a:cubicBezTo>
                    <a:pt x="0" y="1400"/>
                    <a:pt x="4" y="1410"/>
                    <a:pt x="15" y="1410"/>
                  </a:cubicBezTo>
                  <a:cubicBezTo>
                    <a:pt x="31" y="1410"/>
                    <a:pt x="62" y="1391"/>
                    <a:pt x="81" y="1371"/>
                  </a:cubicBezTo>
                  <a:cubicBezTo>
                    <a:pt x="381" y="938"/>
                    <a:pt x="648" y="504"/>
                    <a:pt x="915" y="70"/>
                  </a:cubicBezTo>
                  <a:cubicBezTo>
                    <a:pt x="997" y="29"/>
                    <a:pt x="978" y="1"/>
                    <a:pt x="9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1707;p74">
              <a:extLst>
                <a:ext uri="{FF2B5EF4-FFF2-40B4-BE49-F238E27FC236}">
                  <a16:creationId xmlns:a16="http://schemas.microsoft.com/office/drawing/2014/main" id="{13FB4E04-D2E4-D5D2-7905-820193FEC201}"/>
                </a:ext>
              </a:extLst>
            </p:cNvPr>
            <p:cNvSpPr/>
            <p:nvPr/>
          </p:nvSpPr>
          <p:spPr>
            <a:xfrm>
              <a:off x="3066200" y="1807025"/>
              <a:ext cx="29925" cy="46925"/>
            </a:xfrm>
            <a:custGeom>
              <a:avLst/>
              <a:gdLst/>
              <a:ahLst/>
              <a:cxnLst/>
              <a:rect l="l" t="t" r="r" b="b"/>
              <a:pathLst>
                <a:path w="1197" h="1877" extrusionOk="0">
                  <a:moveTo>
                    <a:pt x="1158" y="1"/>
                  </a:moveTo>
                  <a:cubicBezTo>
                    <a:pt x="1129" y="1"/>
                    <a:pt x="1083" y="35"/>
                    <a:pt x="1048" y="89"/>
                  </a:cubicBezTo>
                  <a:cubicBezTo>
                    <a:pt x="714" y="656"/>
                    <a:pt x="347" y="1190"/>
                    <a:pt x="14" y="1824"/>
                  </a:cubicBezTo>
                  <a:cubicBezTo>
                    <a:pt x="1" y="1863"/>
                    <a:pt x="3" y="1876"/>
                    <a:pt x="15" y="1876"/>
                  </a:cubicBezTo>
                  <a:cubicBezTo>
                    <a:pt x="33" y="1876"/>
                    <a:pt x="73" y="1844"/>
                    <a:pt x="114" y="1824"/>
                  </a:cubicBezTo>
                  <a:cubicBezTo>
                    <a:pt x="514" y="1290"/>
                    <a:pt x="848" y="656"/>
                    <a:pt x="1181" y="89"/>
                  </a:cubicBezTo>
                  <a:cubicBezTo>
                    <a:pt x="1197" y="27"/>
                    <a:pt x="1183" y="1"/>
                    <a:pt x="1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1708;p74">
              <a:extLst>
                <a:ext uri="{FF2B5EF4-FFF2-40B4-BE49-F238E27FC236}">
                  <a16:creationId xmlns:a16="http://schemas.microsoft.com/office/drawing/2014/main" id="{6E1B36A3-A3DA-F5A0-EC0D-4DE27704491A}"/>
                </a:ext>
              </a:extLst>
            </p:cNvPr>
            <p:cNvSpPr/>
            <p:nvPr/>
          </p:nvSpPr>
          <p:spPr>
            <a:xfrm>
              <a:off x="3089875" y="1807025"/>
              <a:ext cx="26275" cy="41550"/>
            </a:xfrm>
            <a:custGeom>
              <a:avLst/>
              <a:gdLst/>
              <a:ahLst/>
              <a:cxnLst/>
              <a:rect l="l" t="t" r="r" b="b"/>
              <a:pathLst>
                <a:path w="1051" h="1662" extrusionOk="0">
                  <a:moveTo>
                    <a:pt x="1000" y="1"/>
                  </a:moveTo>
                  <a:cubicBezTo>
                    <a:pt x="966" y="1"/>
                    <a:pt x="919" y="35"/>
                    <a:pt x="901" y="89"/>
                  </a:cubicBezTo>
                  <a:cubicBezTo>
                    <a:pt x="734" y="356"/>
                    <a:pt x="568" y="656"/>
                    <a:pt x="368" y="956"/>
                  </a:cubicBezTo>
                  <a:cubicBezTo>
                    <a:pt x="234" y="1156"/>
                    <a:pt x="34" y="1357"/>
                    <a:pt x="1" y="1623"/>
                  </a:cubicBezTo>
                  <a:cubicBezTo>
                    <a:pt x="1" y="1652"/>
                    <a:pt x="13" y="1662"/>
                    <a:pt x="26" y="1662"/>
                  </a:cubicBezTo>
                  <a:cubicBezTo>
                    <a:pt x="45" y="1662"/>
                    <a:pt x="67" y="1643"/>
                    <a:pt x="67" y="1623"/>
                  </a:cubicBezTo>
                  <a:cubicBezTo>
                    <a:pt x="267" y="1357"/>
                    <a:pt x="401" y="1090"/>
                    <a:pt x="601" y="823"/>
                  </a:cubicBezTo>
                  <a:cubicBezTo>
                    <a:pt x="768" y="589"/>
                    <a:pt x="901" y="322"/>
                    <a:pt x="1035" y="89"/>
                  </a:cubicBezTo>
                  <a:cubicBezTo>
                    <a:pt x="1050" y="27"/>
                    <a:pt x="1030" y="1"/>
                    <a:pt x="1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1709;p74">
              <a:extLst>
                <a:ext uri="{FF2B5EF4-FFF2-40B4-BE49-F238E27FC236}">
                  <a16:creationId xmlns:a16="http://schemas.microsoft.com/office/drawing/2014/main" id="{A08A7CE8-DB62-408D-B6BD-35CBB42342A9}"/>
                </a:ext>
              </a:extLst>
            </p:cNvPr>
            <p:cNvSpPr/>
            <p:nvPr/>
          </p:nvSpPr>
          <p:spPr>
            <a:xfrm>
              <a:off x="3120325" y="1811525"/>
              <a:ext cx="20775" cy="25675"/>
            </a:xfrm>
            <a:custGeom>
              <a:avLst/>
              <a:gdLst/>
              <a:ahLst/>
              <a:cxnLst/>
              <a:rect l="l" t="t" r="r" b="b"/>
              <a:pathLst>
                <a:path w="831" h="1027" extrusionOk="0">
                  <a:moveTo>
                    <a:pt x="763" y="0"/>
                  </a:moveTo>
                  <a:cubicBezTo>
                    <a:pt x="742" y="0"/>
                    <a:pt x="714" y="12"/>
                    <a:pt x="684" y="42"/>
                  </a:cubicBezTo>
                  <a:cubicBezTo>
                    <a:pt x="450" y="309"/>
                    <a:pt x="184" y="609"/>
                    <a:pt x="17" y="976"/>
                  </a:cubicBezTo>
                  <a:cubicBezTo>
                    <a:pt x="0" y="1010"/>
                    <a:pt x="8" y="1026"/>
                    <a:pt x="29" y="1026"/>
                  </a:cubicBezTo>
                  <a:cubicBezTo>
                    <a:pt x="50" y="1026"/>
                    <a:pt x="84" y="1010"/>
                    <a:pt x="117" y="976"/>
                  </a:cubicBezTo>
                  <a:cubicBezTo>
                    <a:pt x="350" y="710"/>
                    <a:pt x="551" y="409"/>
                    <a:pt x="784" y="109"/>
                  </a:cubicBezTo>
                  <a:cubicBezTo>
                    <a:pt x="830" y="63"/>
                    <a:pt x="812" y="0"/>
                    <a:pt x="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1710;p74">
              <a:extLst>
                <a:ext uri="{FF2B5EF4-FFF2-40B4-BE49-F238E27FC236}">
                  <a16:creationId xmlns:a16="http://schemas.microsoft.com/office/drawing/2014/main" id="{2424B9F1-6848-7926-8011-AFB9F8F6F3BC}"/>
                </a:ext>
              </a:extLst>
            </p:cNvPr>
            <p:cNvSpPr/>
            <p:nvPr/>
          </p:nvSpPr>
          <p:spPr>
            <a:xfrm>
              <a:off x="3137400" y="1806900"/>
              <a:ext cx="18175" cy="24675"/>
            </a:xfrm>
            <a:custGeom>
              <a:avLst/>
              <a:gdLst/>
              <a:ahLst/>
              <a:cxnLst/>
              <a:rect l="l" t="t" r="r" b="b"/>
              <a:pathLst>
                <a:path w="727" h="987" extrusionOk="0">
                  <a:moveTo>
                    <a:pt x="658" y="0"/>
                  </a:moveTo>
                  <a:cubicBezTo>
                    <a:pt x="624" y="0"/>
                    <a:pt x="577" y="19"/>
                    <a:pt x="535" y="61"/>
                  </a:cubicBezTo>
                  <a:cubicBezTo>
                    <a:pt x="368" y="327"/>
                    <a:pt x="101" y="628"/>
                    <a:pt x="1" y="961"/>
                  </a:cubicBezTo>
                  <a:cubicBezTo>
                    <a:pt x="1" y="978"/>
                    <a:pt x="9" y="986"/>
                    <a:pt x="22" y="986"/>
                  </a:cubicBezTo>
                  <a:cubicBezTo>
                    <a:pt x="34" y="986"/>
                    <a:pt x="51" y="978"/>
                    <a:pt x="68" y="961"/>
                  </a:cubicBezTo>
                  <a:cubicBezTo>
                    <a:pt x="301" y="694"/>
                    <a:pt x="468" y="361"/>
                    <a:pt x="668" y="94"/>
                  </a:cubicBezTo>
                  <a:cubicBezTo>
                    <a:pt x="726" y="36"/>
                    <a:pt x="706"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1711;p74">
              <a:extLst>
                <a:ext uri="{FF2B5EF4-FFF2-40B4-BE49-F238E27FC236}">
                  <a16:creationId xmlns:a16="http://schemas.microsoft.com/office/drawing/2014/main" id="{1E9C7D76-8C21-F230-DF35-A34173F08FFA}"/>
                </a:ext>
              </a:extLst>
            </p:cNvPr>
            <p:cNvSpPr/>
            <p:nvPr/>
          </p:nvSpPr>
          <p:spPr>
            <a:xfrm>
              <a:off x="3181600" y="1798400"/>
              <a:ext cx="5875" cy="4200"/>
            </a:xfrm>
            <a:custGeom>
              <a:avLst/>
              <a:gdLst/>
              <a:ahLst/>
              <a:cxnLst/>
              <a:rect l="l" t="t" r="r" b="b"/>
              <a:pathLst>
                <a:path w="235" h="168" extrusionOk="0">
                  <a:moveTo>
                    <a:pt x="134" y="0"/>
                  </a:moveTo>
                  <a:cubicBezTo>
                    <a:pt x="101" y="0"/>
                    <a:pt x="1" y="167"/>
                    <a:pt x="68" y="167"/>
                  </a:cubicBezTo>
                  <a:cubicBezTo>
                    <a:pt x="134" y="167"/>
                    <a:pt x="234"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1712;p74">
              <a:extLst>
                <a:ext uri="{FF2B5EF4-FFF2-40B4-BE49-F238E27FC236}">
                  <a16:creationId xmlns:a16="http://schemas.microsoft.com/office/drawing/2014/main" id="{FA3A26DE-BBF2-A6CD-9D71-26B507D139C1}"/>
                </a:ext>
              </a:extLst>
            </p:cNvPr>
            <p:cNvSpPr/>
            <p:nvPr/>
          </p:nvSpPr>
          <p:spPr>
            <a:xfrm>
              <a:off x="3154925" y="1809000"/>
              <a:ext cx="27550" cy="43150"/>
            </a:xfrm>
            <a:custGeom>
              <a:avLst/>
              <a:gdLst/>
              <a:ahLst/>
              <a:cxnLst/>
              <a:rect l="l" t="t" r="r" b="b"/>
              <a:pathLst>
                <a:path w="1102" h="1726" extrusionOk="0">
                  <a:moveTo>
                    <a:pt x="881" y="1"/>
                  </a:moveTo>
                  <a:cubicBezTo>
                    <a:pt x="811" y="1"/>
                    <a:pt x="768" y="50"/>
                    <a:pt x="768" y="77"/>
                  </a:cubicBezTo>
                  <a:cubicBezTo>
                    <a:pt x="801" y="377"/>
                    <a:pt x="568" y="710"/>
                    <a:pt x="434" y="977"/>
                  </a:cubicBezTo>
                  <a:cubicBezTo>
                    <a:pt x="334" y="1144"/>
                    <a:pt x="0" y="1511"/>
                    <a:pt x="101" y="1711"/>
                  </a:cubicBezTo>
                  <a:cubicBezTo>
                    <a:pt x="110" y="1721"/>
                    <a:pt x="120" y="1725"/>
                    <a:pt x="131" y="1725"/>
                  </a:cubicBezTo>
                  <a:cubicBezTo>
                    <a:pt x="156" y="1725"/>
                    <a:pt x="187" y="1701"/>
                    <a:pt x="234" y="1678"/>
                  </a:cubicBezTo>
                  <a:cubicBezTo>
                    <a:pt x="301" y="1544"/>
                    <a:pt x="334" y="1411"/>
                    <a:pt x="434" y="1311"/>
                  </a:cubicBezTo>
                  <a:cubicBezTo>
                    <a:pt x="501" y="1077"/>
                    <a:pt x="634" y="911"/>
                    <a:pt x="768" y="710"/>
                  </a:cubicBezTo>
                  <a:cubicBezTo>
                    <a:pt x="834" y="544"/>
                    <a:pt x="1101" y="177"/>
                    <a:pt x="934" y="10"/>
                  </a:cubicBezTo>
                  <a:cubicBezTo>
                    <a:pt x="915" y="4"/>
                    <a:pt x="897" y="1"/>
                    <a:pt x="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1713;p74">
              <a:extLst>
                <a:ext uri="{FF2B5EF4-FFF2-40B4-BE49-F238E27FC236}">
                  <a16:creationId xmlns:a16="http://schemas.microsoft.com/office/drawing/2014/main" id="{D716EB65-C641-42F1-256C-E389F96EEDC7}"/>
                </a:ext>
              </a:extLst>
            </p:cNvPr>
            <p:cNvSpPr/>
            <p:nvPr/>
          </p:nvSpPr>
          <p:spPr>
            <a:xfrm>
              <a:off x="3164300" y="1809800"/>
              <a:ext cx="31650" cy="51175"/>
            </a:xfrm>
            <a:custGeom>
              <a:avLst/>
              <a:gdLst/>
              <a:ahLst/>
              <a:cxnLst/>
              <a:rect l="l" t="t" r="r" b="b"/>
              <a:pathLst>
                <a:path w="1266" h="2047" extrusionOk="0">
                  <a:moveTo>
                    <a:pt x="1177" y="1"/>
                  </a:moveTo>
                  <a:cubicBezTo>
                    <a:pt x="1144" y="1"/>
                    <a:pt x="1107" y="17"/>
                    <a:pt x="1093" y="45"/>
                  </a:cubicBezTo>
                  <a:cubicBezTo>
                    <a:pt x="726" y="645"/>
                    <a:pt x="193" y="1279"/>
                    <a:pt x="26" y="1979"/>
                  </a:cubicBezTo>
                  <a:cubicBezTo>
                    <a:pt x="1" y="2030"/>
                    <a:pt x="9" y="2047"/>
                    <a:pt x="28" y="2047"/>
                  </a:cubicBezTo>
                  <a:cubicBezTo>
                    <a:pt x="61" y="2047"/>
                    <a:pt x="126" y="2000"/>
                    <a:pt x="126" y="1979"/>
                  </a:cubicBezTo>
                  <a:cubicBezTo>
                    <a:pt x="459" y="1346"/>
                    <a:pt x="860" y="712"/>
                    <a:pt x="1227" y="111"/>
                  </a:cubicBezTo>
                  <a:cubicBezTo>
                    <a:pt x="1266" y="33"/>
                    <a:pt x="1225" y="1"/>
                    <a:pt x="1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1714;p74">
              <a:extLst>
                <a:ext uri="{FF2B5EF4-FFF2-40B4-BE49-F238E27FC236}">
                  <a16:creationId xmlns:a16="http://schemas.microsoft.com/office/drawing/2014/main" id="{C466D027-2F16-4ED9-B86F-3ECBBD43F582}"/>
                </a:ext>
              </a:extLst>
            </p:cNvPr>
            <p:cNvSpPr/>
            <p:nvPr/>
          </p:nvSpPr>
          <p:spPr>
            <a:xfrm>
              <a:off x="3177450" y="1807925"/>
              <a:ext cx="29350" cy="51275"/>
            </a:xfrm>
            <a:custGeom>
              <a:avLst/>
              <a:gdLst/>
              <a:ahLst/>
              <a:cxnLst/>
              <a:rect l="l" t="t" r="r" b="b"/>
              <a:pathLst>
                <a:path w="1174" h="2051" extrusionOk="0">
                  <a:moveTo>
                    <a:pt x="1153" y="0"/>
                  </a:moveTo>
                  <a:cubicBezTo>
                    <a:pt x="1124" y="0"/>
                    <a:pt x="1054" y="33"/>
                    <a:pt x="1034" y="53"/>
                  </a:cubicBezTo>
                  <a:cubicBezTo>
                    <a:pt x="701" y="653"/>
                    <a:pt x="200" y="1287"/>
                    <a:pt x="0" y="1988"/>
                  </a:cubicBezTo>
                  <a:cubicBezTo>
                    <a:pt x="0" y="2033"/>
                    <a:pt x="14" y="2051"/>
                    <a:pt x="29" y="2051"/>
                  </a:cubicBezTo>
                  <a:cubicBezTo>
                    <a:pt x="47" y="2051"/>
                    <a:pt x="67" y="2024"/>
                    <a:pt x="67" y="1988"/>
                  </a:cubicBezTo>
                  <a:cubicBezTo>
                    <a:pt x="500" y="1387"/>
                    <a:pt x="834" y="720"/>
                    <a:pt x="1134" y="53"/>
                  </a:cubicBezTo>
                  <a:cubicBezTo>
                    <a:pt x="1174" y="14"/>
                    <a:pt x="1172" y="0"/>
                    <a:pt x="1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1715;p74">
              <a:extLst>
                <a:ext uri="{FF2B5EF4-FFF2-40B4-BE49-F238E27FC236}">
                  <a16:creationId xmlns:a16="http://schemas.microsoft.com/office/drawing/2014/main" id="{A0175717-79B1-055F-2522-34E499D5D103}"/>
                </a:ext>
              </a:extLst>
            </p:cNvPr>
            <p:cNvSpPr/>
            <p:nvPr/>
          </p:nvSpPr>
          <p:spPr>
            <a:xfrm>
              <a:off x="3189250" y="1798550"/>
              <a:ext cx="43750" cy="69225"/>
            </a:xfrm>
            <a:custGeom>
              <a:avLst/>
              <a:gdLst/>
              <a:ahLst/>
              <a:cxnLst/>
              <a:rect l="l" t="t" r="r" b="b"/>
              <a:pathLst>
                <a:path w="1750" h="2769" extrusionOk="0">
                  <a:moveTo>
                    <a:pt x="1671" y="1"/>
                  </a:moveTo>
                  <a:cubicBezTo>
                    <a:pt x="1642" y="1"/>
                    <a:pt x="1610" y="19"/>
                    <a:pt x="1596" y="61"/>
                  </a:cubicBezTo>
                  <a:cubicBezTo>
                    <a:pt x="1063" y="928"/>
                    <a:pt x="395" y="1762"/>
                    <a:pt x="28" y="2730"/>
                  </a:cubicBezTo>
                  <a:cubicBezTo>
                    <a:pt x="0" y="2758"/>
                    <a:pt x="2" y="2768"/>
                    <a:pt x="16" y="2768"/>
                  </a:cubicBezTo>
                  <a:cubicBezTo>
                    <a:pt x="34" y="2768"/>
                    <a:pt x="76" y="2749"/>
                    <a:pt x="95" y="2730"/>
                  </a:cubicBezTo>
                  <a:cubicBezTo>
                    <a:pt x="662" y="1829"/>
                    <a:pt x="1163" y="962"/>
                    <a:pt x="1730" y="94"/>
                  </a:cubicBezTo>
                  <a:cubicBezTo>
                    <a:pt x="1749" y="36"/>
                    <a:pt x="1712" y="1"/>
                    <a:pt x="1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1716;p74">
              <a:extLst>
                <a:ext uri="{FF2B5EF4-FFF2-40B4-BE49-F238E27FC236}">
                  <a16:creationId xmlns:a16="http://schemas.microsoft.com/office/drawing/2014/main" id="{65AB294B-056C-AECD-6FCD-71796B3B9FAC}"/>
                </a:ext>
              </a:extLst>
            </p:cNvPr>
            <p:cNvSpPr/>
            <p:nvPr/>
          </p:nvSpPr>
          <p:spPr>
            <a:xfrm>
              <a:off x="3200375" y="1801400"/>
              <a:ext cx="46850" cy="71650"/>
            </a:xfrm>
            <a:custGeom>
              <a:avLst/>
              <a:gdLst/>
              <a:ahLst/>
              <a:cxnLst/>
              <a:rect l="l" t="t" r="r" b="b"/>
              <a:pathLst>
                <a:path w="1874" h="2866" extrusionOk="0">
                  <a:moveTo>
                    <a:pt x="1827" y="1"/>
                  </a:moveTo>
                  <a:cubicBezTo>
                    <a:pt x="1802" y="1"/>
                    <a:pt x="1767" y="17"/>
                    <a:pt x="1752" y="47"/>
                  </a:cubicBezTo>
                  <a:cubicBezTo>
                    <a:pt x="1151" y="914"/>
                    <a:pt x="484" y="1848"/>
                    <a:pt x="17" y="2816"/>
                  </a:cubicBezTo>
                  <a:cubicBezTo>
                    <a:pt x="0" y="2849"/>
                    <a:pt x="25" y="2866"/>
                    <a:pt x="55" y="2866"/>
                  </a:cubicBezTo>
                  <a:cubicBezTo>
                    <a:pt x="84" y="2866"/>
                    <a:pt x="117" y="2849"/>
                    <a:pt x="117" y="2816"/>
                  </a:cubicBezTo>
                  <a:cubicBezTo>
                    <a:pt x="684" y="1882"/>
                    <a:pt x="1251" y="981"/>
                    <a:pt x="1818" y="80"/>
                  </a:cubicBezTo>
                  <a:cubicBezTo>
                    <a:pt x="1873" y="25"/>
                    <a:pt x="1858" y="1"/>
                    <a:pt x="1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1717;p74">
              <a:extLst>
                <a:ext uri="{FF2B5EF4-FFF2-40B4-BE49-F238E27FC236}">
                  <a16:creationId xmlns:a16="http://schemas.microsoft.com/office/drawing/2014/main" id="{C7BB4A3D-F82F-CE02-4495-2295CDFD0219}"/>
                </a:ext>
              </a:extLst>
            </p:cNvPr>
            <p:cNvSpPr/>
            <p:nvPr/>
          </p:nvSpPr>
          <p:spPr>
            <a:xfrm>
              <a:off x="3210100" y="1808825"/>
              <a:ext cx="48675" cy="79800"/>
            </a:xfrm>
            <a:custGeom>
              <a:avLst/>
              <a:gdLst/>
              <a:ahLst/>
              <a:cxnLst/>
              <a:rect l="l" t="t" r="r" b="b"/>
              <a:pathLst>
                <a:path w="1947" h="3192" extrusionOk="0">
                  <a:moveTo>
                    <a:pt x="1913" y="0"/>
                  </a:moveTo>
                  <a:cubicBezTo>
                    <a:pt x="1888" y="0"/>
                    <a:pt x="1846" y="17"/>
                    <a:pt x="1796" y="50"/>
                  </a:cubicBezTo>
                  <a:cubicBezTo>
                    <a:pt x="1196" y="1051"/>
                    <a:pt x="462" y="2052"/>
                    <a:pt x="28" y="3153"/>
                  </a:cubicBezTo>
                  <a:cubicBezTo>
                    <a:pt x="0" y="3181"/>
                    <a:pt x="2" y="3191"/>
                    <a:pt x="16" y="3191"/>
                  </a:cubicBezTo>
                  <a:cubicBezTo>
                    <a:pt x="34" y="3191"/>
                    <a:pt x="76" y="3172"/>
                    <a:pt x="95" y="3153"/>
                  </a:cubicBezTo>
                  <a:cubicBezTo>
                    <a:pt x="729" y="2152"/>
                    <a:pt x="1263" y="1051"/>
                    <a:pt x="1930" y="50"/>
                  </a:cubicBezTo>
                  <a:cubicBezTo>
                    <a:pt x="1946" y="17"/>
                    <a:pt x="1938" y="0"/>
                    <a:pt x="1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1718;p74">
              <a:extLst>
                <a:ext uri="{FF2B5EF4-FFF2-40B4-BE49-F238E27FC236}">
                  <a16:creationId xmlns:a16="http://schemas.microsoft.com/office/drawing/2014/main" id="{B15361ED-B1DB-9214-6C8B-D11EFC45A742}"/>
                </a:ext>
              </a:extLst>
            </p:cNvPr>
            <p:cNvSpPr/>
            <p:nvPr/>
          </p:nvSpPr>
          <p:spPr>
            <a:xfrm>
              <a:off x="3216225" y="1817675"/>
              <a:ext cx="54175" cy="89775"/>
            </a:xfrm>
            <a:custGeom>
              <a:avLst/>
              <a:gdLst/>
              <a:ahLst/>
              <a:cxnLst/>
              <a:rect l="l" t="t" r="r" b="b"/>
              <a:pathLst>
                <a:path w="2167" h="3591" extrusionOk="0">
                  <a:moveTo>
                    <a:pt x="2105" y="0"/>
                  </a:moveTo>
                  <a:cubicBezTo>
                    <a:pt x="2062" y="0"/>
                    <a:pt x="2003" y="27"/>
                    <a:pt x="1985" y="63"/>
                  </a:cubicBezTo>
                  <a:cubicBezTo>
                    <a:pt x="1351" y="1231"/>
                    <a:pt x="651" y="2398"/>
                    <a:pt x="17" y="3566"/>
                  </a:cubicBezTo>
                  <a:cubicBezTo>
                    <a:pt x="0" y="3582"/>
                    <a:pt x="9" y="3591"/>
                    <a:pt x="29" y="3591"/>
                  </a:cubicBezTo>
                  <a:cubicBezTo>
                    <a:pt x="50" y="3591"/>
                    <a:pt x="84" y="3582"/>
                    <a:pt x="117" y="3566"/>
                  </a:cubicBezTo>
                  <a:cubicBezTo>
                    <a:pt x="884" y="2498"/>
                    <a:pt x="1485" y="1231"/>
                    <a:pt x="2152" y="63"/>
                  </a:cubicBezTo>
                  <a:cubicBezTo>
                    <a:pt x="2167" y="18"/>
                    <a:pt x="2141" y="0"/>
                    <a:pt x="2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1719;p74">
              <a:extLst>
                <a:ext uri="{FF2B5EF4-FFF2-40B4-BE49-F238E27FC236}">
                  <a16:creationId xmlns:a16="http://schemas.microsoft.com/office/drawing/2014/main" id="{F2053520-C32A-E26B-7981-139EFCC8DFDA}"/>
                </a:ext>
              </a:extLst>
            </p:cNvPr>
            <p:cNvSpPr/>
            <p:nvPr/>
          </p:nvSpPr>
          <p:spPr>
            <a:xfrm>
              <a:off x="3207050" y="1807925"/>
              <a:ext cx="80825" cy="134150"/>
            </a:xfrm>
            <a:custGeom>
              <a:avLst/>
              <a:gdLst/>
              <a:ahLst/>
              <a:cxnLst/>
              <a:rect l="l" t="t" r="r" b="b"/>
              <a:pathLst>
                <a:path w="3233" h="5366" extrusionOk="0">
                  <a:moveTo>
                    <a:pt x="3207" y="0"/>
                  </a:moveTo>
                  <a:cubicBezTo>
                    <a:pt x="3179" y="0"/>
                    <a:pt x="3126" y="33"/>
                    <a:pt x="3086" y="53"/>
                  </a:cubicBezTo>
                  <a:cubicBezTo>
                    <a:pt x="2152" y="1854"/>
                    <a:pt x="984" y="3522"/>
                    <a:pt x="17" y="5290"/>
                  </a:cubicBezTo>
                  <a:cubicBezTo>
                    <a:pt x="0" y="5340"/>
                    <a:pt x="17" y="5365"/>
                    <a:pt x="38" y="5365"/>
                  </a:cubicBezTo>
                  <a:cubicBezTo>
                    <a:pt x="59" y="5365"/>
                    <a:pt x="84" y="5340"/>
                    <a:pt x="84" y="5290"/>
                  </a:cubicBezTo>
                  <a:cubicBezTo>
                    <a:pt x="1218" y="3622"/>
                    <a:pt x="2219" y="1821"/>
                    <a:pt x="3219" y="53"/>
                  </a:cubicBezTo>
                  <a:cubicBezTo>
                    <a:pt x="3232" y="14"/>
                    <a:pt x="3225" y="0"/>
                    <a:pt x="3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1720;p74">
              <a:extLst>
                <a:ext uri="{FF2B5EF4-FFF2-40B4-BE49-F238E27FC236}">
                  <a16:creationId xmlns:a16="http://schemas.microsoft.com/office/drawing/2014/main" id="{034D450C-337E-AED5-F034-35D800F27122}"/>
                </a:ext>
              </a:extLst>
            </p:cNvPr>
            <p:cNvSpPr/>
            <p:nvPr/>
          </p:nvSpPr>
          <p:spPr>
            <a:xfrm>
              <a:off x="3205925" y="1808150"/>
              <a:ext cx="94475" cy="168850"/>
            </a:xfrm>
            <a:custGeom>
              <a:avLst/>
              <a:gdLst/>
              <a:ahLst/>
              <a:cxnLst/>
              <a:rect l="l" t="t" r="r" b="b"/>
              <a:pathLst>
                <a:path w="3779" h="6754" extrusionOk="0">
                  <a:moveTo>
                    <a:pt x="3725" y="0"/>
                  </a:moveTo>
                  <a:cubicBezTo>
                    <a:pt x="3681" y="0"/>
                    <a:pt x="3617" y="39"/>
                    <a:pt x="3598" y="77"/>
                  </a:cubicBezTo>
                  <a:cubicBezTo>
                    <a:pt x="2530" y="2346"/>
                    <a:pt x="1029" y="4414"/>
                    <a:pt x="29" y="6715"/>
                  </a:cubicBezTo>
                  <a:cubicBezTo>
                    <a:pt x="0" y="6744"/>
                    <a:pt x="8" y="6754"/>
                    <a:pt x="26" y="6754"/>
                  </a:cubicBezTo>
                  <a:cubicBezTo>
                    <a:pt x="51" y="6754"/>
                    <a:pt x="95" y="6735"/>
                    <a:pt x="95" y="6715"/>
                  </a:cubicBezTo>
                  <a:cubicBezTo>
                    <a:pt x="1296" y="4514"/>
                    <a:pt x="2630" y="2346"/>
                    <a:pt x="3765" y="77"/>
                  </a:cubicBezTo>
                  <a:cubicBezTo>
                    <a:pt x="3779" y="21"/>
                    <a:pt x="3757" y="0"/>
                    <a:pt x="3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1721;p74">
              <a:extLst>
                <a:ext uri="{FF2B5EF4-FFF2-40B4-BE49-F238E27FC236}">
                  <a16:creationId xmlns:a16="http://schemas.microsoft.com/office/drawing/2014/main" id="{E57D7819-F0FF-A303-7F43-8476D1B2396C}"/>
                </a:ext>
              </a:extLst>
            </p:cNvPr>
            <p:cNvSpPr/>
            <p:nvPr/>
          </p:nvSpPr>
          <p:spPr>
            <a:xfrm>
              <a:off x="3209825" y="1802875"/>
              <a:ext cx="116850" cy="198750"/>
            </a:xfrm>
            <a:custGeom>
              <a:avLst/>
              <a:gdLst/>
              <a:ahLst/>
              <a:cxnLst/>
              <a:rect l="l" t="t" r="r" b="b"/>
              <a:pathLst>
                <a:path w="4674" h="7950" extrusionOk="0">
                  <a:moveTo>
                    <a:pt x="4618" y="0"/>
                  </a:moveTo>
                  <a:cubicBezTo>
                    <a:pt x="4576" y="0"/>
                    <a:pt x="4512" y="35"/>
                    <a:pt x="4476" y="88"/>
                  </a:cubicBezTo>
                  <a:cubicBezTo>
                    <a:pt x="3208" y="2790"/>
                    <a:pt x="1741" y="5425"/>
                    <a:pt x="39" y="7894"/>
                  </a:cubicBezTo>
                  <a:cubicBezTo>
                    <a:pt x="0" y="7933"/>
                    <a:pt x="18" y="7949"/>
                    <a:pt x="47" y="7949"/>
                  </a:cubicBezTo>
                  <a:cubicBezTo>
                    <a:pt x="67" y="7949"/>
                    <a:pt x="92" y="7941"/>
                    <a:pt x="106" y="7927"/>
                  </a:cubicBezTo>
                  <a:cubicBezTo>
                    <a:pt x="1974" y="5592"/>
                    <a:pt x="3375" y="2757"/>
                    <a:pt x="4643" y="88"/>
                  </a:cubicBezTo>
                  <a:cubicBezTo>
                    <a:pt x="4674" y="26"/>
                    <a:pt x="4654" y="0"/>
                    <a:pt x="4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1722;p74">
              <a:extLst>
                <a:ext uri="{FF2B5EF4-FFF2-40B4-BE49-F238E27FC236}">
                  <a16:creationId xmlns:a16="http://schemas.microsoft.com/office/drawing/2014/main" id="{74C4677B-AECC-50BA-1DA0-D43E7CA85A05}"/>
                </a:ext>
              </a:extLst>
            </p:cNvPr>
            <p:cNvSpPr/>
            <p:nvPr/>
          </p:nvSpPr>
          <p:spPr>
            <a:xfrm>
              <a:off x="3225400" y="1793275"/>
              <a:ext cx="136725" cy="223000"/>
            </a:xfrm>
            <a:custGeom>
              <a:avLst/>
              <a:gdLst/>
              <a:ahLst/>
              <a:cxnLst/>
              <a:rect l="l" t="t" r="r" b="b"/>
              <a:pathLst>
                <a:path w="5469" h="8920" extrusionOk="0">
                  <a:moveTo>
                    <a:pt x="5414" y="0"/>
                  </a:moveTo>
                  <a:cubicBezTo>
                    <a:pt x="5370" y="0"/>
                    <a:pt x="5307" y="19"/>
                    <a:pt x="5287" y="39"/>
                  </a:cubicBezTo>
                  <a:cubicBezTo>
                    <a:pt x="3586" y="3007"/>
                    <a:pt x="1751" y="5876"/>
                    <a:pt x="17" y="8845"/>
                  </a:cubicBezTo>
                  <a:cubicBezTo>
                    <a:pt x="0" y="8895"/>
                    <a:pt x="25" y="8920"/>
                    <a:pt x="54" y="8920"/>
                  </a:cubicBezTo>
                  <a:cubicBezTo>
                    <a:pt x="84" y="8920"/>
                    <a:pt x="117" y="8895"/>
                    <a:pt x="117" y="8845"/>
                  </a:cubicBezTo>
                  <a:cubicBezTo>
                    <a:pt x="2018" y="6010"/>
                    <a:pt x="3753" y="3007"/>
                    <a:pt x="5454" y="39"/>
                  </a:cubicBezTo>
                  <a:cubicBezTo>
                    <a:pt x="5468" y="10"/>
                    <a:pt x="5446" y="0"/>
                    <a:pt x="5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1723;p74">
              <a:extLst>
                <a:ext uri="{FF2B5EF4-FFF2-40B4-BE49-F238E27FC236}">
                  <a16:creationId xmlns:a16="http://schemas.microsoft.com/office/drawing/2014/main" id="{89FB9C47-4F8A-40AA-2895-96D151DC4B48}"/>
                </a:ext>
              </a:extLst>
            </p:cNvPr>
            <p:cNvSpPr/>
            <p:nvPr/>
          </p:nvSpPr>
          <p:spPr>
            <a:xfrm>
              <a:off x="3269675" y="1798325"/>
              <a:ext cx="106275" cy="188225"/>
            </a:xfrm>
            <a:custGeom>
              <a:avLst/>
              <a:gdLst/>
              <a:ahLst/>
              <a:cxnLst/>
              <a:rect l="l" t="t" r="r" b="b"/>
              <a:pathLst>
                <a:path w="4251" h="7529" extrusionOk="0">
                  <a:moveTo>
                    <a:pt x="4217" y="0"/>
                  </a:moveTo>
                  <a:cubicBezTo>
                    <a:pt x="4188" y="0"/>
                    <a:pt x="4150" y="29"/>
                    <a:pt x="4150" y="70"/>
                  </a:cubicBezTo>
                  <a:cubicBezTo>
                    <a:pt x="3650" y="1471"/>
                    <a:pt x="2549" y="2772"/>
                    <a:pt x="1815" y="4073"/>
                  </a:cubicBezTo>
                  <a:cubicBezTo>
                    <a:pt x="1148" y="5140"/>
                    <a:pt x="514" y="6275"/>
                    <a:pt x="14" y="7475"/>
                  </a:cubicBezTo>
                  <a:cubicBezTo>
                    <a:pt x="1" y="7515"/>
                    <a:pt x="8" y="7528"/>
                    <a:pt x="26" y="7528"/>
                  </a:cubicBezTo>
                  <a:cubicBezTo>
                    <a:pt x="54" y="7528"/>
                    <a:pt x="107" y="7496"/>
                    <a:pt x="147" y="7475"/>
                  </a:cubicBezTo>
                  <a:cubicBezTo>
                    <a:pt x="881" y="5974"/>
                    <a:pt x="1682" y="4573"/>
                    <a:pt x="2549" y="3139"/>
                  </a:cubicBezTo>
                  <a:cubicBezTo>
                    <a:pt x="3183" y="2138"/>
                    <a:pt x="3917" y="1171"/>
                    <a:pt x="4250" y="37"/>
                  </a:cubicBezTo>
                  <a:cubicBezTo>
                    <a:pt x="4250" y="11"/>
                    <a:pt x="4236" y="0"/>
                    <a:pt x="4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1724;p74">
              <a:extLst>
                <a:ext uri="{FF2B5EF4-FFF2-40B4-BE49-F238E27FC236}">
                  <a16:creationId xmlns:a16="http://schemas.microsoft.com/office/drawing/2014/main" id="{F194BD03-868E-24C7-7EBB-69F27CC51ACF}"/>
                </a:ext>
              </a:extLst>
            </p:cNvPr>
            <p:cNvSpPr/>
            <p:nvPr/>
          </p:nvSpPr>
          <p:spPr>
            <a:xfrm>
              <a:off x="3324700" y="1794525"/>
              <a:ext cx="76575" cy="119950"/>
            </a:xfrm>
            <a:custGeom>
              <a:avLst/>
              <a:gdLst/>
              <a:ahLst/>
              <a:cxnLst/>
              <a:rect l="l" t="t" r="r" b="b"/>
              <a:pathLst>
                <a:path w="3063" h="4798" extrusionOk="0">
                  <a:moveTo>
                    <a:pt x="2993" y="1"/>
                  </a:moveTo>
                  <a:cubicBezTo>
                    <a:pt x="2943" y="1"/>
                    <a:pt x="2868" y="35"/>
                    <a:pt x="2850" y="89"/>
                  </a:cubicBezTo>
                  <a:cubicBezTo>
                    <a:pt x="1949" y="1623"/>
                    <a:pt x="882" y="3157"/>
                    <a:pt x="14" y="4759"/>
                  </a:cubicBezTo>
                  <a:cubicBezTo>
                    <a:pt x="0" y="4787"/>
                    <a:pt x="4" y="4797"/>
                    <a:pt x="16" y="4797"/>
                  </a:cubicBezTo>
                  <a:cubicBezTo>
                    <a:pt x="31" y="4797"/>
                    <a:pt x="62" y="4778"/>
                    <a:pt x="81" y="4759"/>
                  </a:cubicBezTo>
                  <a:cubicBezTo>
                    <a:pt x="1182" y="3291"/>
                    <a:pt x="2049" y="1656"/>
                    <a:pt x="3016" y="89"/>
                  </a:cubicBezTo>
                  <a:cubicBezTo>
                    <a:pt x="3063" y="27"/>
                    <a:pt x="3037" y="1"/>
                    <a:pt x="29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1725;p74">
              <a:extLst>
                <a:ext uri="{FF2B5EF4-FFF2-40B4-BE49-F238E27FC236}">
                  <a16:creationId xmlns:a16="http://schemas.microsoft.com/office/drawing/2014/main" id="{26DF48D6-1DD7-0A7C-5719-5E678281EFD8}"/>
                </a:ext>
              </a:extLst>
            </p:cNvPr>
            <p:cNvSpPr/>
            <p:nvPr/>
          </p:nvSpPr>
          <p:spPr>
            <a:xfrm>
              <a:off x="3344650" y="1794375"/>
              <a:ext cx="79175" cy="135175"/>
            </a:xfrm>
            <a:custGeom>
              <a:avLst/>
              <a:gdLst/>
              <a:ahLst/>
              <a:cxnLst/>
              <a:rect l="l" t="t" r="r" b="b"/>
              <a:pathLst>
                <a:path w="3167" h="5407" extrusionOk="0">
                  <a:moveTo>
                    <a:pt x="3114" y="1"/>
                  </a:moveTo>
                  <a:cubicBezTo>
                    <a:pt x="3070" y="1"/>
                    <a:pt x="3005" y="36"/>
                    <a:pt x="2986" y="95"/>
                  </a:cubicBezTo>
                  <a:cubicBezTo>
                    <a:pt x="2018" y="1829"/>
                    <a:pt x="851" y="3564"/>
                    <a:pt x="17" y="5332"/>
                  </a:cubicBezTo>
                  <a:cubicBezTo>
                    <a:pt x="0" y="5382"/>
                    <a:pt x="17" y="5407"/>
                    <a:pt x="46" y="5407"/>
                  </a:cubicBezTo>
                  <a:cubicBezTo>
                    <a:pt x="75" y="5407"/>
                    <a:pt x="117" y="5382"/>
                    <a:pt x="150" y="5332"/>
                  </a:cubicBezTo>
                  <a:cubicBezTo>
                    <a:pt x="1184" y="3597"/>
                    <a:pt x="2185" y="1829"/>
                    <a:pt x="3152" y="61"/>
                  </a:cubicBezTo>
                  <a:cubicBezTo>
                    <a:pt x="3166" y="19"/>
                    <a:pt x="3145" y="1"/>
                    <a:pt x="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1726;p74">
              <a:extLst>
                <a:ext uri="{FF2B5EF4-FFF2-40B4-BE49-F238E27FC236}">
                  <a16:creationId xmlns:a16="http://schemas.microsoft.com/office/drawing/2014/main" id="{61478722-329A-E3CE-1346-CB6CDBA82E44}"/>
                </a:ext>
              </a:extLst>
            </p:cNvPr>
            <p:cNvSpPr/>
            <p:nvPr/>
          </p:nvSpPr>
          <p:spPr>
            <a:xfrm>
              <a:off x="3348875" y="1791475"/>
              <a:ext cx="90325" cy="165525"/>
            </a:xfrm>
            <a:custGeom>
              <a:avLst/>
              <a:gdLst/>
              <a:ahLst/>
              <a:cxnLst/>
              <a:rect l="l" t="t" r="r" b="b"/>
              <a:pathLst>
                <a:path w="3613" h="6621" extrusionOk="0">
                  <a:moveTo>
                    <a:pt x="3548" y="0"/>
                  </a:moveTo>
                  <a:cubicBezTo>
                    <a:pt x="3495" y="0"/>
                    <a:pt x="3417" y="39"/>
                    <a:pt x="3417" y="77"/>
                  </a:cubicBezTo>
                  <a:cubicBezTo>
                    <a:pt x="2383" y="2279"/>
                    <a:pt x="1015" y="4314"/>
                    <a:pt x="15" y="6582"/>
                  </a:cubicBezTo>
                  <a:cubicBezTo>
                    <a:pt x="1" y="6610"/>
                    <a:pt x="10" y="6620"/>
                    <a:pt x="31" y="6620"/>
                  </a:cubicBezTo>
                  <a:cubicBezTo>
                    <a:pt x="60" y="6620"/>
                    <a:pt x="110" y="6601"/>
                    <a:pt x="148" y="6582"/>
                  </a:cubicBezTo>
                  <a:cubicBezTo>
                    <a:pt x="1349" y="4447"/>
                    <a:pt x="2550" y="2345"/>
                    <a:pt x="3584" y="77"/>
                  </a:cubicBezTo>
                  <a:cubicBezTo>
                    <a:pt x="3612" y="21"/>
                    <a:pt x="3587" y="0"/>
                    <a:pt x="3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1727;p74">
              <a:extLst>
                <a:ext uri="{FF2B5EF4-FFF2-40B4-BE49-F238E27FC236}">
                  <a16:creationId xmlns:a16="http://schemas.microsoft.com/office/drawing/2014/main" id="{7AEFDEFD-CE11-C455-30BD-4E6A5D8BCAA5}"/>
                </a:ext>
              </a:extLst>
            </p:cNvPr>
            <p:cNvSpPr/>
            <p:nvPr/>
          </p:nvSpPr>
          <p:spPr>
            <a:xfrm>
              <a:off x="3374750" y="1796825"/>
              <a:ext cx="88600" cy="152200"/>
            </a:xfrm>
            <a:custGeom>
              <a:avLst/>
              <a:gdLst/>
              <a:ahLst/>
              <a:cxnLst/>
              <a:rect l="l" t="t" r="r" b="b"/>
              <a:pathLst>
                <a:path w="3544" h="6088" extrusionOk="0">
                  <a:moveTo>
                    <a:pt x="3491" y="0"/>
                  </a:moveTo>
                  <a:cubicBezTo>
                    <a:pt x="3446" y="0"/>
                    <a:pt x="3368" y="27"/>
                    <a:pt x="3349" y="63"/>
                  </a:cubicBezTo>
                  <a:cubicBezTo>
                    <a:pt x="2282" y="2065"/>
                    <a:pt x="981" y="3999"/>
                    <a:pt x="14" y="6034"/>
                  </a:cubicBezTo>
                  <a:cubicBezTo>
                    <a:pt x="1" y="6074"/>
                    <a:pt x="13" y="6087"/>
                    <a:pt x="33" y="6087"/>
                  </a:cubicBezTo>
                  <a:cubicBezTo>
                    <a:pt x="65" y="6087"/>
                    <a:pt x="114" y="6055"/>
                    <a:pt x="114" y="6034"/>
                  </a:cubicBezTo>
                  <a:cubicBezTo>
                    <a:pt x="1281" y="4066"/>
                    <a:pt x="2382" y="2065"/>
                    <a:pt x="3483" y="63"/>
                  </a:cubicBezTo>
                  <a:cubicBezTo>
                    <a:pt x="3543" y="18"/>
                    <a:pt x="3529" y="0"/>
                    <a:pt x="3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1728;p74">
              <a:extLst>
                <a:ext uri="{FF2B5EF4-FFF2-40B4-BE49-F238E27FC236}">
                  <a16:creationId xmlns:a16="http://schemas.microsoft.com/office/drawing/2014/main" id="{138DCF33-6A05-BDF5-0399-8FCF8186DD80}"/>
                </a:ext>
              </a:extLst>
            </p:cNvPr>
            <p:cNvSpPr/>
            <p:nvPr/>
          </p:nvSpPr>
          <p:spPr>
            <a:xfrm>
              <a:off x="3403075" y="1799800"/>
              <a:ext cx="72450" cy="140525"/>
            </a:xfrm>
            <a:custGeom>
              <a:avLst/>
              <a:gdLst/>
              <a:ahLst/>
              <a:cxnLst/>
              <a:rect l="l" t="t" r="r" b="b"/>
              <a:pathLst>
                <a:path w="2898" h="5621" extrusionOk="0">
                  <a:moveTo>
                    <a:pt x="2844" y="1"/>
                  </a:moveTo>
                  <a:cubicBezTo>
                    <a:pt x="2800" y="1"/>
                    <a:pt x="2736" y="39"/>
                    <a:pt x="2717" y="78"/>
                  </a:cubicBezTo>
                  <a:cubicBezTo>
                    <a:pt x="1816" y="1912"/>
                    <a:pt x="815" y="3714"/>
                    <a:pt x="15" y="5582"/>
                  </a:cubicBezTo>
                  <a:cubicBezTo>
                    <a:pt x="1" y="5610"/>
                    <a:pt x="11" y="5620"/>
                    <a:pt x="32" y="5620"/>
                  </a:cubicBezTo>
                  <a:cubicBezTo>
                    <a:pt x="60" y="5620"/>
                    <a:pt x="110" y="5601"/>
                    <a:pt x="148" y="5582"/>
                  </a:cubicBezTo>
                  <a:lnTo>
                    <a:pt x="2884" y="78"/>
                  </a:lnTo>
                  <a:cubicBezTo>
                    <a:pt x="2898" y="21"/>
                    <a:pt x="2876" y="1"/>
                    <a:pt x="28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1729;p74">
              <a:extLst>
                <a:ext uri="{FF2B5EF4-FFF2-40B4-BE49-F238E27FC236}">
                  <a16:creationId xmlns:a16="http://schemas.microsoft.com/office/drawing/2014/main" id="{451E8A41-E3FA-9481-A519-F4B6DB4770A9}"/>
                </a:ext>
              </a:extLst>
            </p:cNvPr>
            <p:cNvSpPr/>
            <p:nvPr/>
          </p:nvSpPr>
          <p:spPr>
            <a:xfrm>
              <a:off x="3423875" y="1798700"/>
              <a:ext cx="83375" cy="152950"/>
            </a:xfrm>
            <a:custGeom>
              <a:avLst/>
              <a:gdLst/>
              <a:ahLst/>
              <a:cxnLst/>
              <a:rect l="l" t="t" r="r" b="b"/>
              <a:pathLst>
                <a:path w="3335" h="6118" extrusionOk="0">
                  <a:moveTo>
                    <a:pt x="3269" y="0"/>
                  </a:moveTo>
                  <a:cubicBezTo>
                    <a:pt x="3226" y="0"/>
                    <a:pt x="3170" y="35"/>
                    <a:pt x="3152" y="88"/>
                  </a:cubicBezTo>
                  <a:cubicBezTo>
                    <a:pt x="2152" y="2090"/>
                    <a:pt x="917" y="4058"/>
                    <a:pt x="17" y="6093"/>
                  </a:cubicBezTo>
                  <a:cubicBezTo>
                    <a:pt x="0" y="6109"/>
                    <a:pt x="8" y="6118"/>
                    <a:pt x="25" y="6118"/>
                  </a:cubicBezTo>
                  <a:cubicBezTo>
                    <a:pt x="42" y="6118"/>
                    <a:pt x="67" y="6109"/>
                    <a:pt x="84" y="6093"/>
                  </a:cubicBezTo>
                  <a:cubicBezTo>
                    <a:pt x="1251" y="4125"/>
                    <a:pt x="2318" y="2090"/>
                    <a:pt x="3319" y="88"/>
                  </a:cubicBezTo>
                  <a:cubicBezTo>
                    <a:pt x="3335" y="26"/>
                    <a:pt x="3307" y="0"/>
                    <a:pt x="3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1730;p74">
              <a:extLst>
                <a:ext uri="{FF2B5EF4-FFF2-40B4-BE49-F238E27FC236}">
                  <a16:creationId xmlns:a16="http://schemas.microsoft.com/office/drawing/2014/main" id="{241DDDD7-EA48-55BE-476F-16B015D20DD7}"/>
                </a:ext>
              </a:extLst>
            </p:cNvPr>
            <p:cNvSpPr/>
            <p:nvPr/>
          </p:nvSpPr>
          <p:spPr>
            <a:xfrm>
              <a:off x="3433050" y="1804025"/>
              <a:ext cx="85500" cy="144075"/>
            </a:xfrm>
            <a:custGeom>
              <a:avLst/>
              <a:gdLst/>
              <a:ahLst/>
              <a:cxnLst/>
              <a:rect l="l" t="t" r="r" b="b"/>
              <a:pathLst>
                <a:path w="3420" h="5763" extrusionOk="0">
                  <a:moveTo>
                    <a:pt x="3352" y="1"/>
                  </a:moveTo>
                  <a:cubicBezTo>
                    <a:pt x="3311" y="1"/>
                    <a:pt x="3252" y="26"/>
                    <a:pt x="3219" y="76"/>
                  </a:cubicBezTo>
                  <a:cubicBezTo>
                    <a:pt x="2285" y="2010"/>
                    <a:pt x="1118" y="3845"/>
                    <a:pt x="17" y="5713"/>
                  </a:cubicBezTo>
                  <a:cubicBezTo>
                    <a:pt x="0" y="5746"/>
                    <a:pt x="25" y="5763"/>
                    <a:pt x="58" y="5763"/>
                  </a:cubicBezTo>
                  <a:cubicBezTo>
                    <a:pt x="92" y="5763"/>
                    <a:pt x="134" y="5746"/>
                    <a:pt x="150" y="5713"/>
                  </a:cubicBezTo>
                  <a:cubicBezTo>
                    <a:pt x="1351" y="3912"/>
                    <a:pt x="2385" y="2010"/>
                    <a:pt x="3386" y="76"/>
                  </a:cubicBezTo>
                  <a:cubicBezTo>
                    <a:pt x="3419" y="26"/>
                    <a:pt x="3394" y="1"/>
                    <a:pt x="3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1731;p74">
              <a:extLst>
                <a:ext uri="{FF2B5EF4-FFF2-40B4-BE49-F238E27FC236}">
                  <a16:creationId xmlns:a16="http://schemas.microsoft.com/office/drawing/2014/main" id="{34D3BD31-E1F1-5EB9-9767-65251F9FF493}"/>
                </a:ext>
              </a:extLst>
            </p:cNvPr>
            <p:cNvSpPr/>
            <p:nvPr/>
          </p:nvSpPr>
          <p:spPr>
            <a:xfrm>
              <a:off x="3462225" y="1811050"/>
              <a:ext cx="77375" cy="132050"/>
            </a:xfrm>
            <a:custGeom>
              <a:avLst/>
              <a:gdLst/>
              <a:ahLst/>
              <a:cxnLst/>
              <a:rect l="l" t="t" r="r" b="b"/>
              <a:pathLst>
                <a:path w="3095" h="5282" extrusionOk="0">
                  <a:moveTo>
                    <a:pt x="3067" y="1"/>
                  </a:moveTo>
                  <a:cubicBezTo>
                    <a:pt x="3037" y="1"/>
                    <a:pt x="2972" y="37"/>
                    <a:pt x="2953" y="95"/>
                  </a:cubicBezTo>
                  <a:cubicBezTo>
                    <a:pt x="2019" y="1829"/>
                    <a:pt x="985" y="3497"/>
                    <a:pt x="17" y="5232"/>
                  </a:cubicBezTo>
                  <a:cubicBezTo>
                    <a:pt x="1" y="5265"/>
                    <a:pt x="26" y="5282"/>
                    <a:pt x="55" y="5282"/>
                  </a:cubicBezTo>
                  <a:cubicBezTo>
                    <a:pt x="84" y="5282"/>
                    <a:pt x="117" y="5265"/>
                    <a:pt x="117" y="5232"/>
                  </a:cubicBezTo>
                  <a:cubicBezTo>
                    <a:pt x="1218" y="3597"/>
                    <a:pt x="2152" y="1796"/>
                    <a:pt x="3053" y="61"/>
                  </a:cubicBezTo>
                  <a:cubicBezTo>
                    <a:pt x="3095" y="20"/>
                    <a:pt x="3090" y="1"/>
                    <a:pt x="3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1732;p74">
              <a:extLst>
                <a:ext uri="{FF2B5EF4-FFF2-40B4-BE49-F238E27FC236}">
                  <a16:creationId xmlns:a16="http://schemas.microsoft.com/office/drawing/2014/main" id="{B43104AE-63A4-9371-9582-49C18B9039F8}"/>
                </a:ext>
              </a:extLst>
            </p:cNvPr>
            <p:cNvSpPr/>
            <p:nvPr/>
          </p:nvSpPr>
          <p:spPr>
            <a:xfrm>
              <a:off x="3261350" y="1921900"/>
              <a:ext cx="54475" cy="119675"/>
            </a:xfrm>
            <a:custGeom>
              <a:avLst/>
              <a:gdLst/>
              <a:ahLst/>
              <a:cxnLst/>
              <a:rect l="l" t="t" r="r" b="b"/>
              <a:pathLst>
                <a:path w="2179" h="4787" extrusionOk="0">
                  <a:moveTo>
                    <a:pt x="2129" y="1"/>
                  </a:moveTo>
                  <a:cubicBezTo>
                    <a:pt x="2091" y="1"/>
                    <a:pt x="2033" y="27"/>
                    <a:pt x="2015" y="64"/>
                  </a:cubicBezTo>
                  <a:cubicBezTo>
                    <a:pt x="1381" y="1598"/>
                    <a:pt x="580" y="3166"/>
                    <a:pt x="13" y="4734"/>
                  </a:cubicBezTo>
                  <a:cubicBezTo>
                    <a:pt x="0" y="4773"/>
                    <a:pt x="8" y="4787"/>
                    <a:pt x="21" y="4787"/>
                  </a:cubicBezTo>
                  <a:cubicBezTo>
                    <a:pt x="43" y="4787"/>
                    <a:pt x="80" y="4754"/>
                    <a:pt x="80" y="4734"/>
                  </a:cubicBezTo>
                  <a:cubicBezTo>
                    <a:pt x="847" y="3233"/>
                    <a:pt x="1514" y="1665"/>
                    <a:pt x="2148" y="64"/>
                  </a:cubicBezTo>
                  <a:cubicBezTo>
                    <a:pt x="2178" y="19"/>
                    <a:pt x="2161" y="1"/>
                    <a:pt x="2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1733;p74">
              <a:extLst>
                <a:ext uri="{FF2B5EF4-FFF2-40B4-BE49-F238E27FC236}">
                  <a16:creationId xmlns:a16="http://schemas.microsoft.com/office/drawing/2014/main" id="{D124983C-AD10-CE2A-D823-9B32349B32D3}"/>
                </a:ext>
              </a:extLst>
            </p:cNvPr>
            <p:cNvSpPr/>
            <p:nvPr/>
          </p:nvSpPr>
          <p:spPr>
            <a:xfrm>
              <a:off x="3297525" y="1938425"/>
              <a:ext cx="36200" cy="61175"/>
            </a:xfrm>
            <a:custGeom>
              <a:avLst/>
              <a:gdLst/>
              <a:ahLst/>
              <a:cxnLst/>
              <a:rect l="l" t="t" r="r" b="b"/>
              <a:pathLst>
                <a:path w="1448" h="2447" extrusionOk="0">
                  <a:moveTo>
                    <a:pt x="1404" y="0"/>
                  </a:moveTo>
                  <a:cubicBezTo>
                    <a:pt x="1360" y="0"/>
                    <a:pt x="1289" y="29"/>
                    <a:pt x="1268" y="70"/>
                  </a:cubicBezTo>
                  <a:cubicBezTo>
                    <a:pt x="868" y="871"/>
                    <a:pt x="434" y="1638"/>
                    <a:pt x="34" y="2372"/>
                  </a:cubicBezTo>
                  <a:cubicBezTo>
                    <a:pt x="1" y="2422"/>
                    <a:pt x="17" y="2447"/>
                    <a:pt x="42" y="2447"/>
                  </a:cubicBezTo>
                  <a:cubicBezTo>
                    <a:pt x="67" y="2447"/>
                    <a:pt x="101" y="2422"/>
                    <a:pt x="101" y="2372"/>
                  </a:cubicBezTo>
                  <a:cubicBezTo>
                    <a:pt x="601" y="1638"/>
                    <a:pt x="1001" y="837"/>
                    <a:pt x="1435" y="37"/>
                  </a:cubicBezTo>
                  <a:cubicBezTo>
                    <a:pt x="1448" y="11"/>
                    <a:pt x="1431" y="0"/>
                    <a:pt x="1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1734;p74">
              <a:extLst>
                <a:ext uri="{FF2B5EF4-FFF2-40B4-BE49-F238E27FC236}">
                  <a16:creationId xmlns:a16="http://schemas.microsoft.com/office/drawing/2014/main" id="{818FBF53-955D-5B54-94DC-704A302C5D3C}"/>
                </a:ext>
              </a:extLst>
            </p:cNvPr>
            <p:cNvSpPr/>
            <p:nvPr/>
          </p:nvSpPr>
          <p:spPr>
            <a:xfrm>
              <a:off x="3232900" y="1990350"/>
              <a:ext cx="32475" cy="51775"/>
            </a:xfrm>
            <a:custGeom>
              <a:avLst/>
              <a:gdLst/>
              <a:ahLst/>
              <a:cxnLst/>
              <a:rect l="l" t="t" r="r" b="b"/>
              <a:pathLst>
                <a:path w="1299" h="2071" extrusionOk="0">
                  <a:moveTo>
                    <a:pt x="1246" y="1"/>
                  </a:moveTo>
                  <a:cubicBezTo>
                    <a:pt x="1202" y="1"/>
                    <a:pt x="1137" y="36"/>
                    <a:pt x="1118" y="95"/>
                  </a:cubicBezTo>
                  <a:cubicBezTo>
                    <a:pt x="784" y="762"/>
                    <a:pt x="384" y="1396"/>
                    <a:pt x="17" y="1996"/>
                  </a:cubicBezTo>
                  <a:cubicBezTo>
                    <a:pt x="0" y="2046"/>
                    <a:pt x="25" y="2071"/>
                    <a:pt x="59" y="2071"/>
                  </a:cubicBezTo>
                  <a:cubicBezTo>
                    <a:pt x="92" y="2071"/>
                    <a:pt x="134" y="2046"/>
                    <a:pt x="150" y="1996"/>
                  </a:cubicBezTo>
                  <a:cubicBezTo>
                    <a:pt x="551" y="1429"/>
                    <a:pt x="951" y="728"/>
                    <a:pt x="1285" y="61"/>
                  </a:cubicBezTo>
                  <a:cubicBezTo>
                    <a:pt x="1299" y="19"/>
                    <a:pt x="1277" y="1"/>
                    <a:pt x="1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1735;p74">
              <a:extLst>
                <a:ext uri="{FF2B5EF4-FFF2-40B4-BE49-F238E27FC236}">
                  <a16:creationId xmlns:a16="http://schemas.microsoft.com/office/drawing/2014/main" id="{E83D3EF4-462E-E72D-1190-91CE3542A5F6}"/>
                </a:ext>
              </a:extLst>
            </p:cNvPr>
            <p:cNvSpPr/>
            <p:nvPr/>
          </p:nvSpPr>
          <p:spPr>
            <a:xfrm>
              <a:off x="2699250" y="2777300"/>
              <a:ext cx="49100" cy="107850"/>
            </a:xfrm>
            <a:custGeom>
              <a:avLst/>
              <a:gdLst/>
              <a:ahLst/>
              <a:cxnLst/>
              <a:rect l="l" t="t" r="r" b="b"/>
              <a:pathLst>
                <a:path w="1964" h="4314" extrusionOk="0">
                  <a:moveTo>
                    <a:pt x="1912" y="1"/>
                  </a:moveTo>
                  <a:cubicBezTo>
                    <a:pt x="1871" y="1"/>
                    <a:pt x="1816" y="20"/>
                    <a:pt x="1816" y="39"/>
                  </a:cubicBezTo>
                  <a:cubicBezTo>
                    <a:pt x="1182" y="1473"/>
                    <a:pt x="481" y="2841"/>
                    <a:pt x="14" y="4275"/>
                  </a:cubicBezTo>
                  <a:cubicBezTo>
                    <a:pt x="0" y="4304"/>
                    <a:pt x="22" y="4314"/>
                    <a:pt x="52" y="4314"/>
                  </a:cubicBezTo>
                  <a:cubicBezTo>
                    <a:pt x="92" y="4314"/>
                    <a:pt x="148" y="4295"/>
                    <a:pt x="148" y="4275"/>
                  </a:cubicBezTo>
                  <a:cubicBezTo>
                    <a:pt x="782" y="2874"/>
                    <a:pt x="1382" y="1473"/>
                    <a:pt x="1949" y="39"/>
                  </a:cubicBezTo>
                  <a:cubicBezTo>
                    <a:pt x="1963" y="11"/>
                    <a:pt x="1942" y="1"/>
                    <a:pt x="1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1736;p74">
              <a:extLst>
                <a:ext uri="{FF2B5EF4-FFF2-40B4-BE49-F238E27FC236}">
                  <a16:creationId xmlns:a16="http://schemas.microsoft.com/office/drawing/2014/main" id="{0EBC1FAF-06AC-082D-53BF-4FB25B1D6E46}"/>
                </a:ext>
              </a:extLst>
            </p:cNvPr>
            <p:cNvSpPr/>
            <p:nvPr/>
          </p:nvSpPr>
          <p:spPr>
            <a:xfrm>
              <a:off x="2713425" y="2763150"/>
              <a:ext cx="61650" cy="131175"/>
            </a:xfrm>
            <a:custGeom>
              <a:avLst/>
              <a:gdLst/>
              <a:ahLst/>
              <a:cxnLst/>
              <a:rect l="l" t="t" r="r" b="b"/>
              <a:pathLst>
                <a:path w="2466" h="5247" extrusionOk="0">
                  <a:moveTo>
                    <a:pt x="2400" y="0"/>
                  </a:moveTo>
                  <a:cubicBezTo>
                    <a:pt x="2357" y="0"/>
                    <a:pt x="2301" y="36"/>
                    <a:pt x="2283" y="71"/>
                  </a:cubicBezTo>
                  <a:cubicBezTo>
                    <a:pt x="1482" y="1739"/>
                    <a:pt x="548" y="3407"/>
                    <a:pt x="15" y="5208"/>
                  </a:cubicBezTo>
                  <a:cubicBezTo>
                    <a:pt x="0" y="5237"/>
                    <a:pt x="16" y="5247"/>
                    <a:pt x="41" y="5247"/>
                  </a:cubicBezTo>
                  <a:cubicBezTo>
                    <a:pt x="76" y="5247"/>
                    <a:pt x="129" y="5228"/>
                    <a:pt x="148" y="5208"/>
                  </a:cubicBezTo>
                  <a:cubicBezTo>
                    <a:pt x="915" y="3507"/>
                    <a:pt x="1649" y="1773"/>
                    <a:pt x="2450" y="105"/>
                  </a:cubicBezTo>
                  <a:cubicBezTo>
                    <a:pt x="2465" y="27"/>
                    <a:pt x="2437" y="0"/>
                    <a:pt x="2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1737;p74">
              <a:extLst>
                <a:ext uri="{FF2B5EF4-FFF2-40B4-BE49-F238E27FC236}">
                  <a16:creationId xmlns:a16="http://schemas.microsoft.com/office/drawing/2014/main" id="{7A8FF8BE-76D8-43DF-E8A1-2196F6187114}"/>
                </a:ext>
              </a:extLst>
            </p:cNvPr>
            <p:cNvSpPr/>
            <p:nvPr/>
          </p:nvSpPr>
          <p:spPr>
            <a:xfrm>
              <a:off x="2730525" y="2762900"/>
              <a:ext cx="63325" cy="142050"/>
            </a:xfrm>
            <a:custGeom>
              <a:avLst/>
              <a:gdLst/>
              <a:ahLst/>
              <a:cxnLst/>
              <a:rect l="l" t="t" r="r" b="b"/>
              <a:pathLst>
                <a:path w="2533" h="5682" extrusionOk="0">
                  <a:moveTo>
                    <a:pt x="2403" y="1"/>
                  </a:moveTo>
                  <a:cubicBezTo>
                    <a:pt x="2355" y="1"/>
                    <a:pt x="2299" y="72"/>
                    <a:pt x="2299" y="115"/>
                  </a:cubicBezTo>
                  <a:cubicBezTo>
                    <a:pt x="2299" y="1082"/>
                    <a:pt x="1565" y="2250"/>
                    <a:pt x="1199" y="3117"/>
                  </a:cubicBezTo>
                  <a:cubicBezTo>
                    <a:pt x="798" y="3951"/>
                    <a:pt x="298" y="4751"/>
                    <a:pt x="31" y="5619"/>
                  </a:cubicBezTo>
                  <a:cubicBezTo>
                    <a:pt x="1" y="5664"/>
                    <a:pt x="12" y="5682"/>
                    <a:pt x="35" y="5682"/>
                  </a:cubicBezTo>
                  <a:cubicBezTo>
                    <a:pt x="64" y="5682"/>
                    <a:pt x="113" y="5655"/>
                    <a:pt x="131" y="5619"/>
                  </a:cubicBezTo>
                  <a:cubicBezTo>
                    <a:pt x="698" y="4551"/>
                    <a:pt x="1199" y="3517"/>
                    <a:pt x="1699" y="2416"/>
                  </a:cubicBezTo>
                  <a:cubicBezTo>
                    <a:pt x="1966" y="1749"/>
                    <a:pt x="2533" y="882"/>
                    <a:pt x="2466" y="81"/>
                  </a:cubicBezTo>
                  <a:cubicBezTo>
                    <a:pt x="2454" y="22"/>
                    <a:pt x="2430" y="1"/>
                    <a:pt x="2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1738;p74">
              <a:extLst>
                <a:ext uri="{FF2B5EF4-FFF2-40B4-BE49-F238E27FC236}">
                  <a16:creationId xmlns:a16="http://schemas.microsoft.com/office/drawing/2014/main" id="{DA0CD02B-B261-DCE7-6703-7905DF2F4919}"/>
                </a:ext>
              </a:extLst>
            </p:cNvPr>
            <p:cNvSpPr/>
            <p:nvPr/>
          </p:nvSpPr>
          <p:spPr>
            <a:xfrm>
              <a:off x="2757625" y="2765075"/>
              <a:ext cx="50650" cy="140925"/>
            </a:xfrm>
            <a:custGeom>
              <a:avLst/>
              <a:gdLst/>
              <a:ahLst/>
              <a:cxnLst/>
              <a:rect l="l" t="t" r="r" b="b"/>
              <a:pathLst>
                <a:path w="2026" h="5637" extrusionOk="0">
                  <a:moveTo>
                    <a:pt x="2002" y="0"/>
                  </a:moveTo>
                  <a:cubicBezTo>
                    <a:pt x="1963" y="0"/>
                    <a:pt x="1873" y="47"/>
                    <a:pt x="1849" y="94"/>
                  </a:cubicBezTo>
                  <a:cubicBezTo>
                    <a:pt x="1282" y="1929"/>
                    <a:pt x="548" y="3764"/>
                    <a:pt x="14" y="5598"/>
                  </a:cubicBezTo>
                  <a:cubicBezTo>
                    <a:pt x="0" y="5627"/>
                    <a:pt x="16" y="5637"/>
                    <a:pt x="41" y="5637"/>
                  </a:cubicBezTo>
                  <a:cubicBezTo>
                    <a:pt x="76" y="5637"/>
                    <a:pt x="129" y="5618"/>
                    <a:pt x="148" y="5598"/>
                  </a:cubicBezTo>
                  <a:cubicBezTo>
                    <a:pt x="948" y="3797"/>
                    <a:pt x="1482" y="1896"/>
                    <a:pt x="2016" y="28"/>
                  </a:cubicBezTo>
                  <a:cubicBezTo>
                    <a:pt x="2026" y="8"/>
                    <a:pt x="2018" y="0"/>
                    <a:pt x="2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1739;p74">
              <a:extLst>
                <a:ext uri="{FF2B5EF4-FFF2-40B4-BE49-F238E27FC236}">
                  <a16:creationId xmlns:a16="http://schemas.microsoft.com/office/drawing/2014/main" id="{03B944C6-573B-C091-B9A2-4366F87F0057}"/>
                </a:ext>
              </a:extLst>
            </p:cNvPr>
            <p:cNvSpPr/>
            <p:nvPr/>
          </p:nvSpPr>
          <p:spPr>
            <a:xfrm>
              <a:off x="2781800" y="2768875"/>
              <a:ext cx="50575" cy="132975"/>
            </a:xfrm>
            <a:custGeom>
              <a:avLst/>
              <a:gdLst/>
              <a:ahLst/>
              <a:cxnLst/>
              <a:rect l="l" t="t" r="r" b="b"/>
              <a:pathLst>
                <a:path w="2023" h="5319" extrusionOk="0">
                  <a:moveTo>
                    <a:pt x="2016" y="0"/>
                  </a:moveTo>
                  <a:cubicBezTo>
                    <a:pt x="1993" y="0"/>
                    <a:pt x="1877" y="55"/>
                    <a:pt x="1849" y="109"/>
                  </a:cubicBezTo>
                  <a:cubicBezTo>
                    <a:pt x="1249" y="1844"/>
                    <a:pt x="715" y="3612"/>
                    <a:pt x="15" y="5280"/>
                  </a:cubicBezTo>
                  <a:cubicBezTo>
                    <a:pt x="1" y="5308"/>
                    <a:pt x="4" y="5318"/>
                    <a:pt x="16" y="5318"/>
                  </a:cubicBezTo>
                  <a:cubicBezTo>
                    <a:pt x="32" y="5318"/>
                    <a:pt x="62" y="5299"/>
                    <a:pt x="82" y="5280"/>
                  </a:cubicBezTo>
                  <a:cubicBezTo>
                    <a:pt x="1049" y="3779"/>
                    <a:pt x="1449" y="1710"/>
                    <a:pt x="2016" y="9"/>
                  </a:cubicBezTo>
                  <a:cubicBezTo>
                    <a:pt x="2022" y="3"/>
                    <a:pt x="2022" y="0"/>
                    <a:pt x="20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1740;p74">
              <a:extLst>
                <a:ext uri="{FF2B5EF4-FFF2-40B4-BE49-F238E27FC236}">
                  <a16:creationId xmlns:a16="http://schemas.microsoft.com/office/drawing/2014/main" id="{6F503D44-5BC0-927F-324F-432C3FC90623}"/>
                </a:ext>
              </a:extLst>
            </p:cNvPr>
            <p:cNvSpPr/>
            <p:nvPr/>
          </p:nvSpPr>
          <p:spPr>
            <a:xfrm>
              <a:off x="2795150" y="2779675"/>
              <a:ext cx="50100" cy="130500"/>
            </a:xfrm>
            <a:custGeom>
              <a:avLst/>
              <a:gdLst/>
              <a:ahLst/>
              <a:cxnLst/>
              <a:rect l="l" t="t" r="r" b="b"/>
              <a:pathLst>
                <a:path w="2004" h="5220" extrusionOk="0">
                  <a:moveTo>
                    <a:pt x="1987" y="1"/>
                  </a:moveTo>
                  <a:cubicBezTo>
                    <a:pt x="1957" y="1"/>
                    <a:pt x="1872" y="55"/>
                    <a:pt x="1849" y="77"/>
                  </a:cubicBezTo>
                  <a:cubicBezTo>
                    <a:pt x="1315" y="1845"/>
                    <a:pt x="548" y="3447"/>
                    <a:pt x="15" y="5181"/>
                  </a:cubicBezTo>
                  <a:cubicBezTo>
                    <a:pt x="0" y="5209"/>
                    <a:pt x="22" y="5220"/>
                    <a:pt x="52" y="5220"/>
                  </a:cubicBezTo>
                  <a:cubicBezTo>
                    <a:pt x="92" y="5220"/>
                    <a:pt x="148" y="5200"/>
                    <a:pt x="148" y="5181"/>
                  </a:cubicBezTo>
                  <a:cubicBezTo>
                    <a:pt x="815" y="3513"/>
                    <a:pt x="1482" y="1779"/>
                    <a:pt x="1983" y="44"/>
                  </a:cubicBezTo>
                  <a:cubicBezTo>
                    <a:pt x="2004" y="12"/>
                    <a:pt x="2001" y="1"/>
                    <a:pt x="1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1741;p74">
              <a:extLst>
                <a:ext uri="{FF2B5EF4-FFF2-40B4-BE49-F238E27FC236}">
                  <a16:creationId xmlns:a16="http://schemas.microsoft.com/office/drawing/2014/main" id="{AFF98CCB-C6B1-3C84-98F1-6D0AF8EAA17A}"/>
                </a:ext>
              </a:extLst>
            </p:cNvPr>
            <p:cNvSpPr/>
            <p:nvPr/>
          </p:nvSpPr>
          <p:spPr>
            <a:xfrm>
              <a:off x="2818150" y="2790575"/>
              <a:ext cx="43600" cy="116275"/>
            </a:xfrm>
            <a:custGeom>
              <a:avLst/>
              <a:gdLst/>
              <a:ahLst/>
              <a:cxnLst/>
              <a:rect l="l" t="t" r="r" b="b"/>
              <a:pathLst>
                <a:path w="1744" h="4651" extrusionOk="0">
                  <a:moveTo>
                    <a:pt x="1685" y="0"/>
                  </a:moveTo>
                  <a:cubicBezTo>
                    <a:pt x="1635" y="0"/>
                    <a:pt x="1563" y="48"/>
                    <a:pt x="1563" y="108"/>
                  </a:cubicBezTo>
                  <a:cubicBezTo>
                    <a:pt x="1063" y="1610"/>
                    <a:pt x="529" y="3111"/>
                    <a:pt x="29" y="4612"/>
                  </a:cubicBezTo>
                  <a:cubicBezTo>
                    <a:pt x="0" y="4640"/>
                    <a:pt x="14" y="4650"/>
                    <a:pt x="39" y="4650"/>
                  </a:cubicBezTo>
                  <a:cubicBezTo>
                    <a:pt x="73" y="4650"/>
                    <a:pt x="129" y="4631"/>
                    <a:pt x="129" y="4612"/>
                  </a:cubicBezTo>
                  <a:cubicBezTo>
                    <a:pt x="696" y="3111"/>
                    <a:pt x="1229" y="1576"/>
                    <a:pt x="1730" y="75"/>
                  </a:cubicBezTo>
                  <a:cubicBezTo>
                    <a:pt x="1743" y="22"/>
                    <a:pt x="1719" y="0"/>
                    <a:pt x="1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1742;p74">
              <a:extLst>
                <a:ext uri="{FF2B5EF4-FFF2-40B4-BE49-F238E27FC236}">
                  <a16:creationId xmlns:a16="http://schemas.microsoft.com/office/drawing/2014/main" id="{BCA3D556-4E41-374E-F01E-0CCACDF5DDEB}"/>
                </a:ext>
              </a:extLst>
            </p:cNvPr>
            <p:cNvSpPr/>
            <p:nvPr/>
          </p:nvSpPr>
          <p:spPr>
            <a:xfrm>
              <a:off x="2840175" y="2786875"/>
              <a:ext cx="52900" cy="145825"/>
            </a:xfrm>
            <a:custGeom>
              <a:avLst/>
              <a:gdLst/>
              <a:ahLst/>
              <a:cxnLst/>
              <a:rect l="l" t="t" r="r" b="b"/>
              <a:pathLst>
                <a:path w="2116" h="5833" extrusionOk="0">
                  <a:moveTo>
                    <a:pt x="2114" y="1"/>
                  </a:moveTo>
                  <a:cubicBezTo>
                    <a:pt x="2111" y="1"/>
                    <a:pt x="2008" y="64"/>
                    <a:pt x="1983" y="90"/>
                  </a:cubicBezTo>
                  <a:cubicBezTo>
                    <a:pt x="1349" y="1991"/>
                    <a:pt x="749" y="3926"/>
                    <a:pt x="15" y="5794"/>
                  </a:cubicBezTo>
                  <a:cubicBezTo>
                    <a:pt x="1" y="5822"/>
                    <a:pt x="10" y="5832"/>
                    <a:pt x="26" y="5832"/>
                  </a:cubicBezTo>
                  <a:cubicBezTo>
                    <a:pt x="48" y="5832"/>
                    <a:pt x="82" y="5813"/>
                    <a:pt x="82" y="5794"/>
                  </a:cubicBezTo>
                  <a:cubicBezTo>
                    <a:pt x="982" y="3959"/>
                    <a:pt x="1516" y="1958"/>
                    <a:pt x="2083" y="23"/>
                  </a:cubicBezTo>
                  <a:cubicBezTo>
                    <a:pt x="2107" y="7"/>
                    <a:pt x="2116" y="1"/>
                    <a:pt x="2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1743;p74">
              <a:extLst>
                <a:ext uri="{FF2B5EF4-FFF2-40B4-BE49-F238E27FC236}">
                  <a16:creationId xmlns:a16="http://schemas.microsoft.com/office/drawing/2014/main" id="{E3FFAD85-D989-A696-20F9-BA429ADB7ABC}"/>
                </a:ext>
              </a:extLst>
            </p:cNvPr>
            <p:cNvSpPr/>
            <p:nvPr/>
          </p:nvSpPr>
          <p:spPr>
            <a:xfrm>
              <a:off x="2834350" y="2799700"/>
              <a:ext cx="71525" cy="186375"/>
            </a:xfrm>
            <a:custGeom>
              <a:avLst/>
              <a:gdLst/>
              <a:ahLst/>
              <a:cxnLst/>
              <a:rect l="l" t="t" r="r" b="b"/>
              <a:pathLst>
                <a:path w="2861" h="7455" extrusionOk="0">
                  <a:moveTo>
                    <a:pt x="2840" y="0"/>
                  </a:moveTo>
                  <a:cubicBezTo>
                    <a:pt x="2808" y="0"/>
                    <a:pt x="2739" y="54"/>
                    <a:pt x="2716" y="77"/>
                  </a:cubicBezTo>
                  <a:cubicBezTo>
                    <a:pt x="2082" y="2612"/>
                    <a:pt x="1282" y="5114"/>
                    <a:pt x="14" y="7416"/>
                  </a:cubicBezTo>
                  <a:cubicBezTo>
                    <a:pt x="0" y="7444"/>
                    <a:pt x="10" y="7454"/>
                    <a:pt x="28" y="7454"/>
                  </a:cubicBezTo>
                  <a:cubicBezTo>
                    <a:pt x="54" y="7454"/>
                    <a:pt x="95" y="7435"/>
                    <a:pt x="114" y="7416"/>
                  </a:cubicBezTo>
                  <a:cubicBezTo>
                    <a:pt x="1515" y="5247"/>
                    <a:pt x="2249" y="2479"/>
                    <a:pt x="2850" y="44"/>
                  </a:cubicBezTo>
                  <a:cubicBezTo>
                    <a:pt x="2860" y="12"/>
                    <a:pt x="2854" y="0"/>
                    <a:pt x="2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1744;p74">
              <a:extLst>
                <a:ext uri="{FF2B5EF4-FFF2-40B4-BE49-F238E27FC236}">
                  <a16:creationId xmlns:a16="http://schemas.microsoft.com/office/drawing/2014/main" id="{A248502D-83B1-A210-F4D5-1DCA76AAF60F}"/>
                </a:ext>
              </a:extLst>
            </p:cNvPr>
            <p:cNvSpPr/>
            <p:nvPr/>
          </p:nvSpPr>
          <p:spPr>
            <a:xfrm>
              <a:off x="2851450" y="2811425"/>
              <a:ext cx="70000" cy="193600"/>
            </a:xfrm>
            <a:custGeom>
              <a:avLst/>
              <a:gdLst/>
              <a:ahLst/>
              <a:cxnLst/>
              <a:rect l="l" t="t" r="r" b="b"/>
              <a:pathLst>
                <a:path w="2800" h="7744" extrusionOk="0">
                  <a:moveTo>
                    <a:pt x="2729" y="0"/>
                  </a:moveTo>
                  <a:cubicBezTo>
                    <a:pt x="2671" y="0"/>
                    <a:pt x="2599" y="48"/>
                    <a:pt x="2599" y="108"/>
                  </a:cubicBezTo>
                  <a:cubicBezTo>
                    <a:pt x="1899" y="2677"/>
                    <a:pt x="965" y="5179"/>
                    <a:pt x="31" y="7681"/>
                  </a:cubicBezTo>
                  <a:cubicBezTo>
                    <a:pt x="1" y="7726"/>
                    <a:pt x="11" y="7744"/>
                    <a:pt x="35" y="7744"/>
                  </a:cubicBezTo>
                  <a:cubicBezTo>
                    <a:pt x="64" y="7744"/>
                    <a:pt x="113" y="7717"/>
                    <a:pt x="131" y="7681"/>
                  </a:cubicBezTo>
                  <a:cubicBezTo>
                    <a:pt x="1265" y="5245"/>
                    <a:pt x="2099" y="2644"/>
                    <a:pt x="2799" y="75"/>
                  </a:cubicBezTo>
                  <a:cubicBezTo>
                    <a:pt x="2799" y="22"/>
                    <a:pt x="2767" y="0"/>
                    <a:pt x="2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1745;p74">
              <a:extLst>
                <a:ext uri="{FF2B5EF4-FFF2-40B4-BE49-F238E27FC236}">
                  <a16:creationId xmlns:a16="http://schemas.microsoft.com/office/drawing/2014/main" id="{25A4A2B5-9D2B-5B35-EB5A-CC37F0CEE0E1}"/>
                </a:ext>
              </a:extLst>
            </p:cNvPr>
            <p:cNvSpPr/>
            <p:nvPr/>
          </p:nvSpPr>
          <p:spPr>
            <a:xfrm>
              <a:off x="2856850" y="2820825"/>
              <a:ext cx="75200" cy="216250"/>
            </a:xfrm>
            <a:custGeom>
              <a:avLst/>
              <a:gdLst/>
              <a:ahLst/>
              <a:cxnLst/>
              <a:rect l="l" t="t" r="r" b="b"/>
              <a:pathLst>
                <a:path w="3008" h="8650" extrusionOk="0">
                  <a:moveTo>
                    <a:pt x="2972" y="0"/>
                  </a:moveTo>
                  <a:cubicBezTo>
                    <a:pt x="2928" y="0"/>
                    <a:pt x="2838" y="57"/>
                    <a:pt x="2817" y="99"/>
                  </a:cubicBezTo>
                  <a:cubicBezTo>
                    <a:pt x="2016" y="2968"/>
                    <a:pt x="1082" y="5770"/>
                    <a:pt x="15" y="8572"/>
                  </a:cubicBezTo>
                  <a:cubicBezTo>
                    <a:pt x="1" y="8628"/>
                    <a:pt x="23" y="8649"/>
                    <a:pt x="52" y="8649"/>
                  </a:cubicBezTo>
                  <a:cubicBezTo>
                    <a:pt x="93" y="8649"/>
                    <a:pt x="148" y="8611"/>
                    <a:pt x="148" y="8572"/>
                  </a:cubicBezTo>
                  <a:cubicBezTo>
                    <a:pt x="1249" y="5770"/>
                    <a:pt x="2183" y="2935"/>
                    <a:pt x="2984" y="66"/>
                  </a:cubicBezTo>
                  <a:cubicBezTo>
                    <a:pt x="3008" y="18"/>
                    <a:pt x="2997" y="0"/>
                    <a:pt x="29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1746;p74">
              <a:extLst>
                <a:ext uri="{FF2B5EF4-FFF2-40B4-BE49-F238E27FC236}">
                  <a16:creationId xmlns:a16="http://schemas.microsoft.com/office/drawing/2014/main" id="{451D7228-EEB7-38AE-4A18-C95E0C40E76A}"/>
                </a:ext>
              </a:extLst>
            </p:cNvPr>
            <p:cNvSpPr/>
            <p:nvPr/>
          </p:nvSpPr>
          <p:spPr>
            <a:xfrm>
              <a:off x="2873050" y="2833325"/>
              <a:ext cx="65075" cy="210000"/>
            </a:xfrm>
            <a:custGeom>
              <a:avLst/>
              <a:gdLst/>
              <a:ahLst/>
              <a:cxnLst/>
              <a:rect l="l" t="t" r="r" b="b"/>
              <a:pathLst>
                <a:path w="2603" h="8400" extrusionOk="0">
                  <a:moveTo>
                    <a:pt x="2553" y="1"/>
                  </a:moveTo>
                  <a:cubicBezTo>
                    <a:pt x="2504" y="1"/>
                    <a:pt x="2436" y="57"/>
                    <a:pt x="2436" y="100"/>
                  </a:cubicBezTo>
                  <a:cubicBezTo>
                    <a:pt x="1769" y="2902"/>
                    <a:pt x="568" y="5537"/>
                    <a:pt x="1" y="8372"/>
                  </a:cubicBezTo>
                  <a:cubicBezTo>
                    <a:pt x="1" y="8392"/>
                    <a:pt x="6" y="8400"/>
                    <a:pt x="15" y="8400"/>
                  </a:cubicBezTo>
                  <a:cubicBezTo>
                    <a:pt x="37" y="8400"/>
                    <a:pt x="77" y="8353"/>
                    <a:pt x="101" y="8306"/>
                  </a:cubicBezTo>
                  <a:cubicBezTo>
                    <a:pt x="935" y="5570"/>
                    <a:pt x="1935" y="2868"/>
                    <a:pt x="2603" y="66"/>
                  </a:cubicBezTo>
                  <a:cubicBezTo>
                    <a:pt x="2603" y="18"/>
                    <a:pt x="2581" y="1"/>
                    <a:pt x="2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1747;p74">
              <a:extLst>
                <a:ext uri="{FF2B5EF4-FFF2-40B4-BE49-F238E27FC236}">
                  <a16:creationId xmlns:a16="http://schemas.microsoft.com/office/drawing/2014/main" id="{4589A258-27A6-453C-E1FD-57F888BE00E4}"/>
                </a:ext>
              </a:extLst>
            </p:cNvPr>
            <p:cNvSpPr/>
            <p:nvPr/>
          </p:nvSpPr>
          <p:spPr>
            <a:xfrm>
              <a:off x="2890225" y="2836800"/>
              <a:ext cx="68750" cy="227650"/>
            </a:xfrm>
            <a:custGeom>
              <a:avLst/>
              <a:gdLst/>
              <a:ahLst/>
              <a:cxnLst/>
              <a:rect l="l" t="t" r="r" b="b"/>
              <a:pathLst>
                <a:path w="2750" h="9106" extrusionOk="0">
                  <a:moveTo>
                    <a:pt x="2686" y="0"/>
                  </a:moveTo>
                  <a:cubicBezTo>
                    <a:pt x="2639" y="0"/>
                    <a:pt x="2583" y="36"/>
                    <a:pt x="2583" y="94"/>
                  </a:cubicBezTo>
                  <a:cubicBezTo>
                    <a:pt x="2216" y="3096"/>
                    <a:pt x="982" y="6165"/>
                    <a:pt x="14" y="9067"/>
                  </a:cubicBezTo>
                  <a:cubicBezTo>
                    <a:pt x="0" y="9095"/>
                    <a:pt x="10" y="9106"/>
                    <a:pt x="31" y="9106"/>
                  </a:cubicBezTo>
                  <a:cubicBezTo>
                    <a:pt x="60" y="9106"/>
                    <a:pt x="109" y="9086"/>
                    <a:pt x="148" y="9067"/>
                  </a:cubicBezTo>
                  <a:cubicBezTo>
                    <a:pt x="1315" y="6332"/>
                    <a:pt x="2416" y="2996"/>
                    <a:pt x="2750" y="61"/>
                  </a:cubicBezTo>
                  <a:cubicBezTo>
                    <a:pt x="2750" y="19"/>
                    <a:pt x="2720" y="0"/>
                    <a:pt x="2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1748;p74">
              <a:extLst>
                <a:ext uri="{FF2B5EF4-FFF2-40B4-BE49-F238E27FC236}">
                  <a16:creationId xmlns:a16="http://schemas.microsoft.com/office/drawing/2014/main" id="{2179322C-6FA4-F27B-F08B-EC5BAB016230}"/>
                </a:ext>
              </a:extLst>
            </p:cNvPr>
            <p:cNvSpPr/>
            <p:nvPr/>
          </p:nvSpPr>
          <p:spPr>
            <a:xfrm>
              <a:off x="2906850" y="2847900"/>
              <a:ext cx="64100" cy="221125"/>
            </a:xfrm>
            <a:custGeom>
              <a:avLst/>
              <a:gdLst/>
              <a:ahLst/>
              <a:cxnLst/>
              <a:rect l="l" t="t" r="r" b="b"/>
              <a:pathLst>
                <a:path w="2564" h="8845" extrusionOk="0">
                  <a:moveTo>
                    <a:pt x="2528" y="1"/>
                  </a:moveTo>
                  <a:cubicBezTo>
                    <a:pt x="2485" y="1"/>
                    <a:pt x="2406" y="52"/>
                    <a:pt x="2385" y="117"/>
                  </a:cubicBezTo>
                  <a:cubicBezTo>
                    <a:pt x="1818" y="3019"/>
                    <a:pt x="1151" y="6021"/>
                    <a:pt x="16" y="8757"/>
                  </a:cubicBezTo>
                  <a:cubicBezTo>
                    <a:pt x="1" y="8819"/>
                    <a:pt x="29" y="8845"/>
                    <a:pt x="63" y="8845"/>
                  </a:cubicBezTo>
                  <a:cubicBezTo>
                    <a:pt x="102" y="8845"/>
                    <a:pt x="150" y="8810"/>
                    <a:pt x="150" y="8757"/>
                  </a:cubicBezTo>
                  <a:cubicBezTo>
                    <a:pt x="1384" y="6121"/>
                    <a:pt x="2018" y="2919"/>
                    <a:pt x="2552" y="50"/>
                  </a:cubicBezTo>
                  <a:cubicBezTo>
                    <a:pt x="2563" y="16"/>
                    <a:pt x="2550" y="1"/>
                    <a:pt x="2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1749;p74">
              <a:extLst>
                <a:ext uri="{FF2B5EF4-FFF2-40B4-BE49-F238E27FC236}">
                  <a16:creationId xmlns:a16="http://schemas.microsoft.com/office/drawing/2014/main" id="{89A9DD68-CA55-B399-4D91-7B1D197A3511}"/>
                </a:ext>
              </a:extLst>
            </p:cNvPr>
            <p:cNvSpPr/>
            <p:nvPr/>
          </p:nvSpPr>
          <p:spPr>
            <a:xfrm>
              <a:off x="2919400" y="2850000"/>
              <a:ext cx="61350" cy="227800"/>
            </a:xfrm>
            <a:custGeom>
              <a:avLst/>
              <a:gdLst/>
              <a:ahLst/>
              <a:cxnLst/>
              <a:rect l="l" t="t" r="r" b="b"/>
              <a:pathLst>
                <a:path w="2454" h="9112" extrusionOk="0">
                  <a:moveTo>
                    <a:pt x="2440" y="1"/>
                  </a:moveTo>
                  <a:cubicBezTo>
                    <a:pt x="2414" y="1"/>
                    <a:pt x="2338" y="57"/>
                    <a:pt x="2316" y="100"/>
                  </a:cubicBezTo>
                  <a:cubicBezTo>
                    <a:pt x="1716" y="3069"/>
                    <a:pt x="1216" y="6271"/>
                    <a:pt x="15" y="9073"/>
                  </a:cubicBezTo>
                  <a:cubicBezTo>
                    <a:pt x="1" y="9101"/>
                    <a:pt x="10" y="9111"/>
                    <a:pt x="26" y="9111"/>
                  </a:cubicBezTo>
                  <a:cubicBezTo>
                    <a:pt x="48" y="9111"/>
                    <a:pt x="81" y="9092"/>
                    <a:pt x="81" y="9073"/>
                  </a:cubicBezTo>
                  <a:cubicBezTo>
                    <a:pt x="1549" y="6471"/>
                    <a:pt x="1883" y="2935"/>
                    <a:pt x="2416" y="67"/>
                  </a:cubicBezTo>
                  <a:cubicBezTo>
                    <a:pt x="2452" y="19"/>
                    <a:pt x="2454" y="1"/>
                    <a:pt x="2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1750;p74">
              <a:extLst>
                <a:ext uri="{FF2B5EF4-FFF2-40B4-BE49-F238E27FC236}">
                  <a16:creationId xmlns:a16="http://schemas.microsoft.com/office/drawing/2014/main" id="{384749BF-4612-AC41-06ED-3FB81CA982D3}"/>
                </a:ext>
              </a:extLst>
            </p:cNvPr>
            <p:cNvSpPr/>
            <p:nvPr/>
          </p:nvSpPr>
          <p:spPr>
            <a:xfrm>
              <a:off x="2936925" y="2852075"/>
              <a:ext cx="61250" cy="238225"/>
            </a:xfrm>
            <a:custGeom>
              <a:avLst/>
              <a:gdLst/>
              <a:ahLst/>
              <a:cxnLst/>
              <a:rect l="l" t="t" r="r" b="b"/>
              <a:pathLst>
                <a:path w="2450" h="9529" extrusionOk="0">
                  <a:moveTo>
                    <a:pt x="2403" y="1"/>
                  </a:moveTo>
                  <a:cubicBezTo>
                    <a:pt x="2353" y="1"/>
                    <a:pt x="2283" y="52"/>
                    <a:pt x="2283" y="117"/>
                  </a:cubicBezTo>
                  <a:cubicBezTo>
                    <a:pt x="1715" y="3286"/>
                    <a:pt x="1048" y="6488"/>
                    <a:pt x="14" y="9490"/>
                  </a:cubicBezTo>
                  <a:cubicBezTo>
                    <a:pt x="0" y="9519"/>
                    <a:pt x="16" y="9529"/>
                    <a:pt x="41" y="9529"/>
                  </a:cubicBezTo>
                  <a:cubicBezTo>
                    <a:pt x="76" y="9529"/>
                    <a:pt x="128" y="9510"/>
                    <a:pt x="148" y="9490"/>
                  </a:cubicBezTo>
                  <a:cubicBezTo>
                    <a:pt x="1349" y="6522"/>
                    <a:pt x="1949" y="3186"/>
                    <a:pt x="2449" y="50"/>
                  </a:cubicBezTo>
                  <a:cubicBezTo>
                    <a:pt x="2449" y="15"/>
                    <a:pt x="2429" y="1"/>
                    <a:pt x="2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1751;p74">
              <a:extLst>
                <a:ext uri="{FF2B5EF4-FFF2-40B4-BE49-F238E27FC236}">
                  <a16:creationId xmlns:a16="http://schemas.microsoft.com/office/drawing/2014/main" id="{88DC7060-A024-A90E-D1F1-F42FAFFFD677}"/>
                </a:ext>
              </a:extLst>
            </p:cNvPr>
            <p:cNvSpPr/>
            <p:nvPr/>
          </p:nvSpPr>
          <p:spPr>
            <a:xfrm>
              <a:off x="2957050" y="2872925"/>
              <a:ext cx="53625" cy="221275"/>
            </a:xfrm>
            <a:custGeom>
              <a:avLst/>
              <a:gdLst/>
              <a:ahLst/>
              <a:cxnLst/>
              <a:rect l="l" t="t" r="r" b="b"/>
              <a:pathLst>
                <a:path w="2145" h="8851" extrusionOk="0">
                  <a:moveTo>
                    <a:pt x="2106" y="1"/>
                  </a:moveTo>
                  <a:cubicBezTo>
                    <a:pt x="2064" y="1"/>
                    <a:pt x="2000" y="52"/>
                    <a:pt x="1978" y="117"/>
                  </a:cubicBezTo>
                  <a:cubicBezTo>
                    <a:pt x="1377" y="3019"/>
                    <a:pt x="744" y="5888"/>
                    <a:pt x="10" y="8823"/>
                  </a:cubicBezTo>
                  <a:cubicBezTo>
                    <a:pt x="0" y="8843"/>
                    <a:pt x="2" y="8851"/>
                    <a:pt x="11" y="8851"/>
                  </a:cubicBezTo>
                  <a:cubicBezTo>
                    <a:pt x="32" y="8851"/>
                    <a:pt x="96" y="8804"/>
                    <a:pt x="143" y="8756"/>
                  </a:cubicBezTo>
                  <a:cubicBezTo>
                    <a:pt x="1144" y="5988"/>
                    <a:pt x="1578" y="2986"/>
                    <a:pt x="2145" y="50"/>
                  </a:cubicBezTo>
                  <a:cubicBezTo>
                    <a:pt x="2145" y="15"/>
                    <a:pt x="2128" y="1"/>
                    <a:pt x="2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1752;p74">
              <a:extLst>
                <a:ext uri="{FF2B5EF4-FFF2-40B4-BE49-F238E27FC236}">
                  <a16:creationId xmlns:a16="http://schemas.microsoft.com/office/drawing/2014/main" id="{94DAA971-71D5-076D-BAFB-E4558943790C}"/>
                </a:ext>
              </a:extLst>
            </p:cNvPr>
            <p:cNvSpPr/>
            <p:nvPr/>
          </p:nvSpPr>
          <p:spPr>
            <a:xfrm>
              <a:off x="2972425" y="2901800"/>
              <a:ext cx="45450" cy="197675"/>
            </a:xfrm>
            <a:custGeom>
              <a:avLst/>
              <a:gdLst/>
              <a:ahLst/>
              <a:cxnLst/>
              <a:rect l="l" t="t" r="r" b="b"/>
              <a:pathLst>
                <a:path w="1818" h="7907" extrusionOk="0">
                  <a:moveTo>
                    <a:pt x="1803" y="1"/>
                  </a:moveTo>
                  <a:cubicBezTo>
                    <a:pt x="1776" y="1"/>
                    <a:pt x="1696" y="40"/>
                    <a:pt x="1696" y="63"/>
                  </a:cubicBezTo>
                  <a:cubicBezTo>
                    <a:pt x="1196" y="2698"/>
                    <a:pt x="796" y="5333"/>
                    <a:pt x="29" y="7868"/>
                  </a:cubicBezTo>
                  <a:cubicBezTo>
                    <a:pt x="0" y="7896"/>
                    <a:pt x="8" y="7907"/>
                    <a:pt x="26" y="7907"/>
                  </a:cubicBezTo>
                  <a:cubicBezTo>
                    <a:pt x="51" y="7907"/>
                    <a:pt x="95" y="7887"/>
                    <a:pt x="95" y="7868"/>
                  </a:cubicBezTo>
                  <a:cubicBezTo>
                    <a:pt x="1196" y="5433"/>
                    <a:pt x="1296" y="2598"/>
                    <a:pt x="1797" y="29"/>
                  </a:cubicBezTo>
                  <a:cubicBezTo>
                    <a:pt x="1817" y="9"/>
                    <a:pt x="1815" y="1"/>
                    <a:pt x="18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1753;p74">
              <a:extLst>
                <a:ext uri="{FF2B5EF4-FFF2-40B4-BE49-F238E27FC236}">
                  <a16:creationId xmlns:a16="http://schemas.microsoft.com/office/drawing/2014/main" id="{C3AE3584-D3B0-FF6E-037C-2B09497F26DC}"/>
                </a:ext>
              </a:extLst>
            </p:cNvPr>
            <p:cNvSpPr/>
            <p:nvPr/>
          </p:nvSpPr>
          <p:spPr>
            <a:xfrm>
              <a:off x="2969400" y="2929800"/>
              <a:ext cx="59050" cy="221800"/>
            </a:xfrm>
            <a:custGeom>
              <a:avLst/>
              <a:gdLst/>
              <a:ahLst/>
              <a:cxnLst/>
              <a:rect l="l" t="t" r="r" b="b"/>
              <a:pathLst>
                <a:path w="2362" h="8872" extrusionOk="0">
                  <a:moveTo>
                    <a:pt x="2334" y="0"/>
                  </a:moveTo>
                  <a:cubicBezTo>
                    <a:pt x="2296" y="0"/>
                    <a:pt x="2218" y="54"/>
                    <a:pt x="2218" y="77"/>
                  </a:cubicBezTo>
                  <a:cubicBezTo>
                    <a:pt x="1517" y="2946"/>
                    <a:pt x="1050" y="5981"/>
                    <a:pt x="16" y="8783"/>
                  </a:cubicBezTo>
                  <a:cubicBezTo>
                    <a:pt x="1" y="8845"/>
                    <a:pt x="14" y="8871"/>
                    <a:pt x="39" y="8871"/>
                  </a:cubicBezTo>
                  <a:cubicBezTo>
                    <a:pt x="69" y="8871"/>
                    <a:pt x="114" y="8837"/>
                    <a:pt x="150" y="8783"/>
                  </a:cubicBezTo>
                  <a:cubicBezTo>
                    <a:pt x="1484" y="6248"/>
                    <a:pt x="1684" y="2812"/>
                    <a:pt x="2351" y="43"/>
                  </a:cubicBezTo>
                  <a:cubicBezTo>
                    <a:pt x="2362" y="12"/>
                    <a:pt x="2352" y="0"/>
                    <a:pt x="2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1754;p74">
              <a:extLst>
                <a:ext uri="{FF2B5EF4-FFF2-40B4-BE49-F238E27FC236}">
                  <a16:creationId xmlns:a16="http://schemas.microsoft.com/office/drawing/2014/main" id="{593C20BA-00FD-D885-C911-BF990EEE7F35}"/>
                </a:ext>
              </a:extLst>
            </p:cNvPr>
            <p:cNvSpPr/>
            <p:nvPr/>
          </p:nvSpPr>
          <p:spPr>
            <a:xfrm>
              <a:off x="2987050" y="2934975"/>
              <a:ext cx="56975" cy="218450"/>
            </a:xfrm>
            <a:custGeom>
              <a:avLst/>
              <a:gdLst/>
              <a:ahLst/>
              <a:cxnLst/>
              <a:rect l="l" t="t" r="r" b="b"/>
              <a:pathLst>
                <a:path w="2279" h="8738" extrusionOk="0">
                  <a:moveTo>
                    <a:pt x="2235" y="0"/>
                  </a:moveTo>
                  <a:cubicBezTo>
                    <a:pt x="2196" y="0"/>
                    <a:pt x="2146" y="29"/>
                    <a:pt x="2146" y="70"/>
                  </a:cubicBezTo>
                  <a:cubicBezTo>
                    <a:pt x="1612" y="3005"/>
                    <a:pt x="711" y="5841"/>
                    <a:pt x="11" y="8709"/>
                  </a:cubicBezTo>
                  <a:cubicBezTo>
                    <a:pt x="0" y="8730"/>
                    <a:pt x="6" y="8738"/>
                    <a:pt x="20" y="8738"/>
                  </a:cubicBezTo>
                  <a:cubicBezTo>
                    <a:pt x="50" y="8738"/>
                    <a:pt x="121" y="8699"/>
                    <a:pt x="144" y="8676"/>
                  </a:cubicBezTo>
                  <a:cubicBezTo>
                    <a:pt x="1111" y="5907"/>
                    <a:pt x="1812" y="2905"/>
                    <a:pt x="2279" y="37"/>
                  </a:cubicBezTo>
                  <a:cubicBezTo>
                    <a:pt x="2279" y="11"/>
                    <a:pt x="2259" y="0"/>
                    <a:pt x="2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1755;p74">
              <a:extLst>
                <a:ext uri="{FF2B5EF4-FFF2-40B4-BE49-F238E27FC236}">
                  <a16:creationId xmlns:a16="http://schemas.microsoft.com/office/drawing/2014/main" id="{8673EDD6-3E4D-1AA3-92C3-C70CC194C3C4}"/>
                </a:ext>
              </a:extLst>
            </p:cNvPr>
            <p:cNvSpPr/>
            <p:nvPr/>
          </p:nvSpPr>
          <p:spPr>
            <a:xfrm>
              <a:off x="3024000" y="2942575"/>
              <a:ext cx="36725" cy="190200"/>
            </a:xfrm>
            <a:custGeom>
              <a:avLst/>
              <a:gdLst/>
              <a:ahLst/>
              <a:cxnLst/>
              <a:rect l="l" t="t" r="r" b="b"/>
              <a:pathLst>
                <a:path w="1469" h="7608" extrusionOk="0">
                  <a:moveTo>
                    <a:pt x="1419" y="0"/>
                  </a:moveTo>
                  <a:cubicBezTo>
                    <a:pt x="1370" y="0"/>
                    <a:pt x="1301" y="57"/>
                    <a:pt x="1301" y="100"/>
                  </a:cubicBezTo>
                  <a:cubicBezTo>
                    <a:pt x="868" y="2568"/>
                    <a:pt x="334" y="5070"/>
                    <a:pt x="0" y="7572"/>
                  </a:cubicBezTo>
                  <a:cubicBezTo>
                    <a:pt x="0" y="7597"/>
                    <a:pt x="20" y="7608"/>
                    <a:pt x="44" y="7608"/>
                  </a:cubicBezTo>
                  <a:cubicBezTo>
                    <a:pt x="83" y="7608"/>
                    <a:pt x="134" y="7579"/>
                    <a:pt x="134" y="7538"/>
                  </a:cubicBezTo>
                  <a:cubicBezTo>
                    <a:pt x="668" y="5070"/>
                    <a:pt x="1034" y="2568"/>
                    <a:pt x="1468" y="66"/>
                  </a:cubicBezTo>
                  <a:cubicBezTo>
                    <a:pt x="1468" y="18"/>
                    <a:pt x="1447" y="0"/>
                    <a:pt x="1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1756;p74">
              <a:extLst>
                <a:ext uri="{FF2B5EF4-FFF2-40B4-BE49-F238E27FC236}">
                  <a16:creationId xmlns:a16="http://schemas.microsoft.com/office/drawing/2014/main" id="{BA73815F-BD35-60CA-988A-C14348AFBD8B}"/>
                </a:ext>
              </a:extLst>
            </p:cNvPr>
            <p:cNvSpPr/>
            <p:nvPr/>
          </p:nvSpPr>
          <p:spPr>
            <a:xfrm>
              <a:off x="3031500" y="2960200"/>
              <a:ext cx="48875" cy="214275"/>
            </a:xfrm>
            <a:custGeom>
              <a:avLst/>
              <a:gdLst/>
              <a:ahLst/>
              <a:cxnLst/>
              <a:rect l="l" t="t" r="r" b="b"/>
              <a:pathLst>
                <a:path w="1955" h="8571" extrusionOk="0">
                  <a:moveTo>
                    <a:pt x="1930" y="1"/>
                  </a:moveTo>
                  <a:cubicBezTo>
                    <a:pt x="1885" y="1"/>
                    <a:pt x="1769" y="48"/>
                    <a:pt x="1769" y="95"/>
                  </a:cubicBezTo>
                  <a:cubicBezTo>
                    <a:pt x="1235" y="2964"/>
                    <a:pt x="501" y="5699"/>
                    <a:pt x="1" y="8534"/>
                  </a:cubicBezTo>
                  <a:cubicBezTo>
                    <a:pt x="1" y="8560"/>
                    <a:pt x="15" y="8571"/>
                    <a:pt x="33" y="8571"/>
                  </a:cubicBezTo>
                  <a:cubicBezTo>
                    <a:pt x="62" y="8571"/>
                    <a:pt x="101" y="8542"/>
                    <a:pt x="101" y="8501"/>
                  </a:cubicBezTo>
                  <a:cubicBezTo>
                    <a:pt x="768" y="5699"/>
                    <a:pt x="1368" y="2864"/>
                    <a:pt x="1935" y="28"/>
                  </a:cubicBezTo>
                  <a:cubicBezTo>
                    <a:pt x="1955" y="9"/>
                    <a:pt x="1949" y="1"/>
                    <a:pt x="1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1757;p74">
              <a:extLst>
                <a:ext uri="{FF2B5EF4-FFF2-40B4-BE49-F238E27FC236}">
                  <a16:creationId xmlns:a16="http://schemas.microsoft.com/office/drawing/2014/main" id="{86B62825-66D5-0209-BD96-5E3FC51D43A3}"/>
                </a:ext>
              </a:extLst>
            </p:cNvPr>
            <p:cNvSpPr/>
            <p:nvPr/>
          </p:nvSpPr>
          <p:spPr>
            <a:xfrm>
              <a:off x="3054600" y="2968575"/>
              <a:ext cx="48050" cy="206925"/>
            </a:xfrm>
            <a:custGeom>
              <a:avLst/>
              <a:gdLst/>
              <a:ahLst/>
              <a:cxnLst/>
              <a:rect l="l" t="t" r="r" b="b"/>
              <a:pathLst>
                <a:path w="1922" h="8277" extrusionOk="0">
                  <a:moveTo>
                    <a:pt x="1900" y="0"/>
                  </a:moveTo>
                  <a:cubicBezTo>
                    <a:pt x="1863" y="0"/>
                    <a:pt x="1769" y="55"/>
                    <a:pt x="1745" y="127"/>
                  </a:cubicBezTo>
                  <a:cubicBezTo>
                    <a:pt x="1178" y="2829"/>
                    <a:pt x="744" y="5564"/>
                    <a:pt x="11" y="8233"/>
                  </a:cubicBezTo>
                  <a:cubicBezTo>
                    <a:pt x="0" y="8264"/>
                    <a:pt x="10" y="8276"/>
                    <a:pt x="28" y="8276"/>
                  </a:cubicBezTo>
                  <a:cubicBezTo>
                    <a:pt x="66" y="8276"/>
                    <a:pt x="144" y="8222"/>
                    <a:pt x="144" y="8199"/>
                  </a:cubicBezTo>
                  <a:cubicBezTo>
                    <a:pt x="1078" y="5564"/>
                    <a:pt x="1345" y="2729"/>
                    <a:pt x="1912" y="27"/>
                  </a:cubicBezTo>
                  <a:cubicBezTo>
                    <a:pt x="1921" y="8"/>
                    <a:pt x="1915" y="0"/>
                    <a:pt x="1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1758;p74">
              <a:extLst>
                <a:ext uri="{FF2B5EF4-FFF2-40B4-BE49-F238E27FC236}">
                  <a16:creationId xmlns:a16="http://schemas.microsoft.com/office/drawing/2014/main" id="{68706901-B384-1A2B-60FD-78D140BC9B90}"/>
                </a:ext>
              </a:extLst>
            </p:cNvPr>
            <p:cNvSpPr/>
            <p:nvPr/>
          </p:nvSpPr>
          <p:spPr>
            <a:xfrm>
              <a:off x="3067350" y="2961700"/>
              <a:ext cx="58400" cy="234800"/>
            </a:xfrm>
            <a:custGeom>
              <a:avLst/>
              <a:gdLst/>
              <a:ahLst/>
              <a:cxnLst/>
              <a:rect l="l" t="t" r="r" b="b"/>
              <a:pathLst>
                <a:path w="2336" h="9392" extrusionOk="0">
                  <a:moveTo>
                    <a:pt x="2267" y="0"/>
                  </a:moveTo>
                  <a:cubicBezTo>
                    <a:pt x="2221" y="0"/>
                    <a:pt x="2169" y="46"/>
                    <a:pt x="2169" y="102"/>
                  </a:cubicBezTo>
                  <a:cubicBezTo>
                    <a:pt x="1635" y="3237"/>
                    <a:pt x="1002" y="6306"/>
                    <a:pt x="1" y="9342"/>
                  </a:cubicBezTo>
                  <a:cubicBezTo>
                    <a:pt x="1" y="9375"/>
                    <a:pt x="26" y="9392"/>
                    <a:pt x="51" y="9392"/>
                  </a:cubicBezTo>
                  <a:cubicBezTo>
                    <a:pt x="76" y="9392"/>
                    <a:pt x="101" y="9375"/>
                    <a:pt x="101" y="9342"/>
                  </a:cubicBezTo>
                  <a:cubicBezTo>
                    <a:pt x="1335" y="6373"/>
                    <a:pt x="1802" y="3237"/>
                    <a:pt x="2336" y="102"/>
                  </a:cubicBezTo>
                  <a:cubicBezTo>
                    <a:pt x="2336" y="28"/>
                    <a:pt x="2304" y="0"/>
                    <a:pt x="2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1759;p74">
              <a:extLst>
                <a:ext uri="{FF2B5EF4-FFF2-40B4-BE49-F238E27FC236}">
                  <a16:creationId xmlns:a16="http://schemas.microsoft.com/office/drawing/2014/main" id="{A95704B3-5BB5-AB0F-CCCB-D11437557BA7}"/>
                </a:ext>
              </a:extLst>
            </p:cNvPr>
            <p:cNvSpPr/>
            <p:nvPr/>
          </p:nvSpPr>
          <p:spPr>
            <a:xfrm>
              <a:off x="3066175" y="2975925"/>
              <a:ext cx="71250" cy="269500"/>
            </a:xfrm>
            <a:custGeom>
              <a:avLst/>
              <a:gdLst/>
              <a:ahLst/>
              <a:cxnLst/>
              <a:rect l="l" t="t" r="r" b="b"/>
              <a:pathLst>
                <a:path w="2850" h="10780" extrusionOk="0">
                  <a:moveTo>
                    <a:pt x="2801" y="1"/>
                  </a:moveTo>
                  <a:cubicBezTo>
                    <a:pt x="2752" y="1"/>
                    <a:pt x="2683" y="57"/>
                    <a:pt x="2683" y="100"/>
                  </a:cubicBezTo>
                  <a:cubicBezTo>
                    <a:pt x="2016" y="3736"/>
                    <a:pt x="1215" y="7272"/>
                    <a:pt x="15" y="10741"/>
                  </a:cubicBezTo>
                  <a:cubicBezTo>
                    <a:pt x="1" y="10769"/>
                    <a:pt x="16" y="10779"/>
                    <a:pt x="42" y="10779"/>
                  </a:cubicBezTo>
                  <a:cubicBezTo>
                    <a:pt x="76" y="10779"/>
                    <a:pt x="129" y="10760"/>
                    <a:pt x="148" y="10741"/>
                  </a:cubicBezTo>
                  <a:cubicBezTo>
                    <a:pt x="1516" y="7338"/>
                    <a:pt x="2183" y="3636"/>
                    <a:pt x="2850" y="66"/>
                  </a:cubicBezTo>
                  <a:cubicBezTo>
                    <a:pt x="2850" y="18"/>
                    <a:pt x="2828" y="1"/>
                    <a:pt x="2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1760;p74">
              <a:extLst>
                <a:ext uri="{FF2B5EF4-FFF2-40B4-BE49-F238E27FC236}">
                  <a16:creationId xmlns:a16="http://schemas.microsoft.com/office/drawing/2014/main" id="{F8A9AFD2-FC98-1058-731E-B0703F34EFDC}"/>
                </a:ext>
              </a:extLst>
            </p:cNvPr>
            <p:cNvSpPr/>
            <p:nvPr/>
          </p:nvSpPr>
          <p:spPr>
            <a:xfrm>
              <a:off x="3076625" y="2994675"/>
              <a:ext cx="69975" cy="282225"/>
            </a:xfrm>
            <a:custGeom>
              <a:avLst/>
              <a:gdLst/>
              <a:ahLst/>
              <a:cxnLst/>
              <a:rect l="l" t="t" r="r" b="b"/>
              <a:pathLst>
                <a:path w="2799" h="11289" extrusionOk="0">
                  <a:moveTo>
                    <a:pt x="2752" y="1"/>
                  </a:moveTo>
                  <a:cubicBezTo>
                    <a:pt x="2703" y="1"/>
                    <a:pt x="2632" y="52"/>
                    <a:pt x="2632" y="117"/>
                  </a:cubicBezTo>
                  <a:cubicBezTo>
                    <a:pt x="2032" y="3920"/>
                    <a:pt x="1198" y="7556"/>
                    <a:pt x="30" y="11225"/>
                  </a:cubicBezTo>
                  <a:cubicBezTo>
                    <a:pt x="0" y="11270"/>
                    <a:pt x="11" y="11288"/>
                    <a:pt x="32" y="11288"/>
                  </a:cubicBezTo>
                  <a:cubicBezTo>
                    <a:pt x="57" y="11288"/>
                    <a:pt x="97" y="11262"/>
                    <a:pt x="97" y="11225"/>
                  </a:cubicBezTo>
                  <a:cubicBezTo>
                    <a:pt x="1531" y="7689"/>
                    <a:pt x="2198" y="3853"/>
                    <a:pt x="2799" y="50"/>
                  </a:cubicBezTo>
                  <a:cubicBezTo>
                    <a:pt x="2799" y="15"/>
                    <a:pt x="2779" y="1"/>
                    <a:pt x="27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1761;p74">
              <a:extLst>
                <a:ext uri="{FF2B5EF4-FFF2-40B4-BE49-F238E27FC236}">
                  <a16:creationId xmlns:a16="http://schemas.microsoft.com/office/drawing/2014/main" id="{095A87AF-9EF2-FAC2-6D60-BA956F5262C1}"/>
                </a:ext>
              </a:extLst>
            </p:cNvPr>
            <p:cNvSpPr/>
            <p:nvPr/>
          </p:nvSpPr>
          <p:spPr>
            <a:xfrm>
              <a:off x="3095725" y="3000125"/>
              <a:ext cx="63500" cy="276700"/>
            </a:xfrm>
            <a:custGeom>
              <a:avLst/>
              <a:gdLst/>
              <a:ahLst/>
              <a:cxnLst/>
              <a:rect l="l" t="t" r="r" b="b"/>
              <a:pathLst>
                <a:path w="2540" h="11068" extrusionOk="0">
                  <a:moveTo>
                    <a:pt x="2523" y="0"/>
                  </a:moveTo>
                  <a:cubicBezTo>
                    <a:pt x="2495" y="0"/>
                    <a:pt x="2411" y="56"/>
                    <a:pt x="2368" y="99"/>
                  </a:cubicBezTo>
                  <a:cubicBezTo>
                    <a:pt x="1868" y="3802"/>
                    <a:pt x="801" y="7338"/>
                    <a:pt x="0" y="11007"/>
                  </a:cubicBezTo>
                  <a:cubicBezTo>
                    <a:pt x="0" y="11049"/>
                    <a:pt x="24" y="11067"/>
                    <a:pt x="51" y="11067"/>
                  </a:cubicBezTo>
                  <a:cubicBezTo>
                    <a:pt x="88" y="11067"/>
                    <a:pt x="134" y="11032"/>
                    <a:pt x="134" y="10974"/>
                  </a:cubicBezTo>
                  <a:cubicBezTo>
                    <a:pt x="1134" y="7338"/>
                    <a:pt x="2002" y="3802"/>
                    <a:pt x="2502" y="66"/>
                  </a:cubicBezTo>
                  <a:cubicBezTo>
                    <a:pt x="2538" y="18"/>
                    <a:pt x="2539" y="0"/>
                    <a:pt x="25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1762;p74">
              <a:extLst>
                <a:ext uri="{FF2B5EF4-FFF2-40B4-BE49-F238E27FC236}">
                  <a16:creationId xmlns:a16="http://schemas.microsoft.com/office/drawing/2014/main" id="{C4055480-3A14-EEDC-FB2A-6C8B75A9F583}"/>
                </a:ext>
              </a:extLst>
            </p:cNvPr>
            <p:cNvSpPr/>
            <p:nvPr/>
          </p:nvSpPr>
          <p:spPr>
            <a:xfrm>
              <a:off x="3115725" y="2986075"/>
              <a:ext cx="66975" cy="294500"/>
            </a:xfrm>
            <a:custGeom>
              <a:avLst/>
              <a:gdLst/>
              <a:ahLst/>
              <a:cxnLst/>
              <a:rect l="l" t="t" r="r" b="b"/>
              <a:pathLst>
                <a:path w="2679" h="11780" extrusionOk="0">
                  <a:moveTo>
                    <a:pt x="2658" y="1"/>
                  </a:moveTo>
                  <a:cubicBezTo>
                    <a:pt x="2622" y="1"/>
                    <a:pt x="2536" y="55"/>
                    <a:pt x="2536" y="127"/>
                  </a:cubicBezTo>
                  <a:cubicBezTo>
                    <a:pt x="1969" y="4064"/>
                    <a:pt x="1001" y="7866"/>
                    <a:pt x="1" y="11736"/>
                  </a:cubicBezTo>
                  <a:cubicBezTo>
                    <a:pt x="1" y="11767"/>
                    <a:pt x="7" y="11779"/>
                    <a:pt x="17" y="11779"/>
                  </a:cubicBezTo>
                  <a:cubicBezTo>
                    <a:pt x="36" y="11779"/>
                    <a:pt x="67" y="11725"/>
                    <a:pt x="67" y="11702"/>
                  </a:cubicBezTo>
                  <a:cubicBezTo>
                    <a:pt x="1368" y="7966"/>
                    <a:pt x="2136" y="3997"/>
                    <a:pt x="2669" y="27"/>
                  </a:cubicBezTo>
                  <a:cubicBezTo>
                    <a:pt x="2679" y="9"/>
                    <a:pt x="2672" y="1"/>
                    <a:pt x="26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1763;p74">
              <a:extLst>
                <a:ext uri="{FF2B5EF4-FFF2-40B4-BE49-F238E27FC236}">
                  <a16:creationId xmlns:a16="http://schemas.microsoft.com/office/drawing/2014/main" id="{A81E39EB-94AA-71E3-7D3E-C0B1B5809CE2}"/>
                </a:ext>
              </a:extLst>
            </p:cNvPr>
            <p:cNvSpPr/>
            <p:nvPr/>
          </p:nvSpPr>
          <p:spPr>
            <a:xfrm>
              <a:off x="3137975" y="3003025"/>
              <a:ext cx="66175" cy="264200"/>
            </a:xfrm>
            <a:custGeom>
              <a:avLst/>
              <a:gdLst/>
              <a:ahLst/>
              <a:cxnLst/>
              <a:rect l="l" t="t" r="r" b="b"/>
              <a:pathLst>
                <a:path w="2647" h="10568" extrusionOk="0">
                  <a:moveTo>
                    <a:pt x="2600" y="0"/>
                  </a:moveTo>
                  <a:cubicBezTo>
                    <a:pt x="2551" y="0"/>
                    <a:pt x="2480" y="51"/>
                    <a:pt x="2480" y="117"/>
                  </a:cubicBezTo>
                  <a:cubicBezTo>
                    <a:pt x="1913" y="3652"/>
                    <a:pt x="945" y="7088"/>
                    <a:pt x="11" y="10524"/>
                  </a:cubicBezTo>
                  <a:cubicBezTo>
                    <a:pt x="1" y="10556"/>
                    <a:pt x="10" y="10567"/>
                    <a:pt x="28" y="10567"/>
                  </a:cubicBezTo>
                  <a:cubicBezTo>
                    <a:pt x="67" y="10567"/>
                    <a:pt x="145" y="10513"/>
                    <a:pt x="145" y="10491"/>
                  </a:cubicBezTo>
                  <a:cubicBezTo>
                    <a:pt x="1279" y="7122"/>
                    <a:pt x="2079" y="3552"/>
                    <a:pt x="2647" y="50"/>
                  </a:cubicBezTo>
                  <a:cubicBezTo>
                    <a:pt x="2647" y="15"/>
                    <a:pt x="2626" y="0"/>
                    <a:pt x="2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1764;p74">
              <a:extLst>
                <a:ext uri="{FF2B5EF4-FFF2-40B4-BE49-F238E27FC236}">
                  <a16:creationId xmlns:a16="http://schemas.microsoft.com/office/drawing/2014/main" id="{C0DB7303-0348-17DB-B518-EE90B491D91F}"/>
                </a:ext>
              </a:extLst>
            </p:cNvPr>
            <p:cNvSpPr/>
            <p:nvPr/>
          </p:nvSpPr>
          <p:spPr>
            <a:xfrm>
              <a:off x="3183025" y="3043600"/>
              <a:ext cx="30300" cy="123550"/>
            </a:xfrm>
            <a:custGeom>
              <a:avLst/>
              <a:gdLst/>
              <a:ahLst/>
              <a:cxnLst/>
              <a:rect l="l" t="t" r="r" b="b"/>
              <a:pathLst>
                <a:path w="1212" h="4942" extrusionOk="0">
                  <a:moveTo>
                    <a:pt x="1177" y="0"/>
                  </a:moveTo>
                  <a:cubicBezTo>
                    <a:pt x="1128" y="0"/>
                    <a:pt x="1045" y="48"/>
                    <a:pt x="1045" y="95"/>
                  </a:cubicBezTo>
                  <a:cubicBezTo>
                    <a:pt x="811" y="1729"/>
                    <a:pt x="444" y="3330"/>
                    <a:pt x="11" y="4898"/>
                  </a:cubicBezTo>
                  <a:cubicBezTo>
                    <a:pt x="0" y="4930"/>
                    <a:pt x="3" y="4942"/>
                    <a:pt x="14" y="4942"/>
                  </a:cubicBezTo>
                  <a:cubicBezTo>
                    <a:pt x="37" y="4942"/>
                    <a:pt x="98" y="4888"/>
                    <a:pt x="144" y="4865"/>
                  </a:cubicBezTo>
                  <a:cubicBezTo>
                    <a:pt x="644" y="3264"/>
                    <a:pt x="978" y="1696"/>
                    <a:pt x="1211" y="28"/>
                  </a:cubicBezTo>
                  <a:cubicBezTo>
                    <a:pt x="1211" y="8"/>
                    <a:pt x="1197" y="0"/>
                    <a:pt x="1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1765;p74">
              <a:extLst>
                <a:ext uri="{FF2B5EF4-FFF2-40B4-BE49-F238E27FC236}">
                  <a16:creationId xmlns:a16="http://schemas.microsoft.com/office/drawing/2014/main" id="{08270764-BEEE-FC81-CCF1-75125AC382A0}"/>
                </a:ext>
              </a:extLst>
            </p:cNvPr>
            <p:cNvSpPr/>
            <p:nvPr/>
          </p:nvSpPr>
          <p:spPr>
            <a:xfrm>
              <a:off x="2669200" y="2904900"/>
              <a:ext cx="43700" cy="100125"/>
            </a:xfrm>
            <a:custGeom>
              <a:avLst/>
              <a:gdLst/>
              <a:ahLst/>
              <a:cxnLst/>
              <a:rect l="l" t="t" r="r" b="b"/>
              <a:pathLst>
                <a:path w="1748" h="4005" extrusionOk="0">
                  <a:moveTo>
                    <a:pt x="1680" y="1"/>
                  </a:moveTo>
                  <a:cubicBezTo>
                    <a:pt x="1633" y="1"/>
                    <a:pt x="1568" y="36"/>
                    <a:pt x="1550" y="72"/>
                  </a:cubicBezTo>
                  <a:cubicBezTo>
                    <a:pt x="1050" y="1373"/>
                    <a:pt x="416" y="2607"/>
                    <a:pt x="16" y="3942"/>
                  </a:cubicBezTo>
                  <a:cubicBezTo>
                    <a:pt x="1" y="3987"/>
                    <a:pt x="13" y="4005"/>
                    <a:pt x="37" y="4005"/>
                  </a:cubicBezTo>
                  <a:cubicBezTo>
                    <a:pt x="66" y="4005"/>
                    <a:pt x="112" y="3978"/>
                    <a:pt x="149" y="3942"/>
                  </a:cubicBezTo>
                  <a:cubicBezTo>
                    <a:pt x="749" y="2741"/>
                    <a:pt x="1216" y="1373"/>
                    <a:pt x="1717" y="105"/>
                  </a:cubicBezTo>
                  <a:cubicBezTo>
                    <a:pt x="1748" y="28"/>
                    <a:pt x="1721" y="1"/>
                    <a:pt x="16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1766;p74">
              <a:extLst>
                <a:ext uri="{FF2B5EF4-FFF2-40B4-BE49-F238E27FC236}">
                  <a16:creationId xmlns:a16="http://schemas.microsoft.com/office/drawing/2014/main" id="{EDB695E0-9D20-30D6-7DFF-914F9971BD88}"/>
                </a:ext>
              </a:extLst>
            </p:cNvPr>
            <p:cNvSpPr/>
            <p:nvPr/>
          </p:nvSpPr>
          <p:spPr>
            <a:xfrm>
              <a:off x="2686725" y="2918750"/>
              <a:ext cx="34050" cy="87125"/>
            </a:xfrm>
            <a:custGeom>
              <a:avLst/>
              <a:gdLst/>
              <a:ahLst/>
              <a:cxnLst/>
              <a:rect l="l" t="t" r="r" b="b"/>
              <a:pathLst>
                <a:path w="1362" h="3485" extrusionOk="0">
                  <a:moveTo>
                    <a:pt x="1322" y="1"/>
                  </a:moveTo>
                  <a:cubicBezTo>
                    <a:pt x="1278" y="1"/>
                    <a:pt x="1204" y="43"/>
                    <a:pt x="1183" y="85"/>
                  </a:cubicBezTo>
                  <a:cubicBezTo>
                    <a:pt x="816" y="1219"/>
                    <a:pt x="382" y="2320"/>
                    <a:pt x="15" y="3421"/>
                  </a:cubicBezTo>
                  <a:cubicBezTo>
                    <a:pt x="0" y="3466"/>
                    <a:pt x="26" y="3484"/>
                    <a:pt x="59" y="3484"/>
                  </a:cubicBezTo>
                  <a:cubicBezTo>
                    <a:pt x="98" y="3484"/>
                    <a:pt x="149" y="3457"/>
                    <a:pt x="149" y="3421"/>
                  </a:cubicBezTo>
                  <a:cubicBezTo>
                    <a:pt x="649" y="2353"/>
                    <a:pt x="982" y="1186"/>
                    <a:pt x="1349" y="52"/>
                  </a:cubicBezTo>
                  <a:cubicBezTo>
                    <a:pt x="1362" y="15"/>
                    <a:pt x="1347" y="1"/>
                    <a:pt x="1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1767;p74">
              <a:extLst>
                <a:ext uri="{FF2B5EF4-FFF2-40B4-BE49-F238E27FC236}">
                  <a16:creationId xmlns:a16="http://schemas.microsoft.com/office/drawing/2014/main" id="{560F4122-588F-F933-34DD-8DB9F13EC082}"/>
                </a:ext>
              </a:extLst>
            </p:cNvPr>
            <p:cNvSpPr/>
            <p:nvPr/>
          </p:nvSpPr>
          <p:spPr>
            <a:xfrm>
              <a:off x="2675050" y="2929925"/>
              <a:ext cx="54600" cy="131200"/>
            </a:xfrm>
            <a:custGeom>
              <a:avLst/>
              <a:gdLst/>
              <a:ahLst/>
              <a:cxnLst/>
              <a:rect l="l" t="t" r="r" b="b"/>
              <a:pathLst>
                <a:path w="2184" h="5248" extrusionOk="0">
                  <a:moveTo>
                    <a:pt x="2109" y="0"/>
                  </a:moveTo>
                  <a:cubicBezTo>
                    <a:pt x="2064" y="0"/>
                    <a:pt x="2017" y="36"/>
                    <a:pt x="2017" y="72"/>
                  </a:cubicBezTo>
                  <a:cubicBezTo>
                    <a:pt x="1349" y="1773"/>
                    <a:pt x="616" y="3441"/>
                    <a:pt x="15" y="5209"/>
                  </a:cubicBezTo>
                  <a:cubicBezTo>
                    <a:pt x="1" y="5237"/>
                    <a:pt x="17" y="5247"/>
                    <a:pt x="42" y="5247"/>
                  </a:cubicBezTo>
                  <a:cubicBezTo>
                    <a:pt x="77" y="5247"/>
                    <a:pt x="129" y="5228"/>
                    <a:pt x="149" y="5209"/>
                  </a:cubicBezTo>
                  <a:cubicBezTo>
                    <a:pt x="949" y="3574"/>
                    <a:pt x="1583" y="1773"/>
                    <a:pt x="2183" y="105"/>
                  </a:cubicBezTo>
                  <a:cubicBezTo>
                    <a:pt x="2183" y="28"/>
                    <a:pt x="2147" y="0"/>
                    <a:pt x="2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1768;p74">
              <a:extLst>
                <a:ext uri="{FF2B5EF4-FFF2-40B4-BE49-F238E27FC236}">
                  <a16:creationId xmlns:a16="http://schemas.microsoft.com/office/drawing/2014/main" id="{F1EF7A64-906E-89D2-C11A-03F0BB0B7F65}"/>
                </a:ext>
              </a:extLst>
            </p:cNvPr>
            <p:cNvSpPr/>
            <p:nvPr/>
          </p:nvSpPr>
          <p:spPr>
            <a:xfrm>
              <a:off x="2692550" y="2925625"/>
              <a:ext cx="57900" cy="150075"/>
            </a:xfrm>
            <a:custGeom>
              <a:avLst/>
              <a:gdLst/>
              <a:ahLst/>
              <a:cxnLst/>
              <a:rect l="l" t="t" r="r" b="b"/>
              <a:pathLst>
                <a:path w="2316" h="6003" extrusionOk="0">
                  <a:moveTo>
                    <a:pt x="2295" y="0"/>
                  </a:moveTo>
                  <a:cubicBezTo>
                    <a:pt x="2256" y="0"/>
                    <a:pt x="2140" y="54"/>
                    <a:pt x="2117" y="77"/>
                  </a:cubicBezTo>
                  <a:cubicBezTo>
                    <a:pt x="1450" y="2045"/>
                    <a:pt x="749" y="3980"/>
                    <a:pt x="16" y="5915"/>
                  </a:cubicBezTo>
                  <a:cubicBezTo>
                    <a:pt x="0" y="5977"/>
                    <a:pt x="21" y="6003"/>
                    <a:pt x="50" y="6003"/>
                  </a:cubicBezTo>
                  <a:cubicBezTo>
                    <a:pt x="85" y="6003"/>
                    <a:pt x="131" y="5968"/>
                    <a:pt x="149" y="5915"/>
                  </a:cubicBezTo>
                  <a:cubicBezTo>
                    <a:pt x="1083" y="4047"/>
                    <a:pt x="1650" y="2012"/>
                    <a:pt x="2284" y="44"/>
                  </a:cubicBezTo>
                  <a:cubicBezTo>
                    <a:pt x="2316" y="12"/>
                    <a:pt x="2314" y="0"/>
                    <a:pt x="2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1769;p74">
              <a:extLst>
                <a:ext uri="{FF2B5EF4-FFF2-40B4-BE49-F238E27FC236}">
                  <a16:creationId xmlns:a16="http://schemas.microsoft.com/office/drawing/2014/main" id="{164BBFD6-EC78-9116-5B40-5FD51FF553FA}"/>
                </a:ext>
              </a:extLst>
            </p:cNvPr>
            <p:cNvSpPr/>
            <p:nvPr/>
          </p:nvSpPr>
          <p:spPr>
            <a:xfrm>
              <a:off x="2700075" y="2913375"/>
              <a:ext cx="66575" cy="178725"/>
            </a:xfrm>
            <a:custGeom>
              <a:avLst/>
              <a:gdLst/>
              <a:ahLst/>
              <a:cxnLst/>
              <a:rect l="l" t="t" r="r" b="b"/>
              <a:pathLst>
                <a:path w="2663" h="7149" extrusionOk="0">
                  <a:moveTo>
                    <a:pt x="2616" y="1"/>
                  </a:moveTo>
                  <a:cubicBezTo>
                    <a:pt x="2565" y="1"/>
                    <a:pt x="2483" y="57"/>
                    <a:pt x="2483" y="100"/>
                  </a:cubicBezTo>
                  <a:cubicBezTo>
                    <a:pt x="1783" y="2468"/>
                    <a:pt x="982" y="4770"/>
                    <a:pt x="15" y="7072"/>
                  </a:cubicBezTo>
                  <a:cubicBezTo>
                    <a:pt x="1" y="7128"/>
                    <a:pt x="16" y="7149"/>
                    <a:pt x="42" y="7149"/>
                  </a:cubicBezTo>
                  <a:cubicBezTo>
                    <a:pt x="76" y="7149"/>
                    <a:pt x="129" y="7110"/>
                    <a:pt x="148" y="7072"/>
                  </a:cubicBezTo>
                  <a:cubicBezTo>
                    <a:pt x="1249" y="4837"/>
                    <a:pt x="1950" y="2435"/>
                    <a:pt x="2650" y="67"/>
                  </a:cubicBezTo>
                  <a:cubicBezTo>
                    <a:pt x="2662" y="19"/>
                    <a:pt x="2644" y="1"/>
                    <a:pt x="2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1770;p74">
              <a:extLst>
                <a:ext uri="{FF2B5EF4-FFF2-40B4-BE49-F238E27FC236}">
                  <a16:creationId xmlns:a16="http://schemas.microsoft.com/office/drawing/2014/main" id="{90C350A4-1A4C-55E0-A6F2-4A913AC2BD3A}"/>
                </a:ext>
              </a:extLst>
            </p:cNvPr>
            <p:cNvSpPr/>
            <p:nvPr/>
          </p:nvSpPr>
          <p:spPr>
            <a:xfrm>
              <a:off x="2719350" y="2931300"/>
              <a:ext cx="63125" cy="180800"/>
            </a:xfrm>
            <a:custGeom>
              <a:avLst/>
              <a:gdLst/>
              <a:ahLst/>
              <a:cxnLst/>
              <a:rect l="l" t="t" r="r" b="b"/>
              <a:pathLst>
                <a:path w="2525" h="7232" extrusionOk="0">
                  <a:moveTo>
                    <a:pt x="2489" y="1"/>
                  </a:moveTo>
                  <a:cubicBezTo>
                    <a:pt x="2446" y="1"/>
                    <a:pt x="2368" y="52"/>
                    <a:pt x="2346" y="117"/>
                  </a:cubicBezTo>
                  <a:cubicBezTo>
                    <a:pt x="1646" y="2485"/>
                    <a:pt x="678" y="4820"/>
                    <a:pt x="11" y="7189"/>
                  </a:cubicBezTo>
                  <a:cubicBezTo>
                    <a:pt x="0" y="7220"/>
                    <a:pt x="10" y="7232"/>
                    <a:pt x="28" y="7232"/>
                  </a:cubicBezTo>
                  <a:cubicBezTo>
                    <a:pt x="67" y="7232"/>
                    <a:pt x="144" y="7178"/>
                    <a:pt x="144" y="7155"/>
                  </a:cubicBezTo>
                  <a:cubicBezTo>
                    <a:pt x="978" y="4820"/>
                    <a:pt x="1812" y="2452"/>
                    <a:pt x="2513" y="50"/>
                  </a:cubicBezTo>
                  <a:cubicBezTo>
                    <a:pt x="2524" y="15"/>
                    <a:pt x="2512" y="1"/>
                    <a:pt x="2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1771;p74">
              <a:extLst>
                <a:ext uri="{FF2B5EF4-FFF2-40B4-BE49-F238E27FC236}">
                  <a16:creationId xmlns:a16="http://schemas.microsoft.com/office/drawing/2014/main" id="{D4AEC77C-92E2-5B95-5C29-B9AD406437DE}"/>
                </a:ext>
              </a:extLst>
            </p:cNvPr>
            <p:cNvSpPr/>
            <p:nvPr/>
          </p:nvSpPr>
          <p:spPr>
            <a:xfrm>
              <a:off x="2720925" y="2928175"/>
              <a:ext cx="75775" cy="217300"/>
            </a:xfrm>
            <a:custGeom>
              <a:avLst/>
              <a:gdLst/>
              <a:ahLst/>
              <a:cxnLst/>
              <a:rect l="l" t="t" r="r" b="b"/>
              <a:pathLst>
                <a:path w="3031" h="8692" extrusionOk="0">
                  <a:moveTo>
                    <a:pt x="2992" y="0"/>
                  </a:moveTo>
                  <a:cubicBezTo>
                    <a:pt x="2954" y="0"/>
                    <a:pt x="2890" y="48"/>
                    <a:pt x="2850" y="108"/>
                  </a:cubicBezTo>
                  <a:cubicBezTo>
                    <a:pt x="2116" y="2944"/>
                    <a:pt x="1282" y="5946"/>
                    <a:pt x="15" y="8615"/>
                  </a:cubicBezTo>
                  <a:cubicBezTo>
                    <a:pt x="1" y="8671"/>
                    <a:pt x="16" y="8692"/>
                    <a:pt x="42" y="8692"/>
                  </a:cubicBezTo>
                  <a:cubicBezTo>
                    <a:pt x="76" y="8692"/>
                    <a:pt x="129" y="8653"/>
                    <a:pt x="148" y="8615"/>
                  </a:cubicBezTo>
                  <a:cubicBezTo>
                    <a:pt x="1516" y="6013"/>
                    <a:pt x="2283" y="2844"/>
                    <a:pt x="3017" y="75"/>
                  </a:cubicBezTo>
                  <a:cubicBezTo>
                    <a:pt x="3030" y="22"/>
                    <a:pt x="3017" y="0"/>
                    <a:pt x="29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1772;p74">
              <a:extLst>
                <a:ext uri="{FF2B5EF4-FFF2-40B4-BE49-F238E27FC236}">
                  <a16:creationId xmlns:a16="http://schemas.microsoft.com/office/drawing/2014/main" id="{BA24BA20-0E2F-A273-A983-2800B67CB39D}"/>
                </a:ext>
              </a:extLst>
            </p:cNvPr>
            <p:cNvSpPr/>
            <p:nvPr/>
          </p:nvSpPr>
          <p:spPr>
            <a:xfrm>
              <a:off x="2734700" y="2937575"/>
              <a:ext cx="74175" cy="225900"/>
            </a:xfrm>
            <a:custGeom>
              <a:avLst/>
              <a:gdLst/>
              <a:ahLst/>
              <a:cxnLst/>
              <a:rect l="l" t="t" r="r" b="b"/>
              <a:pathLst>
                <a:path w="2967" h="9036" extrusionOk="0">
                  <a:moveTo>
                    <a:pt x="2907" y="0"/>
                  </a:moveTo>
                  <a:cubicBezTo>
                    <a:pt x="2848" y="0"/>
                    <a:pt x="2766" y="57"/>
                    <a:pt x="2766" y="99"/>
                  </a:cubicBezTo>
                  <a:cubicBezTo>
                    <a:pt x="1966" y="3102"/>
                    <a:pt x="1065" y="6070"/>
                    <a:pt x="31" y="8972"/>
                  </a:cubicBezTo>
                  <a:cubicBezTo>
                    <a:pt x="1" y="9018"/>
                    <a:pt x="11" y="9036"/>
                    <a:pt x="35" y="9036"/>
                  </a:cubicBezTo>
                  <a:cubicBezTo>
                    <a:pt x="64" y="9036"/>
                    <a:pt x="113" y="9009"/>
                    <a:pt x="131" y="8972"/>
                  </a:cubicBezTo>
                  <a:cubicBezTo>
                    <a:pt x="1365" y="6104"/>
                    <a:pt x="2199" y="3102"/>
                    <a:pt x="2966" y="66"/>
                  </a:cubicBezTo>
                  <a:cubicBezTo>
                    <a:pt x="2966" y="18"/>
                    <a:pt x="2940" y="0"/>
                    <a:pt x="29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1773;p74">
              <a:extLst>
                <a:ext uri="{FF2B5EF4-FFF2-40B4-BE49-F238E27FC236}">
                  <a16:creationId xmlns:a16="http://schemas.microsoft.com/office/drawing/2014/main" id="{FEF8ED08-6D39-1394-FBB6-AC045B9D471E}"/>
                </a:ext>
              </a:extLst>
            </p:cNvPr>
            <p:cNvSpPr/>
            <p:nvPr/>
          </p:nvSpPr>
          <p:spPr>
            <a:xfrm>
              <a:off x="2751375" y="2946950"/>
              <a:ext cx="68325" cy="220700"/>
            </a:xfrm>
            <a:custGeom>
              <a:avLst/>
              <a:gdLst/>
              <a:ahLst/>
              <a:cxnLst/>
              <a:rect l="l" t="t" r="r" b="b"/>
              <a:pathLst>
                <a:path w="2733" h="8828" extrusionOk="0">
                  <a:moveTo>
                    <a:pt x="2661" y="0"/>
                  </a:moveTo>
                  <a:cubicBezTo>
                    <a:pt x="2604" y="0"/>
                    <a:pt x="2533" y="52"/>
                    <a:pt x="2533" y="91"/>
                  </a:cubicBezTo>
                  <a:cubicBezTo>
                    <a:pt x="1866" y="3060"/>
                    <a:pt x="965" y="5895"/>
                    <a:pt x="31" y="8764"/>
                  </a:cubicBezTo>
                  <a:cubicBezTo>
                    <a:pt x="1" y="8809"/>
                    <a:pt x="12" y="8827"/>
                    <a:pt x="35" y="8827"/>
                  </a:cubicBezTo>
                  <a:cubicBezTo>
                    <a:pt x="64" y="8827"/>
                    <a:pt x="113" y="8801"/>
                    <a:pt x="131" y="8764"/>
                  </a:cubicBezTo>
                  <a:cubicBezTo>
                    <a:pt x="1265" y="5996"/>
                    <a:pt x="2032" y="3027"/>
                    <a:pt x="2733" y="91"/>
                  </a:cubicBezTo>
                  <a:cubicBezTo>
                    <a:pt x="2733" y="24"/>
                    <a:pt x="2700" y="0"/>
                    <a:pt x="2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1774;p74">
              <a:extLst>
                <a:ext uri="{FF2B5EF4-FFF2-40B4-BE49-F238E27FC236}">
                  <a16:creationId xmlns:a16="http://schemas.microsoft.com/office/drawing/2014/main" id="{3D95F199-A2B8-05A3-EC74-272885B49132}"/>
                </a:ext>
              </a:extLst>
            </p:cNvPr>
            <p:cNvSpPr/>
            <p:nvPr/>
          </p:nvSpPr>
          <p:spPr>
            <a:xfrm>
              <a:off x="2829025" y="2955650"/>
              <a:ext cx="2350" cy="1100"/>
            </a:xfrm>
            <a:custGeom>
              <a:avLst/>
              <a:gdLst/>
              <a:ahLst/>
              <a:cxnLst/>
              <a:rect l="l" t="t" r="r" b="b"/>
              <a:pathLst>
                <a:path w="94" h="44" extrusionOk="0">
                  <a:moveTo>
                    <a:pt x="58" y="1"/>
                  </a:moveTo>
                  <a:cubicBezTo>
                    <a:pt x="16" y="1"/>
                    <a:pt x="0" y="44"/>
                    <a:pt x="27" y="44"/>
                  </a:cubicBezTo>
                  <a:cubicBezTo>
                    <a:pt x="94" y="44"/>
                    <a:pt x="94" y="10"/>
                    <a:pt x="94" y="10"/>
                  </a:cubicBezTo>
                  <a:cubicBezTo>
                    <a:pt x="81" y="3"/>
                    <a:pt x="69"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1775;p74">
              <a:extLst>
                <a:ext uri="{FF2B5EF4-FFF2-40B4-BE49-F238E27FC236}">
                  <a16:creationId xmlns:a16="http://schemas.microsoft.com/office/drawing/2014/main" id="{3CBFB8B1-8091-7DEE-CE18-735C990695A9}"/>
                </a:ext>
              </a:extLst>
            </p:cNvPr>
            <p:cNvSpPr/>
            <p:nvPr/>
          </p:nvSpPr>
          <p:spPr>
            <a:xfrm>
              <a:off x="2791850" y="2949800"/>
              <a:ext cx="41200" cy="125025"/>
            </a:xfrm>
            <a:custGeom>
              <a:avLst/>
              <a:gdLst/>
              <a:ahLst/>
              <a:cxnLst/>
              <a:rect l="l" t="t" r="r" b="b"/>
              <a:pathLst>
                <a:path w="1648" h="5001" extrusionOk="0">
                  <a:moveTo>
                    <a:pt x="1632" y="1"/>
                  </a:moveTo>
                  <a:cubicBezTo>
                    <a:pt x="1612" y="1"/>
                    <a:pt x="1581" y="55"/>
                    <a:pt x="1581" y="77"/>
                  </a:cubicBezTo>
                  <a:cubicBezTo>
                    <a:pt x="1581" y="111"/>
                    <a:pt x="1514" y="144"/>
                    <a:pt x="1514" y="211"/>
                  </a:cubicBezTo>
                  <a:lnTo>
                    <a:pt x="1547" y="211"/>
                  </a:lnTo>
                  <a:cubicBezTo>
                    <a:pt x="1520" y="267"/>
                    <a:pt x="1492" y="341"/>
                    <a:pt x="1481" y="411"/>
                  </a:cubicBezTo>
                  <a:cubicBezTo>
                    <a:pt x="1347" y="911"/>
                    <a:pt x="1247" y="1378"/>
                    <a:pt x="1114" y="1812"/>
                  </a:cubicBezTo>
                  <a:cubicBezTo>
                    <a:pt x="780" y="2879"/>
                    <a:pt x="347" y="3913"/>
                    <a:pt x="13" y="4948"/>
                  </a:cubicBezTo>
                  <a:cubicBezTo>
                    <a:pt x="0" y="4987"/>
                    <a:pt x="13" y="5000"/>
                    <a:pt x="35" y="5000"/>
                  </a:cubicBezTo>
                  <a:cubicBezTo>
                    <a:pt x="69" y="5000"/>
                    <a:pt x="126" y="4968"/>
                    <a:pt x="147" y="4948"/>
                  </a:cubicBezTo>
                  <a:cubicBezTo>
                    <a:pt x="814" y="3413"/>
                    <a:pt x="1447" y="1712"/>
                    <a:pt x="1648" y="44"/>
                  </a:cubicBezTo>
                  <a:cubicBezTo>
                    <a:pt x="1648" y="12"/>
                    <a:pt x="1641" y="1"/>
                    <a:pt x="1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1776;p74">
              <a:extLst>
                <a:ext uri="{FF2B5EF4-FFF2-40B4-BE49-F238E27FC236}">
                  <a16:creationId xmlns:a16="http://schemas.microsoft.com/office/drawing/2014/main" id="{5723FA0B-4B3F-AAB8-E4AC-B32DF07B3996}"/>
                </a:ext>
              </a:extLst>
            </p:cNvPr>
            <p:cNvSpPr/>
            <p:nvPr/>
          </p:nvSpPr>
          <p:spPr>
            <a:xfrm>
              <a:off x="2772225" y="3080900"/>
              <a:ext cx="26625" cy="78400"/>
            </a:xfrm>
            <a:custGeom>
              <a:avLst/>
              <a:gdLst/>
              <a:ahLst/>
              <a:cxnLst/>
              <a:rect l="l" t="t" r="r" b="b"/>
              <a:pathLst>
                <a:path w="1065" h="3136" extrusionOk="0">
                  <a:moveTo>
                    <a:pt x="1011" y="1"/>
                  </a:moveTo>
                  <a:cubicBezTo>
                    <a:pt x="962" y="1"/>
                    <a:pt x="898" y="29"/>
                    <a:pt x="898" y="70"/>
                  </a:cubicBezTo>
                  <a:lnTo>
                    <a:pt x="31" y="3073"/>
                  </a:lnTo>
                  <a:cubicBezTo>
                    <a:pt x="1" y="3118"/>
                    <a:pt x="18" y="3136"/>
                    <a:pt x="46" y="3136"/>
                  </a:cubicBezTo>
                  <a:cubicBezTo>
                    <a:pt x="81" y="3136"/>
                    <a:pt x="131" y="3109"/>
                    <a:pt x="131" y="3073"/>
                  </a:cubicBezTo>
                  <a:cubicBezTo>
                    <a:pt x="531" y="2072"/>
                    <a:pt x="765" y="1071"/>
                    <a:pt x="1065" y="37"/>
                  </a:cubicBezTo>
                  <a:cubicBezTo>
                    <a:pt x="1065" y="12"/>
                    <a:pt x="1041" y="1"/>
                    <a:pt x="10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1777;p74">
              <a:extLst>
                <a:ext uri="{FF2B5EF4-FFF2-40B4-BE49-F238E27FC236}">
                  <a16:creationId xmlns:a16="http://schemas.microsoft.com/office/drawing/2014/main" id="{B4181013-BD43-905C-3966-0DFBE612E6E2}"/>
                </a:ext>
              </a:extLst>
            </p:cNvPr>
            <p:cNvSpPr/>
            <p:nvPr/>
          </p:nvSpPr>
          <p:spPr>
            <a:xfrm>
              <a:off x="2778475" y="3015900"/>
              <a:ext cx="58750" cy="174475"/>
            </a:xfrm>
            <a:custGeom>
              <a:avLst/>
              <a:gdLst/>
              <a:ahLst/>
              <a:cxnLst/>
              <a:rect l="l" t="t" r="r" b="b"/>
              <a:pathLst>
                <a:path w="2350" h="6979" extrusionOk="0">
                  <a:moveTo>
                    <a:pt x="2281" y="0"/>
                  </a:moveTo>
                  <a:cubicBezTo>
                    <a:pt x="2235" y="0"/>
                    <a:pt x="2183" y="46"/>
                    <a:pt x="2183" y="102"/>
                  </a:cubicBezTo>
                  <a:cubicBezTo>
                    <a:pt x="1515" y="2404"/>
                    <a:pt x="748" y="4672"/>
                    <a:pt x="14" y="6940"/>
                  </a:cubicBezTo>
                  <a:cubicBezTo>
                    <a:pt x="0" y="6968"/>
                    <a:pt x="22" y="6979"/>
                    <a:pt x="52" y="6979"/>
                  </a:cubicBezTo>
                  <a:cubicBezTo>
                    <a:pt x="92" y="6979"/>
                    <a:pt x="148" y="6959"/>
                    <a:pt x="148" y="6940"/>
                  </a:cubicBezTo>
                  <a:cubicBezTo>
                    <a:pt x="1048" y="4705"/>
                    <a:pt x="1682" y="2404"/>
                    <a:pt x="2349" y="102"/>
                  </a:cubicBezTo>
                  <a:cubicBezTo>
                    <a:pt x="2349" y="29"/>
                    <a:pt x="2317" y="0"/>
                    <a:pt x="2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1778;p74">
              <a:extLst>
                <a:ext uri="{FF2B5EF4-FFF2-40B4-BE49-F238E27FC236}">
                  <a16:creationId xmlns:a16="http://schemas.microsoft.com/office/drawing/2014/main" id="{EDCF11FA-6083-45EC-3ED6-F137F5AD0211}"/>
                </a:ext>
              </a:extLst>
            </p:cNvPr>
            <p:cNvSpPr/>
            <p:nvPr/>
          </p:nvSpPr>
          <p:spPr>
            <a:xfrm>
              <a:off x="2800250" y="3007200"/>
              <a:ext cx="57275" cy="168300"/>
            </a:xfrm>
            <a:custGeom>
              <a:avLst/>
              <a:gdLst/>
              <a:ahLst/>
              <a:cxnLst/>
              <a:rect l="l" t="t" r="r" b="b"/>
              <a:pathLst>
                <a:path w="2291" h="6732" extrusionOk="0">
                  <a:moveTo>
                    <a:pt x="2247" y="0"/>
                  </a:moveTo>
                  <a:cubicBezTo>
                    <a:pt x="2197" y="0"/>
                    <a:pt x="2112" y="51"/>
                    <a:pt x="2112" y="116"/>
                  </a:cubicBezTo>
                  <a:cubicBezTo>
                    <a:pt x="1445" y="2318"/>
                    <a:pt x="611" y="4453"/>
                    <a:pt x="11" y="6688"/>
                  </a:cubicBezTo>
                  <a:cubicBezTo>
                    <a:pt x="0" y="6719"/>
                    <a:pt x="10" y="6731"/>
                    <a:pt x="28" y="6731"/>
                  </a:cubicBezTo>
                  <a:cubicBezTo>
                    <a:pt x="66" y="6731"/>
                    <a:pt x="144" y="6677"/>
                    <a:pt x="144" y="6654"/>
                  </a:cubicBezTo>
                  <a:cubicBezTo>
                    <a:pt x="911" y="4486"/>
                    <a:pt x="1578" y="2285"/>
                    <a:pt x="2279" y="50"/>
                  </a:cubicBezTo>
                  <a:cubicBezTo>
                    <a:pt x="2291" y="15"/>
                    <a:pt x="2274" y="0"/>
                    <a:pt x="2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1779;p74">
              <a:extLst>
                <a:ext uri="{FF2B5EF4-FFF2-40B4-BE49-F238E27FC236}">
                  <a16:creationId xmlns:a16="http://schemas.microsoft.com/office/drawing/2014/main" id="{FA10A958-9BC8-5A89-B26A-F37E623BEF74}"/>
                </a:ext>
              </a:extLst>
            </p:cNvPr>
            <p:cNvSpPr/>
            <p:nvPr/>
          </p:nvSpPr>
          <p:spPr>
            <a:xfrm>
              <a:off x="2798850" y="3037650"/>
              <a:ext cx="61000" cy="171950"/>
            </a:xfrm>
            <a:custGeom>
              <a:avLst/>
              <a:gdLst/>
              <a:ahLst/>
              <a:cxnLst/>
              <a:rect l="l" t="t" r="r" b="b"/>
              <a:pathLst>
                <a:path w="2440" h="6878" extrusionOk="0">
                  <a:moveTo>
                    <a:pt x="2425" y="0"/>
                  </a:moveTo>
                  <a:cubicBezTo>
                    <a:pt x="2399" y="0"/>
                    <a:pt x="2323" y="57"/>
                    <a:pt x="2302" y="99"/>
                  </a:cubicBezTo>
                  <a:cubicBezTo>
                    <a:pt x="1968" y="1200"/>
                    <a:pt x="1634" y="2301"/>
                    <a:pt x="1234" y="3402"/>
                  </a:cubicBezTo>
                  <a:cubicBezTo>
                    <a:pt x="1034" y="4035"/>
                    <a:pt x="834" y="4636"/>
                    <a:pt x="567" y="5270"/>
                  </a:cubicBezTo>
                  <a:cubicBezTo>
                    <a:pt x="467" y="5637"/>
                    <a:pt x="334" y="6470"/>
                    <a:pt x="33" y="6771"/>
                  </a:cubicBezTo>
                  <a:cubicBezTo>
                    <a:pt x="5" y="6799"/>
                    <a:pt x="1" y="6877"/>
                    <a:pt x="21" y="6877"/>
                  </a:cubicBezTo>
                  <a:cubicBezTo>
                    <a:pt x="25" y="6877"/>
                    <a:pt x="29" y="6875"/>
                    <a:pt x="33" y="6871"/>
                  </a:cubicBezTo>
                  <a:cubicBezTo>
                    <a:pt x="367" y="6771"/>
                    <a:pt x="500" y="5937"/>
                    <a:pt x="567" y="5703"/>
                  </a:cubicBezTo>
                  <a:cubicBezTo>
                    <a:pt x="1234" y="3869"/>
                    <a:pt x="1868" y="1934"/>
                    <a:pt x="2402" y="66"/>
                  </a:cubicBezTo>
                  <a:cubicBezTo>
                    <a:pt x="2438" y="18"/>
                    <a:pt x="2439"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1780;p74">
              <a:extLst>
                <a:ext uri="{FF2B5EF4-FFF2-40B4-BE49-F238E27FC236}">
                  <a16:creationId xmlns:a16="http://schemas.microsoft.com/office/drawing/2014/main" id="{264896FA-FDC0-26B2-419B-1B42D2CC08B5}"/>
                </a:ext>
              </a:extLst>
            </p:cNvPr>
            <p:cNvSpPr/>
            <p:nvPr/>
          </p:nvSpPr>
          <p:spPr>
            <a:xfrm>
              <a:off x="2815125" y="3069725"/>
              <a:ext cx="54375" cy="136900"/>
            </a:xfrm>
            <a:custGeom>
              <a:avLst/>
              <a:gdLst/>
              <a:ahLst/>
              <a:cxnLst/>
              <a:rect l="l" t="t" r="r" b="b"/>
              <a:pathLst>
                <a:path w="2175" h="5476" extrusionOk="0">
                  <a:moveTo>
                    <a:pt x="2142" y="1"/>
                  </a:moveTo>
                  <a:cubicBezTo>
                    <a:pt x="2098" y="1"/>
                    <a:pt x="2006" y="52"/>
                    <a:pt x="1984" y="117"/>
                  </a:cubicBezTo>
                  <a:cubicBezTo>
                    <a:pt x="1350" y="1918"/>
                    <a:pt x="783" y="3686"/>
                    <a:pt x="16" y="5388"/>
                  </a:cubicBezTo>
                  <a:cubicBezTo>
                    <a:pt x="1" y="5450"/>
                    <a:pt x="14" y="5476"/>
                    <a:pt x="39" y="5476"/>
                  </a:cubicBezTo>
                  <a:cubicBezTo>
                    <a:pt x="69" y="5476"/>
                    <a:pt x="114" y="5441"/>
                    <a:pt x="150" y="5388"/>
                  </a:cubicBezTo>
                  <a:cubicBezTo>
                    <a:pt x="1017" y="3686"/>
                    <a:pt x="1551" y="1852"/>
                    <a:pt x="2151" y="50"/>
                  </a:cubicBezTo>
                  <a:cubicBezTo>
                    <a:pt x="2174" y="16"/>
                    <a:pt x="2165" y="1"/>
                    <a:pt x="2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1781;p74">
              <a:extLst>
                <a:ext uri="{FF2B5EF4-FFF2-40B4-BE49-F238E27FC236}">
                  <a16:creationId xmlns:a16="http://schemas.microsoft.com/office/drawing/2014/main" id="{66ADF59F-78F1-D4C5-7E01-29EC2653E31B}"/>
                </a:ext>
              </a:extLst>
            </p:cNvPr>
            <p:cNvSpPr/>
            <p:nvPr/>
          </p:nvSpPr>
          <p:spPr>
            <a:xfrm>
              <a:off x="2828025" y="3079525"/>
              <a:ext cx="53725" cy="144200"/>
            </a:xfrm>
            <a:custGeom>
              <a:avLst/>
              <a:gdLst/>
              <a:ahLst/>
              <a:cxnLst/>
              <a:rect l="l" t="t" r="r" b="b"/>
              <a:pathLst>
                <a:path w="2149" h="5768" extrusionOk="0">
                  <a:moveTo>
                    <a:pt x="2100" y="1"/>
                  </a:moveTo>
                  <a:cubicBezTo>
                    <a:pt x="2056" y="1"/>
                    <a:pt x="1988" y="52"/>
                    <a:pt x="1969" y="92"/>
                  </a:cubicBezTo>
                  <a:cubicBezTo>
                    <a:pt x="1335" y="1960"/>
                    <a:pt x="568" y="3795"/>
                    <a:pt x="0" y="5729"/>
                  </a:cubicBezTo>
                  <a:cubicBezTo>
                    <a:pt x="0" y="5758"/>
                    <a:pt x="12" y="5768"/>
                    <a:pt x="26" y="5768"/>
                  </a:cubicBezTo>
                  <a:cubicBezTo>
                    <a:pt x="45" y="5768"/>
                    <a:pt x="67" y="5749"/>
                    <a:pt x="67" y="5729"/>
                  </a:cubicBezTo>
                  <a:cubicBezTo>
                    <a:pt x="868" y="3895"/>
                    <a:pt x="1502" y="1960"/>
                    <a:pt x="2135" y="92"/>
                  </a:cubicBezTo>
                  <a:cubicBezTo>
                    <a:pt x="2149" y="25"/>
                    <a:pt x="2130" y="1"/>
                    <a:pt x="2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1782;p74">
              <a:extLst>
                <a:ext uri="{FF2B5EF4-FFF2-40B4-BE49-F238E27FC236}">
                  <a16:creationId xmlns:a16="http://schemas.microsoft.com/office/drawing/2014/main" id="{3C673B5E-4DD2-116D-3A08-5AD4F8F6DBAA}"/>
                </a:ext>
              </a:extLst>
            </p:cNvPr>
            <p:cNvSpPr/>
            <p:nvPr/>
          </p:nvSpPr>
          <p:spPr>
            <a:xfrm>
              <a:off x="2833500" y="3085550"/>
              <a:ext cx="61575" cy="170425"/>
            </a:xfrm>
            <a:custGeom>
              <a:avLst/>
              <a:gdLst/>
              <a:ahLst/>
              <a:cxnLst/>
              <a:rect l="l" t="t" r="r" b="b"/>
              <a:pathLst>
                <a:path w="2463" h="6817" extrusionOk="0">
                  <a:moveTo>
                    <a:pt x="2422" y="0"/>
                  </a:moveTo>
                  <a:cubicBezTo>
                    <a:pt x="2379" y="0"/>
                    <a:pt x="2304" y="42"/>
                    <a:pt x="2283" y="85"/>
                  </a:cubicBezTo>
                  <a:cubicBezTo>
                    <a:pt x="1583" y="2353"/>
                    <a:pt x="649" y="4521"/>
                    <a:pt x="15" y="6756"/>
                  </a:cubicBezTo>
                  <a:cubicBezTo>
                    <a:pt x="1" y="6798"/>
                    <a:pt x="22" y="6816"/>
                    <a:pt x="51" y="6816"/>
                  </a:cubicBezTo>
                  <a:cubicBezTo>
                    <a:pt x="92" y="6816"/>
                    <a:pt x="148" y="6781"/>
                    <a:pt x="148" y="6723"/>
                  </a:cubicBezTo>
                  <a:cubicBezTo>
                    <a:pt x="916" y="4521"/>
                    <a:pt x="1750" y="2320"/>
                    <a:pt x="2450" y="51"/>
                  </a:cubicBezTo>
                  <a:cubicBezTo>
                    <a:pt x="2462" y="14"/>
                    <a:pt x="2448" y="0"/>
                    <a:pt x="2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1783;p74">
              <a:extLst>
                <a:ext uri="{FF2B5EF4-FFF2-40B4-BE49-F238E27FC236}">
                  <a16:creationId xmlns:a16="http://schemas.microsoft.com/office/drawing/2014/main" id="{F84ADEC4-1F93-FE60-4B5E-670CF3E7BA04}"/>
                </a:ext>
              </a:extLst>
            </p:cNvPr>
            <p:cNvSpPr/>
            <p:nvPr/>
          </p:nvSpPr>
          <p:spPr>
            <a:xfrm>
              <a:off x="2865550" y="3096200"/>
              <a:ext cx="51225" cy="146950"/>
            </a:xfrm>
            <a:custGeom>
              <a:avLst/>
              <a:gdLst/>
              <a:ahLst/>
              <a:cxnLst/>
              <a:rect l="l" t="t" r="r" b="b"/>
              <a:pathLst>
                <a:path w="2049" h="5878" extrusionOk="0">
                  <a:moveTo>
                    <a:pt x="2000" y="1"/>
                  </a:moveTo>
                  <a:cubicBezTo>
                    <a:pt x="1956" y="1"/>
                    <a:pt x="1888" y="53"/>
                    <a:pt x="1869" y="92"/>
                  </a:cubicBezTo>
                  <a:cubicBezTo>
                    <a:pt x="1235" y="2027"/>
                    <a:pt x="568" y="3928"/>
                    <a:pt x="1" y="5863"/>
                  </a:cubicBezTo>
                  <a:cubicBezTo>
                    <a:pt x="1" y="5874"/>
                    <a:pt x="8" y="5878"/>
                    <a:pt x="18" y="5878"/>
                  </a:cubicBezTo>
                  <a:cubicBezTo>
                    <a:pt x="38" y="5878"/>
                    <a:pt x="67" y="5863"/>
                    <a:pt x="67" y="5863"/>
                  </a:cubicBezTo>
                  <a:cubicBezTo>
                    <a:pt x="935" y="4028"/>
                    <a:pt x="1402" y="2027"/>
                    <a:pt x="2035" y="92"/>
                  </a:cubicBezTo>
                  <a:cubicBezTo>
                    <a:pt x="2049" y="25"/>
                    <a:pt x="2030" y="1"/>
                    <a:pt x="2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1784;p74">
              <a:extLst>
                <a:ext uri="{FF2B5EF4-FFF2-40B4-BE49-F238E27FC236}">
                  <a16:creationId xmlns:a16="http://schemas.microsoft.com/office/drawing/2014/main" id="{05080099-B54E-F51B-9348-79D4690978C7}"/>
                </a:ext>
              </a:extLst>
            </p:cNvPr>
            <p:cNvSpPr/>
            <p:nvPr/>
          </p:nvSpPr>
          <p:spPr>
            <a:xfrm>
              <a:off x="2881875" y="3098100"/>
              <a:ext cx="49575" cy="151625"/>
            </a:xfrm>
            <a:custGeom>
              <a:avLst/>
              <a:gdLst/>
              <a:ahLst/>
              <a:cxnLst/>
              <a:rect l="l" t="t" r="r" b="b"/>
              <a:pathLst>
                <a:path w="1983" h="6065" extrusionOk="0">
                  <a:moveTo>
                    <a:pt x="1917" y="0"/>
                  </a:moveTo>
                  <a:cubicBezTo>
                    <a:pt x="1848" y="0"/>
                    <a:pt x="1749" y="51"/>
                    <a:pt x="1749" y="116"/>
                  </a:cubicBezTo>
                  <a:cubicBezTo>
                    <a:pt x="1249" y="2118"/>
                    <a:pt x="715" y="4052"/>
                    <a:pt x="15" y="5987"/>
                  </a:cubicBezTo>
                  <a:cubicBezTo>
                    <a:pt x="1" y="6044"/>
                    <a:pt x="10" y="6064"/>
                    <a:pt x="31" y="6064"/>
                  </a:cubicBezTo>
                  <a:cubicBezTo>
                    <a:pt x="60" y="6064"/>
                    <a:pt x="110" y="6026"/>
                    <a:pt x="148" y="5987"/>
                  </a:cubicBezTo>
                  <a:cubicBezTo>
                    <a:pt x="982" y="4119"/>
                    <a:pt x="1482" y="2051"/>
                    <a:pt x="1983" y="50"/>
                  </a:cubicBezTo>
                  <a:cubicBezTo>
                    <a:pt x="1983" y="15"/>
                    <a:pt x="1954" y="0"/>
                    <a:pt x="1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1785;p74">
              <a:extLst>
                <a:ext uri="{FF2B5EF4-FFF2-40B4-BE49-F238E27FC236}">
                  <a16:creationId xmlns:a16="http://schemas.microsoft.com/office/drawing/2014/main" id="{4AA80CE3-52E5-A4FC-E76E-1A6F5312290C}"/>
                </a:ext>
              </a:extLst>
            </p:cNvPr>
            <p:cNvSpPr/>
            <p:nvPr/>
          </p:nvSpPr>
          <p:spPr>
            <a:xfrm>
              <a:off x="2882700" y="3107625"/>
              <a:ext cx="61275" cy="178650"/>
            </a:xfrm>
            <a:custGeom>
              <a:avLst/>
              <a:gdLst/>
              <a:ahLst/>
              <a:cxnLst/>
              <a:rect l="l" t="t" r="r" b="b"/>
              <a:pathLst>
                <a:path w="2451" h="7146" extrusionOk="0">
                  <a:moveTo>
                    <a:pt x="2327" y="1"/>
                  </a:moveTo>
                  <a:cubicBezTo>
                    <a:pt x="2269" y="1"/>
                    <a:pt x="2217" y="46"/>
                    <a:pt x="2217" y="102"/>
                  </a:cubicBezTo>
                  <a:cubicBezTo>
                    <a:pt x="1549" y="2471"/>
                    <a:pt x="716" y="4772"/>
                    <a:pt x="15" y="7107"/>
                  </a:cubicBezTo>
                  <a:cubicBezTo>
                    <a:pt x="1" y="7135"/>
                    <a:pt x="11" y="7146"/>
                    <a:pt x="32" y="7146"/>
                  </a:cubicBezTo>
                  <a:cubicBezTo>
                    <a:pt x="60" y="7146"/>
                    <a:pt x="110" y="7127"/>
                    <a:pt x="148" y="7107"/>
                  </a:cubicBezTo>
                  <a:cubicBezTo>
                    <a:pt x="1116" y="4839"/>
                    <a:pt x="1783" y="2437"/>
                    <a:pt x="2450" y="102"/>
                  </a:cubicBezTo>
                  <a:cubicBezTo>
                    <a:pt x="2421" y="29"/>
                    <a:pt x="2372" y="1"/>
                    <a:pt x="2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1786;p74">
              <a:extLst>
                <a:ext uri="{FF2B5EF4-FFF2-40B4-BE49-F238E27FC236}">
                  <a16:creationId xmlns:a16="http://schemas.microsoft.com/office/drawing/2014/main" id="{33D365BE-FF24-1000-F8A5-9E7C00CCBA9E}"/>
                </a:ext>
              </a:extLst>
            </p:cNvPr>
            <p:cNvSpPr/>
            <p:nvPr/>
          </p:nvSpPr>
          <p:spPr>
            <a:xfrm>
              <a:off x="2876625" y="3106575"/>
              <a:ext cx="82875" cy="246325"/>
            </a:xfrm>
            <a:custGeom>
              <a:avLst/>
              <a:gdLst/>
              <a:ahLst/>
              <a:cxnLst/>
              <a:rect l="l" t="t" r="r" b="b"/>
              <a:pathLst>
                <a:path w="3315" h="9853" extrusionOk="0">
                  <a:moveTo>
                    <a:pt x="3283" y="1"/>
                  </a:moveTo>
                  <a:cubicBezTo>
                    <a:pt x="3236" y="1"/>
                    <a:pt x="3127" y="55"/>
                    <a:pt x="3127" y="78"/>
                  </a:cubicBezTo>
                  <a:cubicBezTo>
                    <a:pt x="2193" y="3347"/>
                    <a:pt x="892" y="6549"/>
                    <a:pt x="25" y="9818"/>
                  </a:cubicBezTo>
                  <a:cubicBezTo>
                    <a:pt x="1" y="9841"/>
                    <a:pt x="7" y="9853"/>
                    <a:pt x="24" y="9853"/>
                  </a:cubicBezTo>
                  <a:cubicBezTo>
                    <a:pt x="55" y="9853"/>
                    <a:pt x="125" y="9816"/>
                    <a:pt x="125" y="9751"/>
                  </a:cubicBezTo>
                  <a:cubicBezTo>
                    <a:pt x="1192" y="6515"/>
                    <a:pt x="2293" y="3313"/>
                    <a:pt x="3294" y="44"/>
                  </a:cubicBezTo>
                  <a:cubicBezTo>
                    <a:pt x="3315" y="12"/>
                    <a:pt x="3306" y="1"/>
                    <a:pt x="3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1787;p74">
              <a:extLst>
                <a:ext uri="{FF2B5EF4-FFF2-40B4-BE49-F238E27FC236}">
                  <a16:creationId xmlns:a16="http://schemas.microsoft.com/office/drawing/2014/main" id="{06A89F77-16DC-9974-283C-562770CEB2A9}"/>
                </a:ext>
              </a:extLst>
            </p:cNvPr>
            <p:cNvSpPr/>
            <p:nvPr/>
          </p:nvSpPr>
          <p:spPr>
            <a:xfrm>
              <a:off x="2898200" y="3155225"/>
              <a:ext cx="59950" cy="181100"/>
            </a:xfrm>
            <a:custGeom>
              <a:avLst/>
              <a:gdLst/>
              <a:ahLst/>
              <a:cxnLst/>
              <a:rect l="l" t="t" r="r" b="b"/>
              <a:pathLst>
                <a:path w="2398" h="7244" extrusionOk="0">
                  <a:moveTo>
                    <a:pt x="2356" y="0"/>
                  </a:moveTo>
                  <a:cubicBezTo>
                    <a:pt x="2314" y="0"/>
                    <a:pt x="2252" y="57"/>
                    <a:pt x="2230" y="100"/>
                  </a:cubicBezTo>
                  <a:cubicBezTo>
                    <a:pt x="1730" y="2568"/>
                    <a:pt x="996" y="4870"/>
                    <a:pt x="29" y="7205"/>
                  </a:cubicBezTo>
                  <a:cubicBezTo>
                    <a:pt x="1" y="7233"/>
                    <a:pt x="8" y="7243"/>
                    <a:pt x="31" y="7243"/>
                  </a:cubicBezTo>
                  <a:cubicBezTo>
                    <a:pt x="63" y="7243"/>
                    <a:pt x="124" y="7224"/>
                    <a:pt x="162" y="7205"/>
                  </a:cubicBezTo>
                  <a:cubicBezTo>
                    <a:pt x="1330" y="5003"/>
                    <a:pt x="1897" y="2501"/>
                    <a:pt x="2397" y="66"/>
                  </a:cubicBezTo>
                  <a:cubicBezTo>
                    <a:pt x="2397" y="18"/>
                    <a:pt x="2380" y="0"/>
                    <a:pt x="2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1788;p74">
              <a:extLst>
                <a:ext uri="{FF2B5EF4-FFF2-40B4-BE49-F238E27FC236}">
                  <a16:creationId xmlns:a16="http://schemas.microsoft.com/office/drawing/2014/main" id="{F7AF3C2D-D065-881D-6B12-66F11D8D4FD9}"/>
                </a:ext>
              </a:extLst>
            </p:cNvPr>
            <p:cNvSpPr/>
            <p:nvPr/>
          </p:nvSpPr>
          <p:spPr>
            <a:xfrm>
              <a:off x="2911825" y="3155225"/>
              <a:ext cx="59650" cy="193050"/>
            </a:xfrm>
            <a:custGeom>
              <a:avLst/>
              <a:gdLst/>
              <a:ahLst/>
              <a:cxnLst/>
              <a:rect l="l" t="t" r="r" b="b"/>
              <a:pathLst>
                <a:path w="2386" h="7722" extrusionOk="0">
                  <a:moveTo>
                    <a:pt x="2335" y="0"/>
                  </a:moveTo>
                  <a:cubicBezTo>
                    <a:pt x="2283" y="0"/>
                    <a:pt x="2207" y="57"/>
                    <a:pt x="2186" y="100"/>
                  </a:cubicBezTo>
                  <a:cubicBezTo>
                    <a:pt x="1652" y="2701"/>
                    <a:pt x="985" y="5203"/>
                    <a:pt x="18" y="7672"/>
                  </a:cubicBezTo>
                  <a:cubicBezTo>
                    <a:pt x="1" y="7705"/>
                    <a:pt x="26" y="7722"/>
                    <a:pt x="59" y="7722"/>
                  </a:cubicBezTo>
                  <a:cubicBezTo>
                    <a:pt x="93" y="7722"/>
                    <a:pt x="134" y="7705"/>
                    <a:pt x="151" y="7672"/>
                  </a:cubicBezTo>
                  <a:cubicBezTo>
                    <a:pt x="1285" y="5270"/>
                    <a:pt x="1852" y="2668"/>
                    <a:pt x="2386" y="66"/>
                  </a:cubicBezTo>
                  <a:cubicBezTo>
                    <a:pt x="2386" y="18"/>
                    <a:pt x="2364" y="0"/>
                    <a:pt x="2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1789;p74">
              <a:extLst>
                <a:ext uri="{FF2B5EF4-FFF2-40B4-BE49-F238E27FC236}">
                  <a16:creationId xmlns:a16="http://schemas.microsoft.com/office/drawing/2014/main" id="{7BC163BF-5FD1-5055-2FD3-61D348FAB987}"/>
                </a:ext>
              </a:extLst>
            </p:cNvPr>
            <p:cNvSpPr/>
            <p:nvPr/>
          </p:nvSpPr>
          <p:spPr>
            <a:xfrm>
              <a:off x="2923550" y="3169725"/>
              <a:ext cx="58275" cy="182225"/>
            </a:xfrm>
            <a:custGeom>
              <a:avLst/>
              <a:gdLst/>
              <a:ahLst/>
              <a:cxnLst/>
              <a:rect l="l" t="t" r="r" b="b"/>
              <a:pathLst>
                <a:path w="2331" h="7289" extrusionOk="0">
                  <a:moveTo>
                    <a:pt x="2284" y="0"/>
                  </a:moveTo>
                  <a:cubicBezTo>
                    <a:pt x="2240" y="0"/>
                    <a:pt x="2171" y="33"/>
                    <a:pt x="2150" y="53"/>
                  </a:cubicBezTo>
                  <a:cubicBezTo>
                    <a:pt x="1650" y="2522"/>
                    <a:pt x="716" y="4823"/>
                    <a:pt x="16" y="7225"/>
                  </a:cubicBezTo>
                  <a:cubicBezTo>
                    <a:pt x="0" y="7270"/>
                    <a:pt x="13" y="7288"/>
                    <a:pt x="37" y="7288"/>
                  </a:cubicBezTo>
                  <a:cubicBezTo>
                    <a:pt x="66" y="7288"/>
                    <a:pt x="112" y="7262"/>
                    <a:pt x="149" y="7225"/>
                  </a:cubicBezTo>
                  <a:cubicBezTo>
                    <a:pt x="1050" y="4890"/>
                    <a:pt x="1817" y="2488"/>
                    <a:pt x="2317" y="53"/>
                  </a:cubicBezTo>
                  <a:cubicBezTo>
                    <a:pt x="2330" y="14"/>
                    <a:pt x="2313" y="0"/>
                    <a:pt x="22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1790;p74">
              <a:extLst>
                <a:ext uri="{FF2B5EF4-FFF2-40B4-BE49-F238E27FC236}">
                  <a16:creationId xmlns:a16="http://schemas.microsoft.com/office/drawing/2014/main" id="{DC72B1A6-9D1F-0587-A2AA-665E05F3F845}"/>
                </a:ext>
              </a:extLst>
            </p:cNvPr>
            <p:cNvSpPr/>
            <p:nvPr/>
          </p:nvSpPr>
          <p:spPr>
            <a:xfrm>
              <a:off x="2944775" y="3145000"/>
              <a:ext cx="63725" cy="206100"/>
            </a:xfrm>
            <a:custGeom>
              <a:avLst/>
              <a:gdLst/>
              <a:ahLst/>
              <a:cxnLst/>
              <a:rect l="l" t="t" r="r" b="b"/>
              <a:pathLst>
                <a:path w="2549" h="8244" extrusionOk="0">
                  <a:moveTo>
                    <a:pt x="2503" y="0"/>
                  </a:moveTo>
                  <a:cubicBezTo>
                    <a:pt x="2462" y="0"/>
                    <a:pt x="2402" y="48"/>
                    <a:pt x="2402" y="108"/>
                  </a:cubicBezTo>
                  <a:cubicBezTo>
                    <a:pt x="1635" y="2810"/>
                    <a:pt x="734" y="5479"/>
                    <a:pt x="0" y="8181"/>
                  </a:cubicBezTo>
                  <a:cubicBezTo>
                    <a:pt x="0" y="8226"/>
                    <a:pt x="14" y="8244"/>
                    <a:pt x="29" y="8244"/>
                  </a:cubicBezTo>
                  <a:cubicBezTo>
                    <a:pt x="47" y="8244"/>
                    <a:pt x="67" y="8217"/>
                    <a:pt x="67" y="8181"/>
                  </a:cubicBezTo>
                  <a:cubicBezTo>
                    <a:pt x="1101" y="5579"/>
                    <a:pt x="1768" y="2777"/>
                    <a:pt x="2536" y="75"/>
                  </a:cubicBezTo>
                  <a:cubicBezTo>
                    <a:pt x="2549" y="22"/>
                    <a:pt x="2530" y="0"/>
                    <a:pt x="2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1791;p74">
              <a:extLst>
                <a:ext uri="{FF2B5EF4-FFF2-40B4-BE49-F238E27FC236}">
                  <a16:creationId xmlns:a16="http://schemas.microsoft.com/office/drawing/2014/main" id="{F49B3E8D-D90A-BAF4-F52B-CAE54207937A}"/>
                </a:ext>
              </a:extLst>
            </p:cNvPr>
            <p:cNvSpPr/>
            <p:nvPr/>
          </p:nvSpPr>
          <p:spPr>
            <a:xfrm>
              <a:off x="2958600" y="3148275"/>
              <a:ext cx="66525" cy="209725"/>
            </a:xfrm>
            <a:custGeom>
              <a:avLst/>
              <a:gdLst/>
              <a:ahLst/>
              <a:cxnLst/>
              <a:rect l="l" t="t" r="r" b="b"/>
              <a:pathLst>
                <a:path w="2661" h="8389" extrusionOk="0">
                  <a:moveTo>
                    <a:pt x="2625" y="1"/>
                  </a:moveTo>
                  <a:cubicBezTo>
                    <a:pt x="2576" y="1"/>
                    <a:pt x="2483" y="55"/>
                    <a:pt x="2483" y="77"/>
                  </a:cubicBezTo>
                  <a:cubicBezTo>
                    <a:pt x="1782" y="2879"/>
                    <a:pt x="848" y="5581"/>
                    <a:pt x="15" y="8350"/>
                  </a:cubicBezTo>
                  <a:cubicBezTo>
                    <a:pt x="0" y="8378"/>
                    <a:pt x="16" y="8388"/>
                    <a:pt x="41" y="8388"/>
                  </a:cubicBezTo>
                  <a:cubicBezTo>
                    <a:pt x="76" y="8388"/>
                    <a:pt x="129" y="8369"/>
                    <a:pt x="148" y="8350"/>
                  </a:cubicBezTo>
                  <a:cubicBezTo>
                    <a:pt x="1182" y="5648"/>
                    <a:pt x="1949" y="2846"/>
                    <a:pt x="2650" y="44"/>
                  </a:cubicBezTo>
                  <a:cubicBezTo>
                    <a:pt x="2660" y="12"/>
                    <a:pt x="2647" y="1"/>
                    <a:pt x="26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1792;p74">
              <a:extLst>
                <a:ext uri="{FF2B5EF4-FFF2-40B4-BE49-F238E27FC236}">
                  <a16:creationId xmlns:a16="http://schemas.microsoft.com/office/drawing/2014/main" id="{D0833F14-329B-E120-2EC3-1128F5770950}"/>
                </a:ext>
              </a:extLst>
            </p:cNvPr>
            <p:cNvSpPr/>
            <p:nvPr/>
          </p:nvSpPr>
          <p:spPr>
            <a:xfrm>
              <a:off x="2975375" y="3200250"/>
              <a:ext cx="60625" cy="198350"/>
            </a:xfrm>
            <a:custGeom>
              <a:avLst/>
              <a:gdLst/>
              <a:ahLst/>
              <a:cxnLst/>
              <a:rect l="l" t="t" r="r" b="b"/>
              <a:pathLst>
                <a:path w="2425" h="7934" extrusionOk="0">
                  <a:moveTo>
                    <a:pt x="2378" y="1"/>
                  </a:moveTo>
                  <a:cubicBezTo>
                    <a:pt x="2328" y="1"/>
                    <a:pt x="2246" y="57"/>
                    <a:pt x="2246" y="100"/>
                  </a:cubicBezTo>
                  <a:cubicBezTo>
                    <a:pt x="1578" y="2735"/>
                    <a:pt x="644" y="5270"/>
                    <a:pt x="11" y="7905"/>
                  </a:cubicBezTo>
                  <a:cubicBezTo>
                    <a:pt x="1" y="7925"/>
                    <a:pt x="5" y="7933"/>
                    <a:pt x="18" y="7933"/>
                  </a:cubicBezTo>
                  <a:cubicBezTo>
                    <a:pt x="47" y="7933"/>
                    <a:pt x="121" y="7886"/>
                    <a:pt x="144" y="7839"/>
                  </a:cubicBezTo>
                  <a:cubicBezTo>
                    <a:pt x="978" y="5270"/>
                    <a:pt x="1745" y="2668"/>
                    <a:pt x="2412" y="67"/>
                  </a:cubicBezTo>
                  <a:cubicBezTo>
                    <a:pt x="2424" y="19"/>
                    <a:pt x="2406" y="1"/>
                    <a:pt x="2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1793;p74">
              <a:extLst>
                <a:ext uri="{FF2B5EF4-FFF2-40B4-BE49-F238E27FC236}">
                  <a16:creationId xmlns:a16="http://schemas.microsoft.com/office/drawing/2014/main" id="{6DA716B9-1443-C601-A13F-104737649643}"/>
                </a:ext>
              </a:extLst>
            </p:cNvPr>
            <p:cNvSpPr/>
            <p:nvPr/>
          </p:nvSpPr>
          <p:spPr>
            <a:xfrm>
              <a:off x="2983975" y="3203175"/>
              <a:ext cx="64525" cy="214650"/>
            </a:xfrm>
            <a:custGeom>
              <a:avLst/>
              <a:gdLst/>
              <a:ahLst/>
              <a:cxnLst/>
              <a:rect l="l" t="t" r="r" b="b"/>
              <a:pathLst>
                <a:path w="2581" h="8586" extrusionOk="0">
                  <a:moveTo>
                    <a:pt x="2545" y="0"/>
                  </a:moveTo>
                  <a:cubicBezTo>
                    <a:pt x="2502" y="0"/>
                    <a:pt x="2424" y="51"/>
                    <a:pt x="2402" y="116"/>
                  </a:cubicBezTo>
                  <a:cubicBezTo>
                    <a:pt x="1668" y="2952"/>
                    <a:pt x="834" y="5754"/>
                    <a:pt x="0" y="8522"/>
                  </a:cubicBezTo>
                  <a:cubicBezTo>
                    <a:pt x="0" y="8568"/>
                    <a:pt x="21" y="8585"/>
                    <a:pt x="43" y="8585"/>
                  </a:cubicBezTo>
                  <a:cubicBezTo>
                    <a:pt x="70" y="8585"/>
                    <a:pt x="100" y="8559"/>
                    <a:pt x="100" y="8522"/>
                  </a:cubicBezTo>
                  <a:cubicBezTo>
                    <a:pt x="1134" y="5787"/>
                    <a:pt x="1835" y="2885"/>
                    <a:pt x="2569" y="50"/>
                  </a:cubicBezTo>
                  <a:cubicBezTo>
                    <a:pt x="2580" y="15"/>
                    <a:pt x="2568" y="0"/>
                    <a:pt x="2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1794;p74">
              <a:extLst>
                <a:ext uri="{FF2B5EF4-FFF2-40B4-BE49-F238E27FC236}">
                  <a16:creationId xmlns:a16="http://schemas.microsoft.com/office/drawing/2014/main" id="{C19B5970-668C-3207-9BCB-39DDD4B0E250}"/>
                </a:ext>
              </a:extLst>
            </p:cNvPr>
            <p:cNvSpPr/>
            <p:nvPr/>
          </p:nvSpPr>
          <p:spPr>
            <a:xfrm>
              <a:off x="3002800" y="3235700"/>
              <a:ext cx="54925" cy="196525"/>
            </a:xfrm>
            <a:custGeom>
              <a:avLst/>
              <a:gdLst/>
              <a:ahLst/>
              <a:cxnLst/>
              <a:rect l="l" t="t" r="r" b="b"/>
              <a:pathLst>
                <a:path w="2197" h="7861" extrusionOk="0">
                  <a:moveTo>
                    <a:pt x="2143" y="1"/>
                  </a:moveTo>
                  <a:cubicBezTo>
                    <a:pt x="2099" y="1"/>
                    <a:pt x="2035" y="58"/>
                    <a:pt x="2016" y="116"/>
                  </a:cubicBezTo>
                  <a:cubicBezTo>
                    <a:pt x="1382" y="2685"/>
                    <a:pt x="748" y="5287"/>
                    <a:pt x="14" y="7822"/>
                  </a:cubicBezTo>
                  <a:cubicBezTo>
                    <a:pt x="0" y="7850"/>
                    <a:pt x="22" y="7860"/>
                    <a:pt x="52" y="7860"/>
                  </a:cubicBezTo>
                  <a:cubicBezTo>
                    <a:pt x="92" y="7860"/>
                    <a:pt x="148" y="7841"/>
                    <a:pt x="148" y="7822"/>
                  </a:cubicBezTo>
                  <a:cubicBezTo>
                    <a:pt x="515" y="6954"/>
                    <a:pt x="615" y="5887"/>
                    <a:pt x="882" y="4986"/>
                  </a:cubicBezTo>
                  <a:cubicBezTo>
                    <a:pt x="1315" y="3352"/>
                    <a:pt x="1749" y="1717"/>
                    <a:pt x="2183" y="116"/>
                  </a:cubicBezTo>
                  <a:cubicBezTo>
                    <a:pt x="2197" y="32"/>
                    <a:pt x="2175" y="1"/>
                    <a:pt x="2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1795;p74">
              <a:extLst>
                <a:ext uri="{FF2B5EF4-FFF2-40B4-BE49-F238E27FC236}">
                  <a16:creationId xmlns:a16="http://schemas.microsoft.com/office/drawing/2014/main" id="{1B6CCF55-7169-F9A3-092C-489922B1B098}"/>
                </a:ext>
              </a:extLst>
            </p:cNvPr>
            <p:cNvSpPr/>
            <p:nvPr/>
          </p:nvSpPr>
          <p:spPr>
            <a:xfrm>
              <a:off x="3020650" y="3280075"/>
              <a:ext cx="48400" cy="151900"/>
            </a:xfrm>
            <a:custGeom>
              <a:avLst/>
              <a:gdLst/>
              <a:ahLst/>
              <a:cxnLst/>
              <a:rect l="l" t="t" r="r" b="b"/>
              <a:pathLst>
                <a:path w="1936" h="6076" extrusionOk="0">
                  <a:moveTo>
                    <a:pt x="1884" y="0"/>
                  </a:moveTo>
                  <a:cubicBezTo>
                    <a:pt x="1815" y="0"/>
                    <a:pt x="1702" y="63"/>
                    <a:pt x="1702" y="109"/>
                  </a:cubicBezTo>
                  <a:cubicBezTo>
                    <a:pt x="1135" y="2077"/>
                    <a:pt x="468" y="4045"/>
                    <a:pt x="1" y="6047"/>
                  </a:cubicBezTo>
                  <a:cubicBezTo>
                    <a:pt x="1" y="6067"/>
                    <a:pt x="11" y="6075"/>
                    <a:pt x="25" y="6075"/>
                  </a:cubicBezTo>
                  <a:cubicBezTo>
                    <a:pt x="57" y="6075"/>
                    <a:pt x="111" y="6036"/>
                    <a:pt x="134" y="6013"/>
                  </a:cubicBezTo>
                  <a:cubicBezTo>
                    <a:pt x="802" y="4045"/>
                    <a:pt x="1335" y="2044"/>
                    <a:pt x="1936" y="42"/>
                  </a:cubicBezTo>
                  <a:cubicBezTo>
                    <a:pt x="1936" y="12"/>
                    <a:pt x="1914"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1796;p74">
              <a:extLst>
                <a:ext uri="{FF2B5EF4-FFF2-40B4-BE49-F238E27FC236}">
                  <a16:creationId xmlns:a16="http://schemas.microsoft.com/office/drawing/2014/main" id="{EFD8BD4C-58AA-3150-322A-CF2CB26566C2}"/>
                </a:ext>
              </a:extLst>
            </p:cNvPr>
            <p:cNvSpPr/>
            <p:nvPr/>
          </p:nvSpPr>
          <p:spPr>
            <a:xfrm>
              <a:off x="3035075" y="3307150"/>
              <a:ext cx="39450" cy="120800"/>
            </a:xfrm>
            <a:custGeom>
              <a:avLst/>
              <a:gdLst/>
              <a:ahLst/>
              <a:cxnLst/>
              <a:rect l="l" t="t" r="r" b="b"/>
              <a:pathLst>
                <a:path w="1578" h="4832" extrusionOk="0">
                  <a:moveTo>
                    <a:pt x="1562" y="0"/>
                  </a:moveTo>
                  <a:cubicBezTo>
                    <a:pt x="1527" y="0"/>
                    <a:pt x="1416" y="55"/>
                    <a:pt x="1392" y="127"/>
                  </a:cubicBezTo>
                  <a:cubicBezTo>
                    <a:pt x="925" y="1661"/>
                    <a:pt x="458" y="3263"/>
                    <a:pt x="24" y="4797"/>
                  </a:cubicBezTo>
                  <a:cubicBezTo>
                    <a:pt x="1" y="4821"/>
                    <a:pt x="6" y="4832"/>
                    <a:pt x="24" y="4832"/>
                  </a:cubicBezTo>
                  <a:cubicBezTo>
                    <a:pt x="55" y="4832"/>
                    <a:pt x="124" y="4795"/>
                    <a:pt x="124" y="4730"/>
                  </a:cubicBezTo>
                  <a:cubicBezTo>
                    <a:pt x="692" y="3196"/>
                    <a:pt x="1092" y="1628"/>
                    <a:pt x="1559" y="27"/>
                  </a:cubicBezTo>
                  <a:cubicBezTo>
                    <a:pt x="1577" y="8"/>
                    <a:pt x="1575" y="0"/>
                    <a:pt x="1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1797;p74">
              <a:extLst>
                <a:ext uri="{FF2B5EF4-FFF2-40B4-BE49-F238E27FC236}">
                  <a16:creationId xmlns:a16="http://schemas.microsoft.com/office/drawing/2014/main" id="{CD53BBD9-60D4-3FBC-AD4C-3871732F18F1}"/>
                </a:ext>
              </a:extLst>
            </p:cNvPr>
            <p:cNvSpPr/>
            <p:nvPr/>
          </p:nvSpPr>
          <p:spPr>
            <a:xfrm>
              <a:off x="3068450" y="3324300"/>
              <a:ext cx="17625" cy="48625"/>
            </a:xfrm>
            <a:custGeom>
              <a:avLst/>
              <a:gdLst/>
              <a:ahLst/>
              <a:cxnLst/>
              <a:rect l="l" t="t" r="r" b="b"/>
              <a:pathLst>
                <a:path w="705" h="1945" extrusionOk="0">
                  <a:moveTo>
                    <a:pt x="656" y="0"/>
                  </a:moveTo>
                  <a:cubicBezTo>
                    <a:pt x="612" y="0"/>
                    <a:pt x="544" y="48"/>
                    <a:pt x="524" y="108"/>
                  </a:cubicBezTo>
                  <a:cubicBezTo>
                    <a:pt x="357" y="675"/>
                    <a:pt x="190" y="1309"/>
                    <a:pt x="24" y="1909"/>
                  </a:cubicBezTo>
                  <a:cubicBezTo>
                    <a:pt x="0" y="1933"/>
                    <a:pt x="6" y="1944"/>
                    <a:pt x="23" y="1944"/>
                  </a:cubicBezTo>
                  <a:cubicBezTo>
                    <a:pt x="54" y="1944"/>
                    <a:pt x="124" y="1907"/>
                    <a:pt x="124" y="1843"/>
                  </a:cubicBezTo>
                  <a:cubicBezTo>
                    <a:pt x="291" y="1276"/>
                    <a:pt x="524" y="642"/>
                    <a:pt x="691" y="75"/>
                  </a:cubicBezTo>
                  <a:cubicBezTo>
                    <a:pt x="704" y="21"/>
                    <a:pt x="685" y="0"/>
                    <a:pt x="6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1798;p74">
              <a:extLst>
                <a:ext uri="{FF2B5EF4-FFF2-40B4-BE49-F238E27FC236}">
                  <a16:creationId xmlns:a16="http://schemas.microsoft.com/office/drawing/2014/main" id="{C42E3861-C4D2-D109-259E-962CDF513085}"/>
                </a:ext>
              </a:extLst>
            </p:cNvPr>
            <p:cNvSpPr/>
            <p:nvPr/>
          </p:nvSpPr>
          <p:spPr>
            <a:xfrm>
              <a:off x="2840525" y="3257100"/>
              <a:ext cx="10050" cy="39800"/>
            </a:xfrm>
            <a:custGeom>
              <a:avLst/>
              <a:gdLst/>
              <a:ahLst/>
              <a:cxnLst/>
              <a:rect l="l" t="t" r="r" b="b"/>
              <a:pathLst>
                <a:path w="402" h="1592" extrusionOk="0">
                  <a:moveTo>
                    <a:pt x="336" y="1"/>
                  </a:moveTo>
                  <a:cubicBezTo>
                    <a:pt x="288" y="1"/>
                    <a:pt x="201" y="55"/>
                    <a:pt x="201" y="128"/>
                  </a:cubicBezTo>
                  <a:cubicBezTo>
                    <a:pt x="234" y="361"/>
                    <a:pt x="201" y="628"/>
                    <a:pt x="168" y="895"/>
                  </a:cubicBezTo>
                  <a:cubicBezTo>
                    <a:pt x="134" y="1128"/>
                    <a:pt x="1" y="1362"/>
                    <a:pt x="1" y="1562"/>
                  </a:cubicBezTo>
                  <a:cubicBezTo>
                    <a:pt x="1" y="1584"/>
                    <a:pt x="8" y="1592"/>
                    <a:pt x="18" y="1592"/>
                  </a:cubicBezTo>
                  <a:cubicBezTo>
                    <a:pt x="38" y="1592"/>
                    <a:pt x="68" y="1562"/>
                    <a:pt x="68" y="1562"/>
                  </a:cubicBezTo>
                  <a:cubicBezTo>
                    <a:pt x="334" y="1162"/>
                    <a:pt x="401" y="528"/>
                    <a:pt x="368" y="27"/>
                  </a:cubicBezTo>
                  <a:cubicBezTo>
                    <a:pt x="368" y="9"/>
                    <a:pt x="355" y="1"/>
                    <a:pt x="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1799;p74">
              <a:extLst>
                <a:ext uri="{FF2B5EF4-FFF2-40B4-BE49-F238E27FC236}">
                  <a16:creationId xmlns:a16="http://schemas.microsoft.com/office/drawing/2014/main" id="{20B6AF03-E90B-F89F-7263-7983E56C83B3}"/>
                </a:ext>
              </a:extLst>
            </p:cNvPr>
            <p:cNvSpPr/>
            <p:nvPr/>
          </p:nvSpPr>
          <p:spPr>
            <a:xfrm>
              <a:off x="2844400" y="3262800"/>
              <a:ext cx="21475" cy="77600"/>
            </a:xfrm>
            <a:custGeom>
              <a:avLst/>
              <a:gdLst/>
              <a:ahLst/>
              <a:cxnLst/>
              <a:rect l="l" t="t" r="r" b="b"/>
              <a:pathLst>
                <a:path w="859" h="3104" extrusionOk="0">
                  <a:moveTo>
                    <a:pt x="822" y="1"/>
                  </a:moveTo>
                  <a:cubicBezTo>
                    <a:pt x="781" y="1"/>
                    <a:pt x="713" y="57"/>
                    <a:pt x="713" y="100"/>
                  </a:cubicBezTo>
                  <a:cubicBezTo>
                    <a:pt x="513" y="1100"/>
                    <a:pt x="246" y="2068"/>
                    <a:pt x="13" y="3068"/>
                  </a:cubicBezTo>
                  <a:cubicBezTo>
                    <a:pt x="1" y="3092"/>
                    <a:pt x="14" y="3103"/>
                    <a:pt x="36" y="3103"/>
                  </a:cubicBezTo>
                  <a:cubicBezTo>
                    <a:pt x="76" y="3103"/>
                    <a:pt x="146" y="3066"/>
                    <a:pt x="146" y="3002"/>
                  </a:cubicBezTo>
                  <a:cubicBezTo>
                    <a:pt x="413" y="2068"/>
                    <a:pt x="646" y="1067"/>
                    <a:pt x="847" y="66"/>
                  </a:cubicBezTo>
                  <a:cubicBezTo>
                    <a:pt x="859" y="18"/>
                    <a:pt x="845" y="1"/>
                    <a:pt x="8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1800;p74">
              <a:extLst>
                <a:ext uri="{FF2B5EF4-FFF2-40B4-BE49-F238E27FC236}">
                  <a16:creationId xmlns:a16="http://schemas.microsoft.com/office/drawing/2014/main" id="{DD7029A6-57BF-115B-B375-AE14414558B3}"/>
                </a:ext>
              </a:extLst>
            </p:cNvPr>
            <p:cNvSpPr/>
            <p:nvPr/>
          </p:nvSpPr>
          <p:spPr>
            <a:xfrm>
              <a:off x="2834400" y="3294025"/>
              <a:ext cx="35650" cy="125950"/>
            </a:xfrm>
            <a:custGeom>
              <a:avLst/>
              <a:gdLst/>
              <a:ahLst/>
              <a:cxnLst/>
              <a:rect l="l" t="t" r="r" b="b"/>
              <a:pathLst>
                <a:path w="1426" h="5038" extrusionOk="0">
                  <a:moveTo>
                    <a:pt x="1386" y="1"/>
                  </a:moveTo>
                  <a:cubicBezTo>
                    <a:pt x="1342" y="1"/>
                    <a:pt x="1268" y="43"/>
                    <a:pt x="1247" y="85"/>
                  </a:cubicBezTo>
                  <a:cubicBezTo>
                    <a:pt x="846" y="1719"/>
                    <a:pt x="446" y="3354"/>
                    <a:pt x="12" y="4988"/>
                  </a:cubicBezTo>
                  <a:cubicBezTo>
                    <a:pt x="1" y="5023"/>
                    <a:pt x="17" y="5038"/>
                    <a:pt x="44" y="5038"/>
                  </a:cubicBezTo>
                  <a:cubicBezTo>
                    <a:pt x="94" y="5038"/>
                    <a:pt x="179" y="4987"/>
                    <a:pt x="179" y="4922"/>
                  </a:cubicBezTo>
                  <a:cubicBezTo>
                    <a:pt x="646" y="3321"/>
                    <a:pt x="1013" y="1686"/>
                    <a:pt x="1413" y="52"/>
                  </a:cubicBezTo>
                  <a:cubicBezTo>
                    <a:pt x="1426" y="15"/>
                    <a:pt x="1411" y="1"/>
                    <a:pt x="13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1801;p74">
              <a:extLst>
                <a:ext uri="{FF2B5EF4-FFF2-40B4-BE49-F238E27FC236}">
                  <a16:creationId xmlns:a16="http://schemas.microsoft.com/office/drawing/2014/main" id="{6E1A8C01-CEFA-D211-F7C6-6A2D0103C75A}"/>
                </a:ext>
              </a:extLst>
            </p:cNvPr>
            <p:cNvSpPr/>
            <p:nvPr/>
          </p:nvSpPr>
          <p:spPr>
            <a:xfrm>
              <a:off x="2828025" y="3361975"/>
              <a:ext cx="29200" cy="129775"/>
            </a:xfrm>
            <a:custGeom>
              <a:avLst/>
              <a:gdLst/>
              <a:ahLst/>
              <a:cxnLst/>
              <a:rect l="l" t="t" r="r" b="b"/>
              <a:pathLst>
                <a:path w="1168" h="5191" extrusionOk="0">
                  <a:moveTo>
                    <a:pt x="1120" y="1"/>
                  </a:moveTo>
                  <a:cubicBezTo>
                    <a:pt x="1071" y="1"/>
                    <a:pt x="1001" y="38"/>
                    <a:pt x="1001" y="102"/>
                  </a:cubicBezTo>
                  <a:cubicBezTo>
                    <a:pt x="668" y="1770"/>
                    <a:pt x="334" y="3438"/>
                    <a:pt x="0" y="5139"/>
                  </a:cubicBezTo>
                  <a:cubicBezTo>
                    <a:pt x="0" y="5176"/>
                    <a:pt x="18" y="5190"/>
                    <a:pt x="41" y="5190"/>
                  </a:cubicBezTo>
                  <a:cubicBezTo>
                    <a:pt x="81" y="5190"/>
                    <a:pt x="134" y="5148"/>
                    <a:pt x="134" y="5106"/>
                  </a:cubicBezTo>
                  <a:cubicBezTo>
                    <a:pt x="634" y="3471"/>
                    <a:pt x="834" y="1703"/>
                    <a:pt x="1168" y="35"/>
                  </a:cubicBezTo>
                  <a:cubicBezTo>
                    <a:pt x="1168" y="12"/>
                    <a:pt x="1147" y="1"/>
                    <a:pt x="1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1802;p74">
              <a:extLst>
                <a:ext uri="{FF2B5EF4-FFF2-40B4-BE49-F238E27FC236}">
                  <a16:creationId xmlns:a16="http://schemas.microsoft.com/office/drawing/2014/main" id="{FF539064-E9D4-B451-65B2-3C5EDED9A442}"/>
                </a:ext>
              </a:extLst>
            </p:cNvPr>
            <p:cNvSpPr/>
            <p:nvPr/>
          </p:nvSpPr>
          <p:spPr>
            <a:xfrm>
              <a:off x="2829700" y="3365500"/>
              <a:ext cx="42200" cy="136500"/>
            </a:xfrm>
            <a:custGeom>
              <a:avLst/>
              <a:gdLst/>
              <a:ahLst/>
              <a:cxnLst/>
              <a:rect l="l" t="t" r="r" b="b"/>
              <a:pathLst>
                <a:path w="1688" h="5460" extrusionOk="0">
                  <a:moveTo>
                    <a:pt x="1677" y="0"/>
                  </a:moveTo>
                  <a:cubicBezTo>
                    <a:pt x="1651" y="0"/>
                    <a:pt x="1568" y="47"/>
                    <a:pt x="1568" y="95"/>
                  </a:cubicBezTo>
                  <a:cubicBezTo>
                    <a:pt x="1068" y="1829"/>
                    <a:pt x="334" y="3564"/>
                    <a:pt x="0" y="5432"/>
                  </a:cubicBezTo>
                  <a:cubicBezTo>
                    <a:pt x="0" y="5451"/>
                    <a:pt x="9" y="5459"/>
                    <a:pt x="22" y="5459"/>
                  </a:cubicBezTo>
                  <a:cubicBezTo>
                    <a:pt x="53" y="5459"/>
                    <a:pt x="110" y="5412"/>
                    <a:pt x="134" y="5365"/>
                  </a:cubicBezTo>
                  <a:cubicBezTo>
                    <a:pt x="734" y="3630"/>
                    <a:pt x="1234" y="1829"/>
                    <a:pt x="1668" y="28"/>
                  </a:cubicBezTo>
                  <a:cubicBezTo>
                    <a:pt x="1688" y="8"/>
                    <a:pt x="1687" y="0"/>
                    <a:pt x="16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1803;p74">
              <a:extLst>
                <a:ext uri="{FF2B5EF4-FFF2-40B4-BE49-F238E27FC236}">
                  <a16:creationId xmlns:a16="http://schemas.microsoft.com/office/drawing/2014/main" id="{3D86DDAA-DF9A-ADE8-CA52-8E83290327C3}"/>
                </a:ext>
              </a:extLst>
            </p:cNvPr>
            <p:cNvSpPr/>
            <p:nvPr/>
          </p:nvSpPr>
          <p:spPr>
            <a:xfrm>
              <a:off x="2829700" y="3354900"/>
              <a:ext cx="62025" cy="178350"/>
            </a:xfrm>
            <a:custGeom>
              <a:avLst/>
              <a:gdLst/>
              <a:ahLst/>
              <a:cxnLst/>
              <a:rect l="l" t="t" r="r" b="b"/>
              <a:pathLst>
                <a:path w="2481" h="7134" extrusionOk="0">
                  <a:moveTo>
                    <a:pt x="2460" y="1"/>
                  </a:moveTo>
                  <a:cubicBezTo>
                    <a:pt x="2433" y="1"/>
                    <a:pt x="2377" y="43"/>
                    <a:pt x="2335" y="85"/>
                  </a:cubicBezTo>
                  <a:cubicBezTo>
                    <a:pt x="1401" y="2320"/>
                    <a:pt x="567" y="4722"/>
                    <a:pt x="0" y="7090"/>
                  </a:cubicBezTo>
                  <a:cubicBezTo>
                    <a:pt x="0" y="7122"/>
                    <a:pt x="10" y="7133"/>
                    <a:pt x="24" y="7133"/>
                  </a:cubicBezTo>
                  <a:cubicBezTo>
                    <a:pt x="54" y="7133"/>
                    <a:pt x="100" y="7079"/>
                    <a:pt x="100" y="7057"/>
                  </a:cubicBezTo>
                  <a:cubicBezTo>
                    <a:pt x="901" y="4722"/>
                    <a:pt x="1501" y="2320"/>
                    <a:pt x="2469" y="52"/>
                  </a:cubicBezTo>
                  <a:cubicBezTo>
                    <a:pt x="2481" y="15"/>
                    <a:pt x="2475" y="1"/>
                    <a:pt x="2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1804;p74">
              <a:extLst>
                <a:ext uri="{FF2B5EF4-FFF2-40B4-BE49-F238E27FC236}">
                  <a16:creationId xmlns:a16="http://schemas.microsoft.com/office/drawing/2014/main" id="{D21D2230-092C-D064-776C-77577019D0A6}"/>
                </a:ext>
              </a:extLst>
            </p:cNvPr>
            <p:cNvSpPr/>
            <p:nvPr/>
          </p:nvSpPr>
          <p:spPr>
            <a:xfrm>
              <a:off x="2834850" y="3348000"/>
              <a:ext cx="68725" cy="210500"/>
            </a:xfrm>
            <a:custGeom>
              <a:avLst/>
              <a:gdLst/>
              <a:ahLst/>
              <a:cxnLst/>
              <a:rect l="l" t="t" r="r" b="b"/>
              <a:pathLst>
                <a:path w="2749" h="8420" extrusionOk="0">
                  <a:moveTo>
                    <a:pt x="2733" y="1"/>
                  </a:moveTo>
                  <a:cubicBezTo>
                    <a:pt x="2698" y="1"/>
                    <a:pt x="2587" y="55"/>
                    <a:pt x="2563" y="127"/>
                  </a:cubicBezTo>
                  <a:cubicBezTo>
                    <a:pt x="1862" y="2863"/>
                    <a:pt x="1229" y="5798"/>
                    <a:pt x="28" y="8367"/>
                  </a:cubicBezTo>
                  <a:cubicBezTo>
                    <a:pt x="1" y="8406"/>
                    <a:pt x="1" y="8420"/>
                    <a:pt x="12" y="8420"/>
                  </a:cubicBezTo>
                  <a:cubicBezTo>
                    <a:pt x="29" y="8420"/>
                    <a:pt x="74" y="8387"/>
                    <a:pt x="94" y="8367"/>
                  </a:cubicBezTo>
                  <a:cubicBezTo>
                    <a:pt x="695" y="7466"/>
                    <a:pt x="928" y="6299"/>
                    <a:pt x="1262" y="5231"/>
                  </a:cubicBezTo>
                  <a:cubicBezTo>
                    <a:pt x="1862" y="3530"/>
                    <a:pt x="2263" y="1795"/>
                    <a:pt x="2730" y="27"/>
                  </a:cubicBezTo>
                  <a:cubicBezTo>
                    <a:pt x="2748" y="9"/>
                    <a:pt x="2746" y="1"/>
                    <a:pt x="2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1805;p74">
              <a:extLst>
                <a:ext uri="{FF2B5EF4-FFF2-40B4-BE49-F238E27FC236}">
                  <a16:creationId xmlns:a16="http://schemas.microsoft.com/office/drawing/2014/main" id="{D4D032D4-7504-817A-C701-61E3A3B9C984}"/>
                </a:ext>
              </a:extLst>
            </p:cNvPr>
            <p:cNvSpPr/>
            <p:nvPr/>
          </p:nvSpPr>
          <p:spPr>
            <a:xfrm>
              <a:off x="2846000" y="3365975"/>
              <a:ext cx="68775" cy="222800"/>
            </a:xfrm>
            <a:custGeom>
              <a:avLst/>
              <a:gdLst/>
              <a:ahLst/>
              <a:cxnLst/>
              <a:rect l="l" t="t" r="r" b="b"/>
              <a:pathLst>
                <a:path w="2751" h="8912" extrusionOk="0">
                  <a:moveTo>
                    <a:pt x="2668" y="1"/>
                  </a:moveTo>
                  <a:cubicBezTo>
                    <a:pt x="2601" y="1"/>
                    <a:pt x="2517" y="49"/>
                    <a:pt x="2517" y="109"/>
                  </a:cubicBezTo>
                  <a:cubicBezTo>
                    <a:pt x="1850" y="3111"/>
                    <a:pt x="849" y="5946"/>
                    <a:pt x="15" y="8849"/>
                  </a:cubicBezTo>
                  <a:cubicBezTo>
                    <a:pt x="0" y="8894"/>
                    <a:pt x="19" y="8912"/>
                    <a:pt x="48" y="8912"/>
                  </a:cubicBezTo>
                  <a:cubicBezTo>
                    <a:pt x="82" y="8912"/>
                    <a:pt x="130" y="8885"/>
                    <a:pt x="149" y="8849"/>
                  </a:cubicBezTo>
                  <a:cubicBezTo>
                    <a:pt x="1250" y="6013"/>
                    <a:pt x="2083" y="3078"/>
                    <a:pt x="2751" y="76"/>
                  </a:cubicBezTo>
                  <a:cubicBezTo>
                    <a:pt x="2751" y="22"/>
                    <a:pt x="2713" y="1"/>
                    <a:pt x="26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1806;p74">
              <a:extLst>
                <a:ext uri="{FF2B5EF4-FFF2-40B4-BE49-F238E27FC236}">
                  <a16:creationId xmlns:a16="http://schemas.microsoft.com/office/drawing/2014/main" id="{944EDE19-6DE4-ED1B-A0C7-20EEAB184AF5}"/>
                </a:ext>
              </a:extLst>
            </p:cNvPr>
            <p:cNvSpPr/>
            <p:nvPr/>
          </p:nvSpPr>
          <p:spPr>
            <a:xfrm>
              <a:off x="2851675" y="3371200"/>
              <a:ext cx="72575" cy="233775"/>
            </a:xfrm>
            <a:custGeom>
              <a:avLst/>
              <a:gdLst/>
              <a:ahLst/>
              <a:cxnLst/>
              <a:rect l="l" t="t" r="r" b="b"/>
              <a:pathLst>
                <a:path w="2903" h="9351" extrusionOk="0">
                  <a:moveTo>
                    <a:pt x="2856" y="1"/>
                  </a:moveTo>
                  <a:cubicBezTo>
                    <a:pt x="2806" y="1"/>
                    <a:pt x="2724" y="57"/>
                    <a:pt x="2724" y="100"/>
                  </a:cubicBezTo>
                  <a:cubicBezTo>
                    <a:pt x="1957" y="3236"/>
                    <a:pt x="922" y="6238"/>
                    <a:pt x="22" y="9307"/>
                  </a:cubicBezTo>
                  <a:cubicBezTo>
                    <a:pt x="1" y="9338"/>
                    <a:pt x="3" y="9350"/>
                    <a:pt x="16" y="9350"/>
                  </a:cubicBezTo>
                  <a:cubicBezTo>
                    <a:pt x="44" y="9350"/>
                    <a:pt x="122" y="9296"/>
                    <a:pt x="122" y="9273"/>
                  </a:cubicBezTo>
                  <a:cubicBezTo>
                    <a:pt x="1223" y="6238"/>
                    <a:pt x="2123" y="3202"/>
                    <a:pt x="2891" y="67"/>
                  </a:cubicBezTo>
                  <a:cubicBezTo>
                    <a:pt x="2903" y="19"/>
                    <a:pt x="2884" y="1"/>
                    <a:pt x="28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1807;p74">
              <a:extLst>
                <a:ext uri="{FF2B5EF4-FFF2-40B4-BE49-F238E27FC236}">
                  <a16:creationId xmlns:a16="http://schemas.microsoft.com/office/drawing/2014/main" id="{F8411E56-59DA-4CEC-7E72-08987538F105}"/>
                </a:ext>
              </a:extLst>
            </p:cNvPr>
            <p:cNvSpPr/>
            <p:nvPr/>
          </p:nvSpPr>
          <p:spPr>
            <a:xfrm>
              <a:off x="2856675" y="3358475"/>
              <a:ext cx="86300" cy="272775"/>
            </a:xfrm>
            <a:custGeom>
              <a:avLst/>
              <a:gdLst/>
              <a:ahLst/>
              <a:cxnLst/>
              <a:rect l="l" t="t" r="r" b="b"/>
              <a:pathLst>
                <a:path w="3452" h="10911" extrusionOk="0">
                  <a:moveTo>
                    <a:pt x="3414" y="1"/>
                  </a:moveTo>
                  <a:cubicBezTo>
                    <a:pt x="3374" y="1"/>
                    <a:pt x="3298" y="49"/>
                    <a:pt x="3258" y="109"/>
                  </a:cubicBezTo>
                  <a:cubicBezTo>
                    <a:pt x="2357" y="3745"/>
                    <a:pt x="923" y="7247"/>
                    <a:pt x="22" y="10883"/>
                  </a:cubicBezTo>
                  <a:cubicBezTo>
                    <a:pt x="2" y="10903"/>
                    <a:pt x="0" y="10911"/>
                    <a:pt x="7" y="10911"/>
                  </a:cubicBezTo>
                  <a:cubicBezTo>
                    <a:pt x="25" y="10911"/>
                    <a:pt x="98" y="10864"/>
                    <a:pt x="122" y="10816"/>
                  </a:cubicBezTo>
                  <a:cubicBezTo>
                    <a:pt x="1256" y="7247"/>
                    <a:pt x="2524" y="3745"/>
                    <a:pt x="3424" y="75"/>
                  </a:cubicBezTo>
                  <a:cubicBezTo>
                    <a:pt x="3451" y="22"/>
                    <a:pt x="3440" y="1"/>
                    <a:pt x="3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1808;p74">
              <a:extLst>
                <a:ext uri="{FF2B5EF4-FFF2-40B4-BE49-F238E27FC236}">
                  <a16:creationId xmlns:a16="http://schemas.microsoft.com/office/drawing/2014/main" id="{0505BD4E-5DA2-4F22-F2E2-903C44BD54E3}"/>
                </a:ext>
              </a:extLst>
            </p:cNvPr>
            <p:cNvSpPr/>
            <p:nvPr/>
          </p:nvSpPr>
          <p:spPr>
            <a:xfrm>
              <a:off x="2866375" y="3376225"/>
              <a:ext cx="84250" cy="287125"/>
            </a:xfrm>
            <a:custGeom>
              <a:avLst/>
              <a:gdLst/>
              <a:ahLst/>
              <a:cxnLst/>
              <a:rect l="l" t="t" r="r" b="b"/>
              <a:pathLst>
                <a:path w="3370" h="11485" extrusionOk="0">
                  <a:moveTo>
                    <a:pt x="3319" y="0"/>
                  </a:moveTo>
                  <a:cubicBezTo>
                    <a:pt x="3267" y="0"/>
                    <a:pt x="3191" y="57"/>
                    <a:pt x="3170" y="99"/>
                  </a:cubicBezTo>
                  <a:cubicBezTo>
                    <a:pt x="2269" y="3902"/>
                    <a:pt x="801" y="7605"/>
                    <a:pt x="1" y="11441"/>
                  </a:cubicBezTo>
                  <a:cubicBezTo>
                    <a:pt x="1" y="11472"/>
                    <a:pt x="11" y="11484"/>
                    <a:pt x="26" y="11484"/>
                  </a:cubicBezTo>
                  <a:cubicBezTo>
                    <a:pt x="58" y="11484"/>
                    <a:pt x="112" y="11430"/>
                    <a:pt x="134" y="11407"/>
                  </a:cubicBezTo>
                  <a:cubicBezTo>
                    <a:pt x="1302" y="7605"/>
                    <a:pt x="2469" y="3902"/>
                    <a:pt x="3370" y="66"/>
                  </a:cubicBezTo>
                  <a:cubicBezTo>
                    <a:pt x="3370" y="18"/>
                    <a:pt x="3348" y="0"/>
                    <a:pt x="33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1809;p74">
              <a:extLst>
                <a:ext uri="{FF2B5EF4-FFF2-40B4-BE49-F238E27FC236}">
                  <a16:creationId xmlns:a16="http://schemas.microsoft.com/office/drawing/2014/main" id="{4F4B3270-4B38-F12E-6933-1D602F9FD1DD}"/>
                </a:ext>
              </a:extLst>
            </p:cNvPr>
            <p:cNvSpPr/>
            <p:nvPr/>
          </p:nvSpPr>
          <p:spPr>
            <a:xfrm>
              <a:off x="2883900" y="3389700"/>
              <a:ext cx="81975" cy="287425"/>
            </a:xfrm>
            <a:custGeom>
              <a:avLst/>
              <a:gdLst/>
              <a:ahLst/>
              <a:cxnLst/>
              <a:rect l="l" t="t" r="r" b="b"/>
              <a:pathLst>
                <a:path w="3279" h="11497" extrusionOk="0">
                  <a:moveTo>
                    <a:pt x="3252" y="0"/>
                  </a:moveTo>
                  <a:cubicBezTo>
                    <a:pt x="3207" y="0"/>
                    <a:pt x="3103" y="55"/>
                    <a:pt x="3103" y="127"/>
                  </a:cubicBezTo>
                  <a:cubicBezTo>
                    <a:pt x="2669" y="2062"/>
                    <a:pt x="2169" y="3997"/>
                    <a:pt x="1602" y="5898"/>
                  </a:cubicBezTo>
                  <a:cubicBezTo>
                    <a:pt x="1001" y="7733"/>
                    <a:pt x="234" y="9534"/>
                    <a:pt x="0" y="11469"/>
                  </a:cubicBezTo>
                  <a:cubicBezTo>
                    <a:pt x="0" y="11488"/>
                    <a:pt x="9" y="11496"/>
                    <a:pt x="22" y="11496"/>
                  </a:cubicBezTo>
                  <a:cubicBezTo>
                    <a:pt x="53" y="11496"/>
                    <a:pt x="110" y="11449"/>
                    <a:pt x="134" y="11402"/>
                  </a:cubicBezTo>
                  <a:cubicBezTo>
                    <a:pt x="934" y="7566"/>
                    <a:pt x="2435" y="3897"/>
                    <a:pt x="3269" y="27"/>
                  </a:cubicBezTo>
                  <a:cubicBezTo>
                    <a:pt x="3279" y="9"/>
                    <a:pt x="3270" y="0"/>
                    <a:pt x="3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1810;p74">
              <a:extLst>
                <a:ext uri="{FF2B5EF4-FFF2-40B4-BE49-F238E27FC236}">
                  <a16:creationId xmlns:a16="http://schemas.microsoft.com/office/drawing/2014/main" id="{0FDC92F3-D681-0C19-6BA4-9B438E09035A}"/>
                </a:ext>
              </a:extLst>
            </p:cNvPr>
            <p:cNvSpPr/>
            <p:nvPr/>
          </p:nvSpPr>
          <p:spPr>
            <a:xfrm>
              <a:off x="2934775" y="3420350"/>
              <a:ext cx="39575" cy="113125"/>
            </a:xfrm>
            <a:custGeom>
              <a:avLst/>
              <a:gdLst/>
              <a:ahLst/>
              <a:cxnLst/>
              <a:rect l="l" t="t" r="r" b="b"/>
              <a:pathLst>
                <a:path w="1583" h="4525" extrusionOk="0">
                  <a:moveTo>
                    <a:pt x="1524" y="1"/>
                  </a:moveTo>
                  <a:cubicBezTo>
                    <a:pt x="1480" y="1"/>
                    <a:pt x="1420" y="46"/>
                    <a:pt x="1401" y="102"/>
                  </a:cubicBezTo>
                  <a:cubicBezTo>
                    <a:pt x="934" y="1570"/>
                    <a:pt x="400" y="2971"/>
                    <a:pt x="0" y="4472"/>
                  </a:cubicBezTo>
                  <a:cubicBezTo>
                    <a:pt x="0" y="4511"/>
                    <a:pt x="16" y="4525"/>
                    <a:pt x="34" y="4525"/>
                  </a:cubicBezTo>
                  <a:cubicBezTo>
                    <a:pt x="63" y="4525"/>
                    <a:pt x="100" y="4492"/>
                    <a:pt x="100" y="4472"/>
                  </a:cubicBezTo>
                  <a:cubicBezTo>
                    <a:pt x="667" y="3071"/>
                    <a:pt x="1101" y="1570"/>
                    <a:pt x="1568" y="102"/>
                  </a:cubicBezTo>
                  <a:cubicBezTo>
                    <a:pt x="1583" y="29"/>
                    <a:pt x="1559" y="1"/>
                    <a:pt x="1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1811;p74">
              <a:extLst>
                <a:ext uri="{FF2B5EF4-FFF2-40B4-BE49-F238E27FC236}">
                  <a16:creationId xmlns:a16="http://schemas.microsoft.com/office/drawing/2014/main" id="{C95D8A6B-E631-B0BE-7A8B-93BDDFD2859C}"/>
                </a:ext>
              </a:extLst>
            </p:cNvPr>
            <p:cNvSpPr/>
            <p:nvPr/>
          </p:nvSpPr>
          <p:spPr>
            <a:xfrm>
              <a:off x="2944425" y="3413750"/>
              <a:ext cx="38200" cy="135225"/>
            </a:xfrm>
            <a:custGeom>
              <a:avLst/>
              <a:gdLst/>
              <a:ahLst/>
              <a:cxnLst/>
              <a:rect l="l" t="t" r="r" b="b"/>
              <a:pathLst>
                <a:path w="1528" h="5409" extrusionOk="0">
                  <a:moveTo>
                    <a:pt x="1481" y="0"/>
                  </a:moveTo>
                  <a:cubicBezTo>
                    <a:pt x="1431" y="0"/>
                    <a:pt x="1349" y="57"/>
                    <a:pt x="1349" y="99"/>
                  </a:cubicBezTo>
                  <a:cubicBezTo>
                    <a:pt x="982" y="1901"/>
                    <a:pt x="582" y="3635"/>
                    <a:pt x="14" y="5370"/>
                  </a:cubicBezTo>
                  <a:cubicBezTo>
                    <a:pt x="0" y="5398"/>
                    <a:pt x="10" y="5408"/>
                    <a:pt x="31" y="5408"/>
                  </a:cubicBezTo>
                  <a:cubicBezTo>
                    <a:pt x="60" y="5408"/>
                    <a:pt x="109" y="5389"/>
                    <a:pt x="148" y="5370"/>
                  </a:cubicBezTo>
                  <a:cubicBezTo>
                    <a:pt x="882" y="3702"/>
                    <a:pt x="1149" y="1867"/>
                    <a:pt x="1516" y="66"/>
                  </a:cubicBezTo>
                  <a:cubicBezTo>
                    <a:pt x="1528" y="18"/>
                    <a:pt x="1509" y="0"/>
                    <a:pt x="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1812;p74">
              <a:extLst>
                <a:ext uri="{FF2B5EF4-FFF2-40B4-BE49-F238E27FC236}">
                  <a16:creationId xmlns:a16="http://schemas.microsoft.com/office/drawing/2014/main" id="{A2114425-5FB6-79A4-B28C-D29F2FF0DC6E}"/>
                </a:ext>
              </a:extLst>
            </p:cNvPr>
            <p:cNvSpPr/>
            <p:nvPr/>
          </p:nvSpPr>
          <p:spPr>
            <a:xfrm>
              <a:off x="2958125" y="3452500"/>
              <a:ext cx="28650" cy="89575"/>
            </a:xfrm>
            <a:custGeom>
              <a:avLst/>
              <a:gdLst/>
              <a:ahLst/>
              <a:cxnLst/>
              <a:rect l="l" t="t" r="r" b="b"/>
              <a:pathLst>
                <a:path w="1146" h="3583" extrusionOk="0">
                  <a:moveTo>
                    <a:pt x="1102" y="1"/>
                  </a:moveTo>
                  <a:cubicBezTo>
                    <a:pt x="1052" y="1"/>
                    <a:pt x="968" y="52"/>
                    <a:pt x="968" y="117"/>
                  </a:cubicBezTo>
                  <a:cubicBezTo>
                    <a:pt x="667" y="1285"/>
                    <a:pt x="300" y="2385"/>
                    <a:pt x="0" y="3553"/>
                  </a:cubicBezTo>
                  <a:cubicBezTo>
                    <a:pt x="0" y="3575"/>
                    <a:pt x="4" y="3583"/>
                    <a:pt x="11" y="3583"/>
                  </a:cubicBezTo>
                  <a:cubicBezTo>
                    <a:pt x="26" y="3583"/>
                    <a:pt x="56" y="3553"/>
                    <a:pt x="100" y="3553"/>
                  </a:cubicBezTo>
                  <a:cubicBezTo>
                    <a:pt x="634" y="2485"/>
                    <a:pt x="834" y="1218"/>
                    <a:pt x="1134" y="50"/>
                  </a:cubicBezTo>
                  <a:cubicBezTo>
                    <a:pt x="1146" y="16"/>
                    <a:pt x="1129" y="1"/>
                    <a:pt x="1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1813;p74">
              <a:extLst>
                <a:ext uri="{FF2B5EF4-FFF2-40B4-BE49-F238E27FC236}">
                  <a16:creationId xmlns:a16="http://schemas.microsoft.com/office/drawing/2014/main" id="{AD77F015-C66E-DB16-A3FE-65534123C69F}"/>
                </a:ext>
              </a:extLst>
            </p:cNvPr>
            <p:cNvSpPr/>
            <p:nvPr/>
          </p:nvSpPr>
          <p:spPr>
            <a:xfrm>
              <a:off x="2983975" y="3466525"/>
              <a:ext cx="15875" cy="49325"/>
            </a:xfrm>
            <a:custGeom>
              <a:avLst/>
              <a:gdLst/>
              <a:ahLst/>
              <a:cxnLst/>
              <a:rect l="l" t="t" r="r" b="b"/>
              <a:pathLst>
                <a:path w="635" h="1973" extrusionOk="0">
                  <a:moveTo>
                    <a:pt x="614" y="1"/>
                  </a:moveTo>
                  <a:cubicBezTo>
                    <a:pt x="576" y="1"/>
                    <a:pt x="493" y="65"/>
                    <a:pt x="467" y="90"/>
                  </a:cubicBezTo>
                  <a:cubicBezTo>
                    <a:pt x="300" y="690"/>
                    <a:pt x="100" y="1324"/>
                    <a:pt x="0" y="1958"/>
                  </a:cubicBezTo>
                  <a:cubicBezTo>
                    <a:pt x="0" y="1969"/>
                    <a:pt x="8" y="1973"/>
                    <a:pt x="19" y="1973"/>
                  </a:cubicBezTo>
                  <a:cubicBezTo>
                    <a:pt x="41" y="1973"/>
                    <a:pt x="78" y="1958"/>
                    <a:pt x="100" y="1958"/>
                  </a:cubicBezTo>
                  <a:cubicBezTo>
                    <a:pt x="334" y="1324"/>
                    <a:pt x="467" y="657"/>
                    <a:pt x="634" y="23"/>
                  </a:cubicBezTo>
                  <a:cubicBezTo>
                    <a:pt x="634" y="7"/>
                    <a:pt x="626" y="1"/>
                    <a:pt x="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1814;p74">
              <a:extLst>
                <a:ext uri="{FF2B5EF4-FFF2-40B4-BE49-F238E27FC236}">
                  <a16:creationId xmlns:a16="http://schemas.microsoft.com/office/drawing/2014/main" id="{03A54C28-8E5E-0241-662B-2F013F2CBA83}"/>
                </a:ext>
              </a:extLst>
            </p:cNvPr>
            <p:cNvSpPr/>
            <p:nvPr/>
          </p:nvSpPr>
          <p:spPr>
            <a:xfrm>
              <a:off x="2999825" y="3471650"/>
              <a:ext cx="10850" cy="32050"/>
            </a:xfrm>
            <a:custGeom>
              <a:avLst/>
              <a:gdLst/>
              <a:ahLst/>
              <a:cxnLst/>
              <a:rect l="l" t="t" r="r" b="b"/>
              <a:pathLst>
                <a:path w="434" h="1282" extrusionOk="0">
                  <a:moveTo>
                    <a:pt x="391" y="1"/>
                  </a:moveTo>
                  <a:cubicBezTo>
                    <a:pt x="349" y="1"/>
                    <a:pt x="288" y="43"/>
                    <a:pt x="267" y="85"/>
                  </a:cubicBezTo>
                  <a:cubicBezTo>
                    <a:pt x="167" y="452"/>
                    <a:pt x="100" y="852"/>
                    <a:pt x="0" y="1252"/>
                  </a:cubicBezTo>
                  <a:cubicBezTo>
                    <a:pt x="0" y="1273"/>
                    <a:pt x="10" y="1281"/>
                    <a:pt x="24" y="1281"/>
                  </a:cubicBezTo>
                  <a:cubicBezTo>
                    <a:pt x="56" y="1281"/>
                    <a:pt x="110" y="1242"/>
                    <a:pt x="133" y="1219"/>
                  </a:cubicBezTo>
                  <a:cubicBezTo>
                    <a:pt x="267" y="852"/>
                    <a:pt x="334" y="452"/>
                    <a:pt x="434" y="52"/>
                  </a:cubicBezTo>
                  <a:cubicBezTo>
                    <a:pt x="434" y="15"/>
                    <a:pt x="416" y="1"/>
                    <a:pt x="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1815;p74">
              <a:extLst>
                <a:ext uri="{FF2B5EF4-FFF2-40B4-BE49-F238E27FC236}">
                  <a16:creationId xmlns:a16="http://schemas.microsoft.com/office/drawing/2014/main" id="{CAE7B901-6811-843B-3CBE-30990A0D4B1F}"/>
                </a:ext>
              </a:extLst>
            </p:cNvPr>
            <p:cNvSpPr/>
            <p:nvPr/>
          </p:nvSpPr>
          <p:spPr>
            <a:xfrm>
              <a:off x="2892225" y="3544325"/>
              <a:ext cx="47575" cy="165300"/>
            </a:xfrm>
            <a:custGeom>
              <a:avLst/>
              <a:gdLst/>
              <a:ahLst/>
              <a:cxnLst/>
              <a:rect l="l" t="t" r="r" b="b"/>
              <a:pathLst>
                <a:path w="1903" h="6612" extrusionOk="0">
                  <a:moveTo>
                    <a:pt x="1873" y="0"/>
                  </a:moveTo>
                  <a:cubicBezTo>
                    <a:pt x="1825" y="0"/>
                    <a:pt x="1736" y="31"/>
                    <a:pt x="1736" y="80"/>
                  </a:cubicBezTo>
                  <a:cubicBezTo>
                    <a:pt x="1235" y="2248"/>
                    <a:pt x="435" y="4383"/>
                    <a:pt x="1" y="6551"/>
                  </a:cubicBezTo>
                  <a:cubicBezTo>
                    <a:pt x="1" y="6593"/>
                    <a:pt x="24" y="6612"/>
                    <a:pt x="52" y="6612"/>
                  </a:cubicBezTo>
                  <a:cubicBezTo>
                    <a:pt x="89" y="6612"/>
                    <a:pt x="134" y="6576"/>
                    <a:pt x="134" y="6518"/>
                  </a:cubicBezTo>
                  <a:cubicBezTo>
                    <a:pt x="768" y="4383"/>
                    <a:pt x="1402" y="2215"/>
                    <a:pt x="1902" y="13"/>
                  </a:cubicBezTo>
                  <a:cubicBezTo>
                    <a:pt x="1902" y="4"/>
                    <a:pt x="1890" y="0"/>
                    <a:pt x="18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1816;p74">
              <a:extLst>
                <a:ext uri="{FF2B5EF4-FFF2-40B4-BE49-F238E27FC236}">
                  <a16:creationId xmlns:a16="http://schemas.microsoft.com/office/drawing/2014/main" id="{D25A2030-86C2-9E38-C12E-06DC3CFB4D28}"/>
                </a:ext>
              </a:extLst>
            </p:cNvPr>
            <p:cNvSpPr/>
            <p:nvPr/>
          </p:nvSpPr>
          <p:spPr>
            <a:xfrm>
              <a:off x="2911425" y="3566950"/>
              <a:ext cx="33200" cy="128900"/>
            </a:xfrm>
            <a:custGeom>
              <a:avLst/>
              <a:gdLst/>
              <a:ahLst/>
              <a:cxnLst/>
              <a:rect l="l" t="t" r="r" b="b"/>
              <a:pathLst>
                <a:path w="1328" h="5156" extrusionOk="0">
                  <a:moveTo>
                    <a:pt x="1283" y="1"/>
                  </a:moveTo>
                  <a:cubicBezTo>
                    <a:pt x="1240" y="1"/>
                    <a:pt x="1168" y="49"/>
                    <a:pt x="1168" y="109"/>
                  </a:cubicBezTo>
                  <a:cubicBezTo>
                    <a:pt x="834" y="1777"/>
                    <a:pt x="300" y="3445"/>
                    <a:pt x="0" y="5113"/>
                  </a:cubicBezTo>
                  <a:cubicBezTo>
                    <a:pt x="0" y="5144"/>
                    <a:pt x="7" y="5156"/>
                    <a:pt x="16" y="5156"/>
                  </a:cubicBezTo>
                  <a:cubicBezTo>
                    <a:pt x="36" y="5156"/>
                    <a:pt x="67" y="5102"/>
                    <a:pt x="67" y="5079"/>
                  </a:cubicBezTo>
                  <a:cubicBezTo>
                    <a:pt x="634" y="3445"/>
                    <a:pt x="934" y="1744"/>
                    <a:pt x="1301" y="76"/>
                  </a:cubicBezTo>
                  <a:cubicBezTo>
                    <a:pt x="1328" y="22"/>
                    <a:pt x="1312" y="1"/>
                    <a:pt x="1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1817;p74">
              <a:extLst>
                <a:ext uri="{FF2B5EF4-FFF2-40B4-BE49-F238E27FC236}">
                  <a16:creationId xmlns:a16="http://schemas.microsoft.com/office/drawing/2014/main" id="{8528A235-0BCF-59DE-0C55-F983D4D20743}"/>
                </a:ext>
              </a:extLst>
            </p:cNvPr>
            <p:cNvSpPr/>
            <p:nvPr/>
          </p:nvSpPr>
          <p:spPr>
            <a:xfrm>
              <a:off x="2918925" y="3589750"/>
              <a:ext cx="31175" cy="129925"/>
            </a:xfrm>
            <a:custGeom>
              <a:avLst/>
              <a:gdLst/>
              <a:ahLst/>
              <a:cxnLst/>
              <a:rect l="l" t="t" r="r" b="b"/>
              <a:pathLst>
                <a:path w="1247" h="5197" extrusionOk="0">
                  <a:moveTo>
                    <a:pt x="1211" y="0"/>
                  </a:moveTo>
                  <a:cubicBezTo>
                    <a:pt x="1169" y="0"/>
                    <a:pt x="1090" y="66"/>
                    <a:pt x="1068" y="131"/>
                  </a:cubicBezTo>
                  <a:cubicBezTo>
                    <a:pt x="701" y="1799"/>
                    <a:pt x="234" y="3467"/>
                    <a:pt x="0" y="5168"/>
                  </a:cubicBezTo>
                  <a:cubicBezTo>
                    <a:pt x="0" y="5189"/>
                    <a:pt x="7" y="5197"/>
                    <a:pt x="16" y="5197"/>
                  </a:cubicBezTo>
                  <a:cubicBezTo>
                    <a:pt x="35" y="5197"/>
                    <a:pt x="67" y="5158"/>
                    <a:pt x="67" y="5135"/>
                  </a:cubicBezTo>
                  <a:cubicBezTo>
                    <a:pt x="567" y="3467"/>
                    <a:pt x="868" y="1732"/>
                    <a:pt x="1235" y="64"/>
                  </a:cubicBezTo>
                  <a:cubicBezTo>
                    <a:pt x="1246" y="18"/>
                    <a:pt x="1234" y="0"/>
                    <a:pt x="12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1818;p74">
              <a:extLst>
                <a:ext uri="{FF2B5EF4-FFF2-40B4-BE49-F238E27FC236}">
                  <a16:creationId xmlns:a16="http://schemas.microsoft.com/office/drawing/2014/main" id="{6412E8F4-8654-9C17-B243-868F1C238B57}"/>
                </a:ext>
              </a:extLst>
            </p:cNvPr>
            <p:cNvSpPr/>
            <p:nvPr/>
          </p:nvSpPr>
          <p:spPr>
            <a:xfrm>
              <a:off x="2931425" y="3618050"/>
              <a:ext cx="21175" cy="102100"/>
            </a:xfrm>
            <a:custGeom>
              <a:avLst/>
              <a:gdLst/>
              <a:ahLst/>
              <a:cxnLst/>
              <a:rect l="l" t="t" r="r" b="b"/>
              <a:pathLst>
                <a:path w="847" h="4084" extrusionOk="0">
                  <a:moveTo>
                    <a:pt x="810" y="1"/>
                  </a:moveTo>
                  <a:cubicBezTo>
                    <a:pt x="770" y="1"/>
                    <a:pt x="701" y="57"/>
                    <a:pt x="701" y="100"/>
                  </a:cubicBezTo>
                  <a:cubicBezTo>
                    <a:pt x="434" y="1401"/>
                    <a:pt x="101" y="2735"/>
                    <a:pt x="1" y="4069"/>
                  </a:cubicBezTo>
                  <a:cubicBezTo>
                    <a:pt x="1" y="4079"/>
                    <a:pt x="6" y="4083"/>
                    <a:pt x="15" y="4083"/>
                  </a:cubicBezTo>
                  <a:cubicBezTo>
                    <a:pt x="34" y="4083"/>
                    <a:pt x="67" y="4060"/>
                    <a:pt x="67" y="4036"/>
                  </a:cubicBezTo>
                  <a:cubicBezTo>
                    <a:pt x="401" y="2735"/>
                    <a:pt x="568" y="1401"/>
                    <a:pt x="835" y="66"/>
                  </a:cubicBezTo>
                  <a:cubicBezTo>
                    <a:pt x="847" y="19"/>
                    <a:pt x="833"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1819;p74">
              <a:extLst>
                <a:ext uri="{FF2B5EF4-FFF2-40B4-BE49-F238E27FC236}">
                  <a16:creationId xmlns:a16="http://schemas.microsoft.com/office/drawing/2014/main" id="{B4EBB820-14C3-01BF-E73A-D11B99737B25}"/>
                </a:ext>
              </a:extLst>
            </p:cNvPr>
            <p:cNvSpPr/>
            <p:nvPr/>
          </p:nvSpPr>
          <p:spPr>
            <a:xfrm>
              <a:off x="2937275" y="3694075"/>
              <a:ext cx="10850" cy="43950"/>
            </a:xfrm>
            <a:custGeom>
              <a:avLst/>
              <a:gdLst/>
              <a:ahLst/>
              <a:cxnLst/>
              <a:rect l="l" t="t" r="r" b="b"/>
              <a:pathLst>
                <a:path w="434" h="1758" extrusionOk="0">
                  <a:moveTo>
                    <a:pt x="402" y="1"/>
                  </a:moveTo>
                  <a:cubicBezTo>
                    <a:pt x="354" y="1"/>
                    <a:pt x="267" y="56"/>
                    <a:pt x="267" y="128"/>
                  </a:cubicBezTo>
                  <a:cubicBezTo>
                    <a:pt x="167" y="661"/>
                    <a:pt x="34" y="1195"/>
                    <a:pt x="0" y="1729"/>
                  </a:cubicBezTo>
                  <a:cubicBezTo>
                    <a:pt x="0" y="1750"/>
                    <a:pt x="10" y="1757"/>
                    <a:pt x="23" y="1757"/>
                  </a:cubicBezTo>
                  <a:cubicBezTo>
                    <a:pt x="53" y="1757"/>
                    <a:pt x="100" y="1719"/>
                    <a:pt x="100" y="1696"/>
                  </a:cubicBezTo>
                  <a:cubicBezTo>
                    <a:pt x="300" y="1162"/>
                    <a:pt x="334" y="561"/>
                    <a:pt x="434" y="28"/>
                  </a:cubicBezTo>
                  <a:cubicBezTo>
                    <a:pt x="434" y="9"/>
                    <a:pt x="421" y="1"/>
                    <a:pt x="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1820;p74">
              <a:extLst>
                <a:ext uri="{FF2B5EF4-FFF2-40B4-BE49-F238E27FC236}">
                  <a16:creationId xmlns:a16="http://schemas.microsoft.com/office/drawing/2014/main" id="{C5F8BA68-FA74-276A-F184-CE1EC925A412}"/>
                </a:ext>
              </a:extLst>
            </p:cNvPr>
            <p:cNvSpPr/>
            <p:nvPr/>
          </p:nvSpPr>
          <p:spPr>
            <a:xfrm>
              <a:off x="2953950" y="3703225"/>
              <a:ext cx="5025" cy="29450"/>
            </a:xfrm>
            <a:custGeom>
              <a:avLst/>
              <a:gdLst/>
              <a:ahLst/>
              <a:cxnLst/>
              <a:rect l="l" t="t" r="r" b="b"/>
              <a:pathLst>
                <a:path w="201" h="1178" extrusionOk="0">
                  <a:moveTo>
                    <a:pt x="140" y="1"/>
                  </a:moveTo>
                  <a:cubicBezTo>
                    <a:pt x="100" y="1"/>
                    <a:pt x="34" y="48"/>
                    <a:pt x="34" y="95"/>
                  </a:cubicBezTo>
                  <a:lnTo>
                    <a:pt x="34" y="629"/>
                  </a:lnTo>
                  <a:cubicBezTo>
                    <a:pt x="34" y="796"/>
                    <a:pt x="0" y="996"/>
                    <a:pt x="0" y="1163"/>
                  </a:cubicBezTo>
                  <a:cubicBezTo>
                    <a:pt x="0" y="1174"/>
                    <a:pt x="12" y="1178"/>
                    <a:pt x="26" y="1178"/>
                  </a:cubicBezTo>
                  <a:cubicBezTo>
                    <a:pt x="56" y="1178"/>
                    <a:pt x="100" y="1163"/>
                    <a:pt x="100" y="1163"/>
                  </a:cubicBezTo>
                  <a:cubicBezTo>
                    <a:pt x="201" y="829"/>
                    <a:pt x="167" y="429"/>
                    <a:pt x="167" y="29"/>
                  </a:cubicBezTo>
                  <a:cubicBezTo>
                    <a:pt x="167" y="9"/>
                    <a:pt x="156"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1821;p74">
              <a:extLst>
                <a:ext uri="{FF2B5EF4-FFF2-40B4-BE49-F238E27FC236}">
                  <a16:creationId xmlns:a16="http://schemas.microsoft.com/office/drawing/2014/main" id="{5C97CE98-ECB8-E66C-91CD-6DD2B048E25E}"/>
                </a:ext>
              </a:extLst>
            </p:cNvPr>
            <p:cNvSpPr/>
            <p:nvPr/>
          </p:nvSpPr>
          <p:spPr>
            <a:xfrm>
              <a:off x="2964800" y="3718375"/>
              <a:ext cx="5025" cy="26325"/>
            </a:xfrm>
            <a:custGeom>
              <a:avLst/>
              <a:gdLst/>
              <a:ahLst/>
              <a:cxnLst/>
              <a:rect l="l" t="t" r="r" b="b"/>
              <a:pathLst>
                <a:path w="201" h="1053" extrusionOk="0">
                  <a:moveTo>
                    <a:pt x="164" y="0"/>
                  </a:moveTo>
                  <a:cubicBezTo>
                    <a:pt x="115" y="0"/>
                    <a:pt x="33" y="86"/>
                    <a:pt x="33" y="156"/>
                  </a:cubicBezTo>
                  <a:cubicBezTo>
                    <a:pt x="33" y="423"/>
                    <a:pt x="0" y="724"/>
                    <a:pt x="33" y="1024"/>
                  </a:cubicBezTo>
                  <a:cubicBezTo>
                    <a:pt x="33" y="1044"/>
                    <a:pt x="46" y="1052"/>
                    <a:pt x="64" y="1052"/>
                  </a:cubicBezTo>
                  <a:cubicBezTo>
                    <a:pt x="103" y="1052"/>
                    <a:pt x="167" y="1013"/>
                    <a:pt x="167" y="990"/>
                  </a:cubicBezTo>
                  <a:cubicBezTo>
                    <a:pt x="200" y="690"/>
                    <a:pt x="200" y="357"/>
                    <a:pt x="200" y="56"/>
                  </a:cubicBezTo>
                  <a:cubicBezTo>
                    <a:pt x="200" y="16"/>
                    <a:pt x="185"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1822;p74">
              <a:extLst>
                <a:ext uri="{FF2B5EF4-FFF2-40B4-BE49-F238E27FC236}">
                  <a16:creationId xmlns:a16="http://schemas.microsoft.com/office/drawing/2014/main" id="{B390AFA0-F9BC-E2A5-76BD-A982FB3D34EF}"/>
                </a:ext>
              </a:extLst>
            </p:cNvPr>
            <p:cNvSpPr/>
            <p:nvPr/>
          </p:nvSpPr>
          <p:spPr>
            <a:xfrm>
              <a:off x="3304625" y="1959025"/>
              <a:ext cx="36375" cy="53100"/>
            </a:xfrm>
            <a:custGeom>
              <a:avLst/>
              <a:gdLst/>
              <a:ahLst/>
              <a:cxnLst/>
              <a:rect l="l" t="t" r="r" b="b"/>
              <a:pathLst>
                <a:path w="1455" h="2124" extrusionOk="0">
                  <a:moveTo>
                    <a:pt x="1377" y="0"/>
                  </a:moveTo>
                  <a:cubicBezTo>
                    <a:pt x="1341" y="0"/>
                    <a:pt x="1299" y="17"/>
                    <a:pt x="1284" y="47"/>
                  </a:cubicBezTo>
                  <a:cubicBezTo>
                    <a:pt x="851" y="714"/>
                    <a:pt x="417" y="1348"/>
                    <a:pt x="17" y="2048"/>
                  </a:cubicBezTo>
                  <a:cubicBezTo>
                    <a:pt x="0" y="2098"/>
                    <a:pt x="25" y="2123"/>
                    <a:pt x="58" y="2123"/>
                  </a:cubicBezTo>
                  <a:cubicBezTo>
                    <a:pt x="92" y="2123"/>
                    <a:pt x="134" y="2098"/>
                    <a:pt x="150" y="2048"/>
                  </a:cubicBezTo>
                  <a:cubicBezTo>
                    <a:pt x="617" y="1414"/>
                    <a:pt x="984" y="714"/>
                    <a:pt x="1418" y="80"/>
                  </a:cubicBezTo>
                  <a:cubicBezTo>
                    <a:pt x="1454" y="25"/>
                    <a:pt x="1420" y="0"/>
                    <a:pt x="13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1823;p74">
              <a:extLst>
                <a:ext uri="{FF2B5EF4-FFF2-40B4-BE49-F238E27FC236}">
                  <a16:creationId xmlns:a16="http://schemas.microsoft.com/office/drawing/2014/main" id="{893C453F-1B68-934E-B36A-4426D127A795}"/>
                </a:ext>
              </a:extLst>
            </p:cNvPr>
            <p:cNvSpPr/>
            <p:nvPr/>
          </p:nvSpPr>
          <p:spPr>
            <a:xfrm>
              <a:off x="3475150" y="1974625"/>
              <a:ext cx="13375" cy="22400"/>
            </a:xfrm>
            <a:custGeom>
              <a:avLst/>
              <a:gdLst/>
              <a:ahLst/>
              <a:cxnLst/>
              <a:rect l="l" t="t" r="r" b="b"/>
              <a:pathLst>
                <a:path w="535" h="896" extrusionOk="0">
                  <a:moveTo>
                    <a:pt x="468" y="1"/>
                  </a:moveTo>
                  <a:cubicBezTo>
                    <a:pt x="425" y="1"/>
                    <a:pt x="368" y="64"/>
                    <a:pt x="368" y="90"/>
                  </a:cubicBezTo>
                  <a:cubicBezTo>
                    <a:pt x="301" y="223"/>
                    <a:pt x="267" y="357"/>
                    <a:pt x="167" y="523"/>
                  </a:cubicBezTo>
                  <a:cubicBezTo>
                    <a:pt x="134" y="624"/>
                    <a:pt x="34" y="724"/>
                    <a:pt x="1" y="857"/>
                  </a:cubicBezTo>
                  <a:cubicBezTo>
                    <a:pt x="1" y="885"/>
                    <a:pt x="13" y="896"/>
                    <a:pt x="26" y="896"/>
                  </a:cubicBezTo>
                  <a:cubicBezTo>
                    <a:pt x="45" y="896"/>
                    <a:pt x="67" y="876"/>
                    <a:pt x="67" y="857"/>
                  </a:cubicBezTo>
                  <a:cubicBezTo>
                    <a:pt x="167" y="757"/>
                    <a:pt x="201" y="690"/>
                    <a:pt x="301" y="557"/>
                  </a:cubicBezTo>
                  <a:cubicBezTo>
                    <a:pt x="334" y="457"/>
                    <a:pt x="368" y="423"/>
                    <a:pt x="368" y="357"/>
                  </a:cubicBezTo>
                  <a:cubicBezTo>
                    <a:pt x="401" y="290"/>
                    <a:pt x="401" y="257"/>
                    <a:pt x="468" y="223"/>
                  </a:cubicBezTo>
                  <a:cubicBezTo>
                    <a:pt x="486" y="168"/>
                    <a:pt x="494" y="143"/>
                    <a:pt x="481" y="143"/>
                  </a:cubicBezTo>
                  <a:cubicBezTo>
                    <a:pt x="471" y="143"/>
                    <a:pt x="446" y="160"/>
                    <a:pt x="401" y="190"/>
                  </a:cubicBezTo>
                  <a:lnTo>
                    <a:pt x="501" y="90"/>
                  </a:lnTo>
                  <a:cubicBezTo>
                    <a:pt x="501" y="56"/>
                    <a:pt x="534" y="23"/>
                    <a:pt x="501" y="23"/>
                  </a:cubicBezTo>
                  <a:cubicBezTo>
                    <a:pt x="493" y="7"/>
                    <a:pt x="481" y="1"/>
                    <a:pt x="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1824;p74">
              <a:extLst>
                <a:ext uri="{FF2B5EF4-FFF2-40B4-BE49-F238E27FC236}">
                  <a16:creationId xmlns:a16="http://schemas.microsoft.com/office/drawing/2014/main" id="{6B8C3745-0806-B2C5-5317-2E874780F561}"/>
                </a:ext>
              </a:extLst>
            </p:cNvPr>
            <p:cNvSpPr/>
            <p:nvPr/>
          </p:nvSpPr>
          <p:spPr>
            <a:xfrm>
              <a:off x="3486000" y="1979100"/>
              <a:ext cx="12400" cy="26750"/>
            </a:xfrm>
            <a:custGeom>
              <a:avLst/>
              <a:gdLst/>
              <a:ahLst/>
              <a:cxnLst/>
              <a:rect l="l" t="t" r="r" b="b"/>
              <a:pathLst>
                <a:path w="496" h="1070" extrusionOk="0">
                  <a:moveTo>
                    <a:pt x="457" y="1"/>
                  </a:moveTo>
                  <a:cubicBezTo>
                    <a:pt x="423" y="1"/>
                    <a:pt x="367" y="39"/>
                    <a:pt x="367" y="78"/>
                  </a:cubicBezTo>
                  <a:cubicBezTo>
                    <a:pt x="267" y="244"/>
                    <a:pt x="234" y="411"/>
                    <a:pt x="167" y="578"/>
                  </a:cubicBezTo>
                  <a:cubicBezTo>
                    <a:pt x="100" y="711"/>
                    <a:pt x="34" y="878"/>
                    <a:pt x="0" y="1045"/>
                  </a:cubicBezTo>
                  <a:cubicBezTo>
                    <a:pt x="0" y="1062"/>
                    <a:pt x="9" y="1070"/>
                    <a:pt x="21" y="1070"/>
                  </a:cubicBezTo>
                  <a:cubicBezTo>
                    <a:pt x="34" y="1070"/>
                    <a:pt x="50" y="1062"/>
                    <a:pt x="67" y="1045"/>
                  </a:cubicBezTo>
                  <a:cubicBezTo>
                    <a:pt x="267" y="778"/>
                    <a:pt x="367" y="411"/>
                    <a:pt x="467" y="78"/>
                  </a:cubicBezTo>
                  <a:cubicBezTo>
                    <a:pt x="495" y="21"/>
                    <a:pt x="482"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1825;p74">
              <a:extLst>
                <a:ext uri="{FF2B5EF4-FFF2-40B4-BE49-F238E27FC236}">
                  <a16:creationId xmlns:a16="http://schemas.microsoft.com/office/drawing/2014/main" id="{F0DBD176-FED6-C9ED-DB3F-6A629844D128}"/>
                </a:ext>
              </a:extLst>
            </p:cNvPr>
            <p:cNvSpPr/>
            <p:nvPr/>
          </p:nvSpPr>
          <p:spPr>
            <a:xfrm>
              <a:off x="3496000" y="1987450"/>
              <a:ext cx="10250" cy="22675"/>
            </a:xfrm>
            <a:custGeom>
              <a:avLst/>
              <a:gdLst/>
              <a:ahLst/>
              <a:cxnLst/>
              <a:rect l="l" t="t" r="r" b="b"/>
              <a:pathLst>
                <a:path w="410" h="907" extrusionOk="0">
                  <a:moveTo>
                    <a:pt x="382" y="0"/>
                  </a:moveTo>
                  <a:cubicBezTo>
                    <a:pt x="350" y="0"/>
                    <a:pt x="287" y="39"/>
                    <a:pt x="267" y="77"/>
                  </a:cubicBezTo>
                  <a:cubicBezTo>
                    <a:pt x="167" y="344"/>
                    <a:pt x="1" y="578"/>
                    <a:pt x="1" y="878"/>
                  </a:cubicBezTo>
                  <a:cubicBezTo>
                    <a:pt x="1" y="898"/>
                    <a:pt x="10" y="906"/>
                    <a:pt x="23" y="906"/>
                  </a:cubicBezTo>
                  <a:cubicBezTo>
                    <a:pt x="53" y="906"/>
                    <a:pt x="101" y="867"/>
                    <a:pt x="101" y="844"/>
                  </a:cubicBezTo>
                  <a:cubicBezTo>
                    <a:pt x="201" y="611"/>
                    <a:pt x="301" y="344"/>
                    <a:pt x="367" y="77"/>
                  </a:cubicBezTo>
                  <a:cubicBezTo>
                    <a:pt x="410" y="21"/>
                    <a:pt x="404"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1826;p74">
              <a:extLst>
                <a:ext uri="{FF2B5EF4-FFF2-40B4-BE49-F238E27FC236}">
                  <a16:creationId xmlns:a16="http://schemas.microsoft.com/office/drawing/2014/main" id="{477B87BC-669D-79A7-46E0-D1F1ABEFAB78}"/>
                </a:ext>
              </a:extLst>
            </p:cNvPr>
            <p:cNvSpPr/>
            <p:nvPr/>
          </p:nvSpPr>
          <p:spPr>
            <a:xfrm>
              <a:off x="3507675" y="1985500"/>
              <a:ext cx="12925" cy="24275"/>
            </a:xfrm>
            <a:custGeom>
              <a:avLst/>
              <a:gdLst/>
              <a:ahLst/>
              <a:cxnLst/>
              <a:rect l="l" t="t" r="r" b="b"/>
              <a:pathLst>
                <a:path w="517" h="971" extrusionOk="0">
                  <a:moveTo>
                    <a:pt x="451" y="0"/>
                  </a:moveTo>
                  <a:cubicBezTo>
                    <a:pt x="408" y="0"/>
                    <a:pt x="352" y="35"/>
                    <a:pt x="334" y="88"/>
                  </a:cubicBezTo>
                  <a:cubicBezTo>
                    <a:pt x="201" y="355"/>
                    <a:pt x="34" y="656"/>
                    <a:pt x="1" y="956"/>
                  </a:cubicBezTo>
                  <a:cubicBezTo>
                    <a:pt x="1" y="967"/>
                    <a:pt x="8" y="971"/>
                    <a:pt x="18" y="971"/>
                  </a:cubicBezTo>
                  <a:cubicBezTo>
                    <a:pt x="38" y="971"/>
                    <a:pt x="67" y="956"/>
                    <a:pt x="67" y="956"/>
                  </a:cubicBezTo>
                  <a:cubicBezTo>
                    <a:pt x="234" y="689"/>
                    <a:pt x="367" y="355"/>
                    <a:pt x="501" y="88"/>
                  </a:cubicBezTo>
                  <a:cubicBezTo>
                    <a:pt x="516" y="26"/>
                    <a:pt x="489" y="0"/>
                    <a:pt x="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1827;p74">
              <a:extLst>
                <a:ext uri="{FF2B5EF4-FFF2-40B4-BE49-F238E27FC236}">
                  <a16:creationId xmlns:a16="http://schemas.microsoft.com/office/drawing/2014/main" id="{E26025BC-9AEE-6F79-4402-8A971307D214}"/>
                </a:ext>
              </a:extLst>
            </p:cNvPr>
            <p:cNvSpPr/>
            <p:nvPr/>
          </p:nvSpPr>
          <p:spPr>
            <a:xfrm>
              <a:off x="3523525" y="1984475"/>
              <a:ext cx="8625" cy="19825"/>
            </a:xfrm>
            <a:custGeom>
              <a:avLst/>
              <a:gdLst/>
              <a:ahLst/>
              <a:cxnLst/>
              <a:rect l="l" t="t" r="r" b="b"/>
              <a:pathLst>
                <a:path w="345" h="793" extrusionOk="0">
                  <a:moveTo>
                    <a:pt x="318" y="1"/>
                  </a:moveTo>
                  <a:cubicBezTo>
                    <a:pt x="280" y="1"/>
                    <a:pt x="200" y="40"/>
                    <a:pt x="200" y="63"/>
                  </a:cubicBezTo>
                  <a:cubicBezTo>
                    <a:pt x="100" y="296"/>
                    <a:pt x="0" y="563"/>
                    <a:pt x="0" y="763"/>
                  </a:cubicBezTo>
                  <a:cubicBezTo>
                    <a:pt x="0" y="785"/>
                    <a:pt x="4" y="793"/>
                    <a:pt x="9" y="793"/>
                  </a:cubicBezTo>
                  <a:cubicBezTo>
                    <a:pt x="19" y="793"/>
                    <a:pt x="34" y="763"/>
                    <a:pt x="34" y="763"/>
                  </a:cubicBezTo>
                  <a:cubicBezTo>
                    <a:pt x="167" y="563"/>
                    <a:pt x="234" y="296"/>
                    <a:pt x="334" y="29"/>
                  </a:cubicBezTo>
                  <a:cubicBezTo>
                    <a:pt x="344" y="9"/>
                    <a:pt x="335"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1828;p74">
              <a:extLst>
                <a:ext uri="{FF2B5EF4-FFF2-40B4-BE49-F238E27FC236}">
                  <a16:creationId xmlns:a16="http://schemas.microsoft.com/office/drawing/2014/main" id="{4053A5FD-6B69-013C-37D2-61829C2F189E}"/>
                </a:ext>
              </a:extLst>
            </p:cNvPr>
            <p:cNvSpPr/>
            <p:nvPr/>
          </p:nvSpPr>
          <p:spPr>
            <a:xfrm>
              <a:off x="3532700" y="1985500"/>
              <a:ext cx="13300" cy="20575"/>
            </a:xfrm>
            <a:custGeom>
              <a:avLst/>
              <a:gdLst/>
              <a:ahLst/>
              <a:cxnLst/>
              <a:rect l="l" t="t" r="r" b="b"/>
              <a:pathLst>
                <a:path w="532" h="823" extrusionOk="0">
                  <a:moveTo>
                    <a:pt x="479" y="0"/>
                  </a:moveTo>
                  <a:cubicBezTo>
                    <a:pt x="441" y="0"/>
                    <a:pt x="385" y="35"/>
                    <a:pt x="367" y="88"/>
                  </a:cubicBezTo>
                  <a:cubicBezTo>
                    <a:pt x="234" y="289"/>
                    <a:pt x="67" y="522"/>
                    <a:pt x="0" y="789"/>
                  </a:cubicBezTo>
                  <a:cubicBezTo>
                    <a:pt x="0" y="822"/>
                    <a:pt x="34" y="822"/>
                    <a:pt x="34" y="822"/>
                  </a:cubicBezTo>
                  <a:cubicBezTo>
                    <a:pt x="267" y="656"/>
                    <a:pt x="367" y="322"/>
                    <a:pt x="501" y="88"/>
                  </a:cubicBezTo>
                  <a:cubicBezTo>
                    <a:pt x="532" y="26"/>
                    <a:pt x="512" y="0"/>
                    <a:pt x="4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1829;p74">
              <a:extLst>
                <a:ext uri="{FF2B5EF4-FFF2-40B4-BE49-F238E27FC236}">
                  <a16:creationId xmlns:a16="http://schemas.microsoft.com/office/drawing/2014/main" id="{ED57E56D-7232-6A83-9C52-8005C4C6B8B7}"/>
                </a:ext>
              </a:extLst>
            </p:cNvPr>
            <p:cNvSpPr/>
            <p:nvPr/>
          </p:nvSpPr>
          <p:spPr>
            <a:xfrm>
              <a:off x="3787400" y="1822500"/>
              <a:ext cx="12375" cy="14000"/>
            </a:xfrm>
            <a:custGeom>
              <a:avLst/>
              <a:gdLst/>
              <a:ahLst/>
              <a:cxnLst/>
              <a:rect l="l" t="t" r="r" b="b"/>
              <a:pathLst>
                <a:path w="495" h="560" extrusionOk="0">
                  <a:moveTo>
                    <a:pt x="418" y="1"/>
                  </a:moveTo>
                  <a:cubicBezTo>
                    <a:pt x="393" y="1"/>
                    <a:pt x="366" y="12"/>
                    <a:pt x="353" y="37"/>
                  </a:cubicBezTo>
                  <a:cubicBezTo>
                    <a:pt x="286" y="204"/>
                    <a:pt x="153" y="337"/>
                    <a:pt x="20" y="504"/>
                  </a:cubicBezTo>
                  <a:cubicBezTo>
                    <a:pt x="0" y="543"/>
                    <a:pt x="15" y="559"/>
                    <a:pt x="37" y="559"/>
                  </a:cubicBezTo>
                  <a:cubicBezTo>
                    <a:pt x="53" y="559"/>
                    <a:pt x="72" y="551"/>
                    <a:pt x="86" y="537"/>
                  </a:cubicBezTo>
                  <a:cubicBezTo>
                    <a:pt x="220" y="404"/>
                    <a:pt x="353" y="271"/>
                    <a:pt x="453" y="70"/>
                  </a:cubicBezTo>
                  <a:cubicBezTo>
                    <a:pt x="494" y="29"/>
                    <a:pt x="459" y="1"/>
                    <a:pt x="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1830;p74">
              <a:extLst>
                <a:ext uri="{FF2B5EF4-FFF2-40B4-BE49-F238E27FC236}">
                  <a16:creationId xmlns:a16="http://schemas.microsoft.com/office/drawing/2014/main" id="{BDDCA399-57D1-D760-6837-10C1146E0664}"/>
                </a:ext>
              </a:extLst>
            </p:cNvPr>
            <p:cNvSpPr/>
            <p:nvPr/>
          </p:nvSpPr>
          <p:spPr>
            <a:xfrm>
              <a:off x="3801225" y="1821400"/>
              <a:ext cx="8850" cy="16550"/>
            </a:xfrm>
            <a:custGeom>
              <a:avLst/>
              <a:gdLst/>
              <a:ahLst/>
              <a:cxnLst/>
              <a:rect l="l" t="t" r="r" b="b"/>
              <a:pathLst>
                <a:path w="354" h="662" extrusionOk="0">
                  <a:moveTo>
                    <a:pt x="342" y="1"/>
                  </a:moveTo>
                  <a:cubicBezTo>
                    <a:pt x="317" y="1"/>
                    <a:pt x="234" y="24"/>
                    <a:pt x="234" y="48"/>
                  </a:cubicBezTo>
                  <a:cubicBezTo>
                    <a:pt x="134" y="214"/>
                    <a:pt x="0" y="481"/>
                    <a:pt x="0" y="648"/>
                  </a:cubicBezTo>
                  <a:cubicBezTo>
                    <a:pt x="0" y="657"/>
                    <a:pt x="7" y="661"/>
                    <a:pt x="18" y="661"/>
                  </a:cubicBezTo>
                  <a:cubicBezTo>
                    <a:pt x="47" y="661"/>
                    <a:pt x="100" y="630"/>
                    <a:pt x="100" y="581"/>
                  </a:cubicBezTo>
                  <a:cubicBezTo>
                    <a:pt x="167" y="415"/>
                    <a:pt x="267" y="214"/>
                    <a:pt x="334" y="14"/>
                  </a:cubicBezTo>
                  <a:cubicBezTo>
                    <a:pt x="353" y="5"/>
                    <a:pt x="353"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1831;p74">
              <a:extLst>
                <a:ext uri="{FF2B5EF4-FFF2-40B4-BE49-F238E27FC236}">
                  <a16:creationId xmlns:a16="http://schemas.microsoft.com/office/drawing/2014/main" id="{E620063B-8305-9046-2E9E-4B09EBBF6D87}"/>
                </a:ext>
              </a:extLst>
            </p:cNvPr>
            <p:cNvSpPr/>
            <p:nvPr/>
          </p:nvSpPr>
          <p:spPr>
            <a:xfrm>
              <a:off x="3811225" y="1822875"/>
              <a:ext cx="9200" cy="15950"/>
            </a:xfrm>
            <a:custGeom>
              <a:avLst/>
              <a:gdLst/>
              <a:ahLst/>
              <a:cxnLst/>
              <a:rect l="l" t="t" r="r" b="b"/>
              <a:pathLst>
                <a:path w="368" h="638" extrusionOk="0">
                  <a:moveTo>
                    <a:pt x="288" y="1"/>
                  </a:moveTo>
                  <a:cubicBezTo>
                    <a:pt x="253" y="1"/>
                    <a:pt x="216" y="25"/>
                    <a:pt x="201" y="55"/>
                  </a:cubicBezTo>
                  <a:cubicBezTo>
                    <a:pt x="101" y="256"/>
                    <a:pt x="1" y="422"/>
                    <a:pt x="1" y="622"/>
                  </a:cubicBezTo>
                  <a:cubicBezTo>
                    <a:pt x="1" y="634"/>
                    <a:pt x="4" y="637"/>
                    <a:pt x="10" y="637"/>
                  </a:cubicBezTo>
                  <a:cubicBezTo>
                    <a:pt x="23" y="637"/>
                    <a:pt x="45" y="622"/>
                    <a:pt x="67" y="622"/>
                  </a:cubicBezTo>
                  <a:cubicBezTo>
                    <a:pt x="201" y="456"/>
                    <a:pt x="234" y="289"/>
                    <a:pt x="367" y="122"/>
                  </a:cubicBezTo>
                  <a:cubicBezTo>
                    <a:pt x="367" y="33"/>
                    <a:pt x="329" y="1"/>
                    <a:pt x="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1832;p74">
              <a:extLst>
                <a:ext uri="{FF2B5EF4-FFF2-40B4-BE49-F238E27FC236}">
                  <a16:creationId xmlns:a16="http://schemas.microsoft.com/office/drawing/2014/main" id="{BFF54F82-B40D-7C0F-22FA-5FD40DD02246}"/>
                </a:ext>
              </a:extLst>
            </p:cNvPr>
            <p:cNvSpPr/>
            <p:nvPr/>
          </p:nvSpPr>
          <p:spPr>
            <a:xfrm>
              <a:off x="3820825" y="1824400"/>
              <a:ext cx="11275" cy="16975"/>
            </a:xfrm>
            <a:custGeom>
              <a:avLst/>
              <a:gdLst/>
              <a:ahLst/>
              <a:cxnLst/>
              <a:rect l="l" t="t" r="r" b="b"/>
              <a:pathLst>
                <a:path w="451" h="679" extrusionOk="0">
                  <a:moveTo>
                    <a:pt x="382" y="1"/>
                  </a:moveTo>
                  <a:cubicBezTo>
                    <a:pt x="357" y="1"/>
                    <a:pt x="331" y="19"/>
                    <a:pt x="317" y="61"/>
                  </a:cubicBezTo>
                  <a:cubicBezTo>
                    <a:pt x="184" y="228"/>
                    <a:pt x="50" y="428"/>
                    <a:pt x="17" y="628"/>
                  </a:cubicBezTo>
                  <a:cubicBezTo>
                    <a:pt x="0" y="662"/>
                    <a:pt x="8" y="678"/>
                    <a:pt x="29" y="678"/>
                  </a:cubicBezTo>
                  <a:cubicBezTo>
                    <a:pt x="50" y="678"/>
                    <a:pt x="84" y="662"/>
                    <a:pt x="117" y="628"/>
                  </a:cubicBezTo>
                  <a:cubicBezTo>
                    <a:pt x="217" y="461"/>
                    <a:pt x="317" y="261"/>
                    <a:pt x="450" y="94"/>
                  </a:cubicBezTo>
                  <a:cubicBezTo>
                    <a:pt x="450" y="36"/>
                    <a:pt x="417" y="1"/>
                    <a:pt x="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1833;p74">
              <a:extLst>
                <a:ext uri="{FF2B5EF4-FFF2-40B4-BE49-F238E27FC236}">
                  <a16:creationId xmlns:a16="http://schemas.microsoft.com/office/drawing/2014/main" id="{B4BA925F-B487-6CBF-FFB1-5EC163568E21}"/>
                </a:ext>
              </a:extLst>
            </p:cNvPr>
            <p:cNvSpPr/>
            <p:nvPr/>
          </p:nvSpPr>
          <p:spPr>
            <a:xfrm>
              <a:off x="3836775" y="1817750"/>
              <a:ext cx="21775" cy="23650"/>
            </a:xfrm>
            <a:custGeom>
              <a:avLst/>
              <a:gdLst/>
              <a:ahLst/>
              <a:cxnLst/>
              <a:rect l="l" t="t" r="r" b="b"/>
              <a:pathLst>
                <a:path w="871" h="946" extrusionOk="0">
                  <a:moveTo>
                    <a:pt x="785" y="1"/>
                  </a:moveTo>
                  <a:cubicBezTo>
                    <a:pt x="764" y="1"/>
                    <a:pt x="740" y="9"/>
                    <a:pt x="713" y="27"/>
                  </a:cubicBezTo>
                  <a:cubicBezTo>
                    <a:pt x="480" y="260"/>
                    <a:pt x="79" y="527"/>
                    <a:pt x="13" y="894"/>
                  </a:cubicBezTo>
                  <a:cubicBezTo>
                    <a:pt x="0" y="931"/>
                    <a:pt x="15" y="945"/>
                    <a:pt x="39" y="945"/>
                  </a:cubicBezTo>
                  <a:cubicBezTo>
                    <a:pt x="63" y="945"/>
                    <a:pt x="96" y="930"/>
                    <a:pt x="119" y="910"/>
                  </a:cubicBezTo>
                  <a:lnTo>
                    <a:pt x="119" y="910"/>
                  </a:lnTo>
                  <a:lnTo>
                    <a:pt x="146" y="928"/>
                  </a:lnTo>
                  <a:cubicBezTo>
                    <a:pt x="346" y="661"/>
                    <a:pt x="546" y="394"/>
                    <a:pt x="847" y="160"/>
                  </a:cubicBezTo>
                  <a:cubicBezTo>
                    <a:pt x="871" y="63"/>
                    <a:pt x="842"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1834;p74">
              <a:extLst>
                <a:ext uri="{FF2B5EF4-FFF2-40B4-BE49-F238E27FC236}">
                  <a16:creationId xmlns:a16="http://schemas.microsoft.com/office/drawing/2014/main" id="{3AE14D7C-AFAA-20D5-3182-2F722261F889}"/>
                </a:ext>
              </a:extLst>
            </p:cNvPr>
            <p:cNvSpPr/>
            <p:nvPr/>
          </p:nvSpPr>
          <p:spPr>
            <a:xfrm>
              <a:off x="3853750" y="1814100"/>
              <a:ext cx="14200" cy="19350"/>
            </a:xfrm>
            <a:custGeom>
              <a:avLst/>
              <a:gdLst/>
              <a:ahLst/>
              <a:cxnLst/>
              <a:rect l="l" t="t" r="r" b="b"/>
              <a:pathLst>
                <a:path w="568" h="774" extrusionOk="0">
                  <a:moveTo>
                    <a:pt x="504" y="1"/>
                  </a:moveTo>
                  <a:cubicBezTo>
                    <a:pt x="457" y="1"/>
                    <a:pt x="401" y="20"/>
                    <a:pt x="401" y="39"/>
                  </a:cubicBezTo>
                  <a:cubicBezTo>
                    <a:pt x="301" y="273"/>
                    <a:pt x="134" y="473"/>
                    <a:pt x="34" y="707"/>
                  </a:cubicBezTo>
                  <a:cubicBezTo>
                    <a:pt x="1" y="773"/>
                    <a:pt x="67" y="773"/>
                    <a:pt x="134" y="773"/>
                  </a:cubicBezTo>
                  <a:cubicBezTo>
                    <a:pt x="334" y="540"/>
                    <a:pt x="434" y="306"/>
                    <a:pt x="568" y="39"/>
                  </a:cubicBezTo>
                  <a:cubicBezTo>
                    <a:pt x="568" y="11"/>
                    <a:pt x="538" y="1"/>
                    <a:pt x="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1835;p74">
              <a:extLst>
                <a:ext uri="{FF2B5EF4-FFF2-40B4-BE49-F238E27FC236}">
                  <a16:creationId xmlns:a16="http://schemas.microsoft.com/office/drawing/2014/main" id="{89298288-DD19-C3C8-E5E1-1B5841BA7322}"/>
                </a:ext>
              </a:extLst>
            </p:cNvPr>
            <p:cNvSpPr/>
            <p:nvPr/>
          </p:nvSpPr>
          <p:spPr>
            <a:xfrm>
              <a:off x="3567725" y="2135275"/>
              <a:ext cx="15875" cy="32375"/>
            </a:xfrm>
            <a:custGeom>
              <a:avLst/>
              <a:gdLst/>
              <a:ahLst/>
              <a:cxnLst/>
              <a:rect l="l" t="t" r="r" b="b"/>
              <a:pathLst>
                <a:path w="635" h="1295" extrusionOk="0">
                  <a:moveTo>
                    <a:pt x="596" y="0"/>
                  </a:moveTo>
                  <a:cubicBezTo>
                    <a:pt x="556" y="0"/>
                    <a:pt x="501" y="37"/>
                    <a:pt x="501" y="102"/>
                  </a:cubicBezTo>
                  <a:cubicBezTo>
                    <a:pt x="467" y="302"/>
                    <a:pt x="334" y="502"/>
                    <a:pt x="267" y="702"/>
                  </a:cubicBezTo>
                  <a:cubicBezTo>
                    <a:pt x="167" y="869"/>
                    <a:pt x="67" y="1036"/>
                    <a:pt x="0" y="1269"/>
                  </a:cubicBezTo>
                  <a:cubicBezTo>
                    <a:pt x="0" y="1286"/>
                    <a:pt x="17" y="1294"/>
                    <a:pt x="38" y="1294"/>
                  </a:cubicBezTo>
                  <a:cubicBezTo>
                    <a:pt x="59" y="1294"/>
                    <a:pt x="84" y="1286"/>
                    <a:pt x="100" y="1269"/>
                  </a:cubicBezTo>
                  <a:cubicBezTo>
                    <a:pt x="401" y="936"/>
                    <a:pt x="567" y="469"/>
                    <a:pt x="634" y="35"/>
                  </a:cubicBezTo>
                  <a:cubicBezTo>
                    <a:pt x="634" y="11"/>
                    <a:pt x="617" y="0"/>
                    <a:pt x="5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1836;p74">
              <a:extLst>
                <a:ext uri="{FF2B5EF4-FFF2-40B4-BE49-F238E27FC236}">
                  <a16:creationId xmlns:a16="http://schemas.microsoft.com/office/drawing/2014/main" id="{ECB7139C-7E70-BCBA-69F6-0EF0133A0941}"/>
                </a:ext>
              </a:extLst>
            </p:cNvPr>
            <p:cNvSpPr/>
            <p:nvPr/>
          </p:nvSpPr>
          <p:spPr>
            <a:xfrm>
              <a:off x="3574400" y="2141950"/>
              <a:ext cx="10025" cy="31275"/>
            </a:xfrm>
            <a:custGeom>
              <a:avLst/>
              <a:gdLst/>
              <a:ahLst/>
              <a:cxnLst/>
              <a:rect l="l" t="t" r="r" b="b"/>
              <a:pathLst>
                <a:path w="401" h="1251" extrusionOk="0">
                  <a:moveTo>
                    <a:pt x="368" y="1"/>
                  </a:moveTo>
                  <a:cubicBezTo>
                    <a:pt x="339" y="1"/>
                    <a:pt x="300" y="47"/>
                    <a:pt x="300" y="68"/>
                  </a:cubicBezTo>
                  <a:cubicBezTo>
                    <a:pt x="234" y="268"/>
                    <a:pt x="167" y="435"/>
                    <a:pt x="134" y="669"/>
                  </a:cubicBezTo>
                  <a:cubicBezTo>
                    <a:pt x="67" y="835"/>
                    <a:pt x="0" y="1036"/>
                    <a:pt x="0" y="1236"/>
                  </a:cubicBezTo>
                  <a:cubicBezTo>
                    <a:pt x="0" y="1247"/>
                    <a:pt x="8" y="1251"/>
                    <a:pt x="17" y="1251"/>
                  </a:cubicBezTo>
                  <a:cubicBezTo>
                    <a:pt x="37" y="1251"/>
                    <a:pt x="67" y="1236"/>
                    <a:pt x="67" y="1236"/>
                  </a:cubicBezTo>
                  <a:cubicBezTo>
                    <a:pt x="234" y="869"/>
                    <a:pt x="267" y="435"/>
                    <a:pt x="400" y="68"/>
                  </a:cubicBezTo>
                  <a:cubicBezTo>
                    <a:pt x="400" y="18"/>
                    <a:pt x="386"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1837;p74">
              <a:extLst>
                <a:ext uri="{FF2B5EF4-FFF2-40B4-BE49-F238E27FC236}">
                  <a16:creationId xmlns:a16="http://schemas.microsoft.com/office/drawing/2014/main" id="{1A74F465-A4D4-6306-807A-D2BC41AC3EE7}"/>
                </a:ext>
              </a:extLst>
            </p:cNvPr>
            <p:cNvSpPr/>
            <p:nvPr/>
          </p:nvSpPr>
          <p:spPr>
            <a:xfrm>
              <a:off x="3578025" y="2140275"/>
              <a:ext cx="13375" cy="32250"/>
            </a:xfrm>
            <a:custGeom>
              <a:avLst/>
              <a:gdLst/>
              <a:ahLst/>
              <a:cxnLst/>
              <a:rect l="l" t="t" r="r" b="b"/>
              <a:pathLst>
                <a:path w="535" h="1290" extrusionOk="0">
                  <a:moveTo>
                    <a:pt x="499" y="0"/>
                  </a:moveTo>
                  <a:cubicBezTo>
                    <a:pt x="458" y="0"/>
                    <a:pt x="389" y="37"/>
                    <a:pt x="389" y="102"/>
                  </a:cubicBezTo>
                  <a:cubicBezTo>
                    <a:pt x="255" y="469"/>
                    <a:pt x="222" y="902"/>
                    <a:pt x="22" y="1203"/>
                  </a:cubicBezTo>
                  <a:cubicBezTo>
                    <a:pt x="1" y="1266"/>
                    <a:pt x="20" y="1289"/>
                    <a:pt x="45" y="1289"/>
                  </a:cubicBezTo>
                  <a:cubicBezTo>
                    <a:pt x="60" y="1289"/>
                    <a:pt x="76" y="1282"/>
                    <a:pt x="89" y="1269"/>
                  </a:cubicBezTo>
                  <a:cubicBezTo>
                    <a:pt x="222" y="1136"/>
                    <a:pt x="255" y="869"/>
                    <a:pt x="355" y="702"/>
                  </a:cubicBezTo>
                  <a:cubicBezTo>
                    <a:pt x="422" y="502"/>
                    <a:pt x="489" y="302"/>
                    <a:pt x="522" y="35"/>
                  </a:cubicBezTo>
                  <a:cubicBezTo>
                    <a:pt x="534" y="12"/>
                    <a:pt x="521" y="0"/>
                    <a:pt x="4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1838;p74">
              <a:extLst>
                <a:ext uri="{FF2B5EF4-FFF2-40B4-BE49-F238E27FC236}">
                  <a16:creationId xmlns:a16="http://schemas.microsoft.com/office/drawing/2014/main" id="{AC0AD796-750C-7350-9A20-2229D9375F15}"/>
                </a:ext>
              </a:extLst>
            </p:cNvPr>
            <p:cNvSpPr/>
            <p:nvPr/>
          </p:nvSpPr>
          <p:spPr>
            <a:xfrm>
              <a:off x="3590225" y="2132825"/>
              <a:ext cx="13375" cy="32050"/>
            </a:xfrm>
            <a:custGeom>
              <a:avLst/>
              <a:gdLst/>
              <a:ahLst/>
              <a:cxnLst/>
              <a:rect l="l" t="t" r="r" b="b"/>
              <a:pathLst>
                <a:path w="535" h="1282" extrusionOk="0">
                  <a:moveTo>
                    <a:pt x="484" y="1"/>
                  </a:moveTo>
                  <a:cubicBezTo>
                    <a:pt x="432" y="1"/>
                    <a:pt x="356" y="57"/>
                    <a:pt x="334" y="100"/>
                  </a:cubicBezTo>
                  <a:cubicBezTo>
                    <a:pt x="234" y="300"/>
                    <a:pt x="201" y="533"/>
                    <a:pt x="168" y="733"/>
                  </a:cubicBezTo>
                  <a:cubicBezTo>
                    <a:pt x="101" y="900"/>
                    <a:pt x="1" y="1100"/>
                    <a:pt x="34" y="1267"/>
                  </a:cubicBezTo>
                  <a:cubicBezTo>
                    <a:pt x="34" y="1278"/>
                    <a:pt x="38" y="1282"/>
                    <a:pt x="44" y="1282"/>
                  </a:cubicBezTo>
                  <a:cubicBezTo>
                    <a:pt x="56" y="1282"/>
                    <a:pt x="79" y="1267"/>
                    <a:pt x="101" y="1267"/>
                  </a:cubicBezTo>
                  <a:cubicBezTo>
                    <a:pt x="234" y="1134"/>
                    <a:pt x="268" y="934"/>
                    <a:pt x="301" y="767"/>
                  </a:cubicBezTo>
                  <a:cubicBezTo>
                    <a:pt x="401" y="533"/>
                    <a:pt x="435" y="300"/>
                    <a:pt x="535" y="66"/>
                  </a:cubicBezTo>
                  <a:cubicBezTo>
                    <a:pt x="535" y="18"/>
                    <a:pt x="513" y="1"/>
                    <a:pt x="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1839;p74">
              <a:extLst>
                <a:ext uri="{FF2B5EF4-FFF2-40B4-BE49-F238E27FC236}">
                  <a16:creationId xmlns:a16="http://schemas.microsoft.com/office/drawing/2014/main" id="{54D693B8-782F-6C66-2D38-83725309E53A}"/>
                </a:ext>
              </a:extLst>
            </p:cNvPr>
            <p:cNvSpPr/>
            <p:nvPr/>
          </p:nvSpPr>
          <p:spPr>
            <a:xfrm>
              <a:off x="3625250" y="2085850"/>
              <a:ext cx="12550" cy="33875"/>
            </a:xfrm>
            <a:custGeom>
              <a:avLst/>
              <a:gdLst/>
              <a:ahLst/>
              <a:cxnLst/>
              <a:rect l="l" t="t" r="r" b="b"/>
              <a:pathLst>
                <a:path w="502" h="1355" extrusionOk="0">
                  <a:moveTo>
                    <a:pt x="437" y="0"/>
                  </a:moveTo>
                  <a:cubicBezTo>
                    <a:pt x="390" y="0"/>
                    <a:pt x="334" y="39"/>
                    <a:pt x="334" y="77"/>
                  </a:cubicBezTo>
                  <a:cubicBezTo>
                    <a:pt x="201" y="444"/>
                    <a:pt x="1" y="911"/>
                    <a:pt x="34" y="1312"/>
                  </a:cubicBezTo>
                  <a:cubicBezTo>
                    <a:pt x="34" y="1343"/>
                    <a:pt x="48" y="1355"/>
                    <a:pt x="66" y="1355"/>
                  </a:cubicBezTo>
                  <a:cubicBezTo>
                    <a:pt x="105" y="1355"/>
                    <a:pt x="168" y="1301"/>
                    <a:pt x="168" y="1278"/>
                  </a:cubicBezTo>
                  <a:cubicBezTo>
                    <a:pt x="268" y="1078"/>
                    <a:pt x="268" y="845"/>
                    <a:pt x="334" y="644"/>
                  </a:cubicBezTo>
                  <a:cubicBezTo>
                    <a:pt x="368" y="444"/>
                    <a:pt x="468" y="244"/>
                    <a:pt x="501" y="77"/>
                  </a:cubicBezTo>
                  <a:cubicBezTo>
                    <a:pt x="501" y="21"/>
                    <a:pt x="471" y="0"/>
                    <a:pt x="4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1840;p74">
              <a:extLst>
                <a:ext uri="{FF2B5EF4-FFF2-40B4-BE49-F238E27FC236}">
                  <a16:creationId xmlns:a16="http://schemas.microsoft.com/office/drawing/2014/main" id="{D50011ED-54E3-3B0D-CCD9-4493521BD0EE}"/>
                </a:ext>
              </a:extLst>
            </p:cNvPr>
            <p:cNvSpPr/>
            <p:nvPr/>
          </p:nvSpPr>
          <p:spPr>
            <a:xfrm>
              <a:off x="3633600" y="2085225"/>
              <a:ext cx="15025" cy="48350"/>
            </a:xfrm>
            <a:custGeom>
              <a:avLst/>
              <a:gdLst/>
              <a:ahLst/>
              <a:cxnLst/>
              <a:rect l="l" t="t" r="r" b="b"/>
              <a:pathLst>
                <a:path w="601" h="1934" extrusionOk="0">
                  <a:moveTo>
                    <a:pt x="532" y="1"/>
                  </a:moveTo>
                  <a:cubicBezTo>
                    <a:pt x="486" y="1"/>
                    <a:pt x="434" y="46"/>
                    <a:pt x="434" y="102"/>
                  </a:cubicBezTo>
                  <a:cubicBezTo>
                    <a:pt x="334" y="669"/>
                    <a:pt x="101" y="1270"/>
                    <a:pt x="0" y="1870"/>
                  </a:cubicBezTo>
                  <a:cubicBezTo>
                    <a:pt x="0" y="1915"/>
                    <a:pt x="21" y="1933"/>
                    <a:pt x="46" y="1933"/>
                  </a:cubicBezTo>
                  <a:cubicBezTo>
                    <a:pt x="77" y="1933"/>
                    <a:pt x="116" y="1907"/>
                    <a:pt x="134" y="1870"/>
                  </a:cubicBezTo>
                  <a:cubicBezTo>
                    <a:pt x="367" y="1337"/>
                    <a:pt x="501" y="669"/>
                    <a:pt x="601" y="102"/>
                  </a:cubicBezTo>
                  <a:cubicBezTo>
                    <a:pt x="601" y="29"/>
                    <a:pt x="569" y="1"/>
                    <a:pt x="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1841;p74">
              <a:extLst>
                <a:ext uri="{FF2B5EF4-FFF2-40B4-BE49-F238E27FC236}">
                  <a16:creationId xmlns:a16="http://schemas.microsoft.com/office/drawing/2014/main" id="{35026841-E143-AF7A-39FD-B9110D15DD6B}"/>
                </a:ext>
              </a:extLst>
            </p:cNvPr>
            <p:cNvSpPr/>
            <p:nvPr/>
          </p:nvSpPr>
          <p:spPr>
            <a:xfrm>
              <a:off x="3629025" y="2097100"/>
              <a:ext cx="29625" cy="86800"/>
            </a:xfrm>
            <a:custGeom>
              <a:avLst/>
              <a:gdLst/>
              <a:ahLst/>
              <a:cxnLst/>
              <a:rect l="l" t="t" r="r" b="b"/>
              <a:pathLst>
                <a:path w="1185" h="3472" extrusionOk="0">
                  <a:moveTo>
                    <a:pt x="1132" y="1"/>
                  </a:moveTo>
                  <a:cubicBezTo>
                    <a:pt x="1071" y="1"/>
                    <a:pt x="984" y="56"/>
                    <a:pt x="984" y="128"/>
                  </a:cubicBezTo>
                  <a:cubicBezTo>
                    <a:pt x="784" y="1195"/>
                    <a:pt x="517" y="2396"/>
                    <a:pt x="17" y="3397"/>
                  </a:cubicBezTo>
                  <a:cubicBezTo>
                    <a:pt x="0" y="3447"/>
                    <a:pt x="25" y="3472"/>
                    <a:pt x="58" y="3472"/>
                  </a:cubicBezTo>
                  <a:cubicBezTo>
                    <a:pt x="92" y="3472"/>
                    <a:pt x="133" y="3447"/>
                    <a:pt x="150" y="3397"/>
                  </a:cubicBezTo>
                  <a:cubicBezTo>
                    <a:pt x="384" y="3030"/>
                    <a:pt x="484" y="2563"/>
                    <a:pt x="650" y="2162"/>
                  </a:cubicBezTo>
                  <a:cubicBezTo>
                    <a:pt x="851" y="1462"/>
                    <a:pt x="1051" y="795"/>
                    <a:pt x="1184" y="28"/>
                  </a:cubicBezTo>
                  <a:cubicBezTo>
                    <a:pt x="1175" y="9"/>
                    <a:pt x="1155" y="1"/>
                    <a:pt x="1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1842;p74">
              <a:extLst>
                <a:ext uri="{FF2B5EF4-FFF2-40B4-BE49-F238E27FC236}">
                  <a16:creationId xmlns:a16="http://schemas.microsoft.com/office/drawing/2014/main" id="{4497DA2A-8F7C-AD28-4E7B-7A97CFEBE1A0}"/>
                </a:ext>
              </a:extLst>
            </p:cNvPr>
            <p:cNvSpPr/>
            <p:nvPr/>
          </p:nvSpPr>
          <p:spPr>
            <a:xfrm>
              <a:off x="3642775" y="2119250"/>
              <a:ext cx="24200" cy="71250"/>
            </a:xfrm>
            <a:custGeom>
              <a:avLst/>
              <a:gdLst/>
              <a:ahLst/>
              <a:cxnLst/>
              <a:rect l="l" t="t" r="r" b="b"/>
              <a:pathLst>
                <a:path w="968" h="2850" extrusionOk="0">
                  <a:moveTo>
                    <a:pt x="907" y="1"/>
                  </a:moveTo>
                  <a:cubicBezTo>
                    <a:pt x="856" y="1"/>
                    <a:pt x="788" y="49"/>
                    <a:pt x="768" y="109"/>
                  </a:cubicBezTo>
                  <a:cubicBezTo>
                    <a:pt x="501" y="1010"/>
                    <a:pt x="134" y="1910"/>
                    <a:pt x="0" y="2811"/>
                  </a:cubicBezTo>
                  <a:cubicBezTo>
                    <a:pt x="0" y="2839"/>
                    <a:pt x="18" y="2849"/>
                    <a:pt x="41" y="2849"/>
                  </a:cubicBezTo>
                  <a:cubicBezTo>
                    <a:pt x="73" y="2849"/>
                    <a:pt x="115" y="2830"/>
                    <a:pt x="134" y="2811"/>
                  </a:cubicBezTo>
                  <a:cubicBezTo>
                    <a:pt x="501" y="1944"/>
                    <a:pt x="734" y="976"/>
                    <a:pt x="968" y="76"/>
                  </a:cubicBezTo>
                  <a:cubicBezTo>
                    <a:pt x="968" y="22"/>
                    <a:pt x="941" y="1"/>
                    <a:pt x="9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1843;p74">
              <a:extLst>
                <a:ext uri="{FF2B5EF4-FFF2-40B4-BE49-F238E27FC236}">
                  <a16:creationId xmlns:a16="http://schemas.microsoft.com/office/drawing/2014/main" id="{FF0D3007-7158-0F8F-A08A-F2C8D93E4E71}"/>
                </a:ext>
              </a:extLst>
            </p:cNvPr>
            <p:cNvSpPr/>
            <p:nvPr/>
          </p:nvSpPr>
          <p:spPr>
            <a:xfrm>
              <a:off x="3663300" y="2138025"/>
              <a:ext cx="14850" cy="38650"/>
            </a:xfrm>
            <a:custGeom>
              <a:avLst/>
              <a:gdLst/>
              <a:ahLst/>
              <a:cxnLst/>
              <a:rect l="l" t="t" r="r" b="b"/>
              <a:pathLst>
                <a:path w="594" h="1546" extrusionOk="0">
                  <a:moveTo>
                    <a:pt x="535" y="1"/>
                  </a:moveTo>
                  <a:cubicBezTo>
                    <a:pt x="485" y="1"/>
                    <a:pt x="414" y="52"/>
                    <a:pt x="414" y="92"/>
                  </a:cubicBezTo>
                  <a:cubicBezTo>
                    <a:pt x="280" y="559"/>
                    <a:pt x="113" y="1026"/>
                    <a:pt x="13" y="1493"/>
                  </a:cubicBezTo>
                  <a:cubicBezTo>
                    <a:pt x="0" y="1532"/>
                    <a:pt x="18" y="1546"/>
                    <a:pt x="44" y="1546"/>
                  </a:cubicBezTo>
                  <a:cubicBezTo>
                    <a:pt x="85" y="1546"/>
                    <a:pt x="147" y="1513"/>
                    <a:pt x="147" y="1493"/>
                  </a:cubicBezTo>
                  <a:cubicBezTo>
                    <a:pt x="414" y="1059"/>
                    <a:pt x="447" y="525"/>
                    <a:pt x="580" y="92"/>
                  </a:cubicBezTo>
                  <a:cubicBezTo>
                    <a:pt x="594" y="24"/>
                    <a:pt x="569" y="1"/>
                    <a:pt x="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1844;p74">
              <a:extLst>
                <a:ext uri="{FF2B5EF4-FFF2-40B4-BE49-F238E27FC236}">
                  <a16:creationId xmlns:a16="http://schemas.microsoft.com/office/drawing/2014/main" id="{783DF766-701D-AE9A-396D-0999E62ED123}"/>
                </a:ext>
              </a:extLst>
            </p:cNvPr>
            <p:cNvSpPr/>
            <p:nvPr/>
          </p:nvSpPr>
          <p:spPr>
            <a:xfrm>
              <a:off x="3666125" y="2158625"/>
              <a:ext cx="12850" cy="28050"/>
            </a:xfrm>
            <a:custGeom>
              <a:avLst/>
              <a:gdLst/>
              <a:ahLst/>
              <a:cxnLst/>
              <a:rect l="l" t="t" r="r" b="b"/>
              <a:pathLst>
                <a:path w="514" h="1122" extrusionOk="0">
                  <a:moveTo>
                    <a:pt x="471" y="1"/>
                  </a:moveTo>
                  <a:cubicBezTo>
                    <a:pt x="427" y="1"/>
                    <a:pt x="355" y="48"/>
                    <a:pt x="334" y="68"/>
                  </a:cubicBezTo>
                  <a:cubicBezTo>
                    <a:pt x="234" y="402"/>
                    <a:pt x="67" y="736"/>
                    <a:pt x="0" y="1069"/>
                  </a:cubicBezTo>
                  <a:cubicBezTo>
                    <a:pt x="0" y="1108"/>
                    <a:pt x="11" y="1122"/>
                    <a:pt x="27" y="1122"/>
                  </a:cubicBezTo>
                  <a:cubicBezTo>
                    <a:pt x="53" y="1122"/>
                    <a:pt x="93" y="1089"/>
                    <a:pt x="134" y="1069"/>
                  </a:cubicBezTo>
                  <a:cubicBezTo>
                    <a:pt x="301" y="769"/>
                    <a:pt x="367" y="402"/>
                    <a:pt x="501" y="68"/>
                  </a:cubicBezTo>
                  <a:cubicBezTo>
                    <a:pt x="513" y="18"/>
                    <a:pt x="49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1845;p74">
              <a:extLst>
                <a:ext uri="{FF2B5EF4-FFF2-40B4-BE49-F238E27FC236}">
                  <a16:creationId xmlns:a16="http://schemas.microsoft.com/office/drawing/2014/main" id="{D5D01668-75F2-BF80-76C8-0D4AA3CA68B7}"/>
                </a:ext>
              </a:extLst>
            </p:cNvPr>
            <p:cNvSpPr/>
            <p:nvPr/>
          </p:nvSpPr>
          <p:spPr>
            <a:xfrm>
              <a:off x="3571900" y="2298975"/>
              <a:ext cx="17225" cy="84275"/>
            </a:xfrm>
            <a:custGeom>
              <a:avLst/>
              <a:gdLst/>
              <a:ahLst/>
              <a:cxnLst/>
              <a:rect l="l" t="t" r="r" b="b"/>
              <a:pathLst>
                <a:path w="689" h="3371" extrusionOk="0">
                  <a:moveTo>
                    <a:pt x="670" y="0"/>
                  </a:moveTo>
                  <a:cubicBezTo>
                    <a:pt x="637" y="0"/>
                    <a:pt x="546" y="69"/>
                    <a:pt x="500" y="92"/>
                  </a:cubicBezTo>
                  <a:cubicBezTo>
                    <a:pt x="334" y="1159"/>
                    <a:pt x="100" y="2260"/>
                    <a:pt x="0" y="3327"/>
                  </a:cubicBezTo>
                  <a:cubicBezTo>
                    <a:pt x="0" y="3359"/>
                    <a:pt x="13" y="3371"/>
                    <a:pt x="32" y="3371"/>
                  </a:cubicBezTo>
                  <a:cubicBezTo>
                    <a:pt x="71" y="3371"/>
                    <a:pt x="133" y="3317"/>
                    <a:pt x="133" y="3294"/>
                  </a:cubicBezTo>
                  <a:cubicBezTo>
                    <a:pt x="334" y="2227"/>
                    <a:pt x="500" y="1126"/>
                    <a:pt x="667" y="58"/>
                  </a:cubicBezTo>
                  <a:cubicBezTo>
                    <a:pt x="689" y="16"/>
                    <a:pt x="686" y="0"/>
                    <a:pt x="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1846;p74">
              <a:extLst>
                <a:ext uri="{FF2B5EF4-FFF2-40B4-BE49-F238E27FC236}">
                  <a16:creationId xmlns:a16="http://schemas.microsoft.com/office/drawing/2014/main" id="{146DEBB6-B68D-E998-F8E5-60F91932650B}"/>
                </a:ext>
              </a:extLst>
            </p:cNvPr>
            <p:cNvSpPr/>
            <p:nvPr/>
          </p:nvSpPr>
          <p:spPr>
            <a:xfrm>
              <a:off x="3581900" y="2297250"/>
              <a:ext cx="21100" cy="94350"/>
            </a:xfrm>
            <a:custGeom>
              <a:avLst/>
              <a:gdLst/>
              <a:ahLst/>
              <a:cxnLst/>
              <a:rect l="l" t="t" r="r" b="b"/>
              <a:pathLst>
                <a:path w="844" h="3774" extrusionOk="0">
                  <a:moveTo>
                    <a:pt x="823" y="0"/>
                  </a:moveTo>
                  <a:cubicBezTo>
                    <a:pt x="785" y="0"/>
                    <a:pt x="692" y="55"/>
                    <a:pt x="667" y="127"/>
                  </a:cubicBezTo>
                  <a:cubicBezTo>
                    <a:pt x="501" y="1328"/>
                    <a:pt x="234" y="2529"/>
                    <a:pt x="0" y="3730"/>
                  </a:cubicBezTo>
                  <a:cubicBezTo>
                    <a:pt x="0" y="3762"/>
                    <a:pt x="10" y="3773"/>
                    <a:pt x="24" y="3773"/>
                  </a:cubicBezTo>
                  <a:cubicBezTo>
                    <a:pt x="54" y="3773"/>
                    <a:pt x="100" y="3719"/>
                    <a:pt x="100" y="3697"/>
                  </a:cubicBezTo>
                  <a:cubicBezTo>
                    <a:pt x="534" y="2529"/>
                    <a:pt x="667" y="1228"/>
                    <a:pt x="834" y="27"/>
                  </a:cubicBezTo>
                  <a:cubicBezTo>
                    <a:pt x="844" y="9"/>
                    <a:pt x="837" y="0"/>
                    <a:pt x="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1847;p74">
              <a:extLst>
                <a:ext uri="{FF2B5EF4-FFF2-40B4-BE49-F238E27FC236}">
                  <a16:creationId xmlns:a16="http://schemas.microsoft.com/office/drawing/2014/main" id="{BEB0215E-CCE4-64E5-35C2-750E416870F0}"/>
                </a:ext>
              </a:extLst>
            </p:cNvPr>
            <p:cNvSpPr/>
            <p:nvPr/>
          </p:nvSpPr>
          <p:spPr>
            <a:xfrm>
              <a:off x="3591900" y="2301675"/>
              <a:ext cx="23125" cy="97300"/>
            </a:xfrm>
            <a:custGeom>
              <a:avLst/>
              <a:gdLst/>
              <a:ahLst/>
              <a:cxnLst/>
              <a:rect l="l" t="t" r="r" b="b"/>
              <a:pathLst>
                <a:path w="925" h="3892" extrusionOk="0">
                  <a:moveTo>
                    <a:pt x="894" y="1"/>
                  </a:moveTo>
                  <a:cubicBezTo>
                    <a:pt x="853" y="1"/>
                    <a:pt x="768" y="52"/>
                    <a:pt x="768" y="117"/>
                  </a:cubicBezTo>
                  <a:cubicBezTo>
                    <a:pt x="534" y="1385"/>
                    <a:pt x="301" y="2619"/>
                    <a:pt x="1" y="3853"/>
                  </a:cubicBezTo>
                  <a:cubicBezTo>
                    <a:pt x="1" y="3881"/>
                    <a:pt x="13" y="3892"/>
                    <a:pt x="26" y="3892"/>
                  </a:cubicBezTo>
                  <a:cubicBezTo>
                    <a:pt x="45" y="3892"/>
                    <a:pt x="67" y="3872"/>
                    <a:pt x="67" y="3853"/>
                  </a:cubicBezTo>
                  <a:cubicBezTo>
                    <a:pt x="634" y="2686"/>
                    <a:pt x="701" y="1318"/>
                    <a:pt x="901" y="50"/>
                  </a:cubicBezTo>
                  <a:cubicBezTo>
                    <a:pt x="925" y="16"/>
                    <a:pt x="915" y="1"/>
                    <a:pt x="8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1848;p74">
              <a:extLst>
                <a:ext uri="{FF2B5EF4-FFF2-40B4-BE49-F238E27FC236}">
                  <a16:creationId xmlns:a16="http://schemas.microsoft.com/office/drawing/2014/main" id="{D4DA2E08-08F2-4372-9872-2890CF0572E1}"/>
                </a:ext>
              </a:extLst>
            </p:cNvPr>
            <p:cNvSpPr/>
            <p:nvPr/>
          </p:nvSpPr>
          <p:spPr>
            <a:xfrm>
              <a:off x="3601075" y="2300450"/>
              <a:ext cx="23675" cy="97475"/>
            </a:xfrm>
            <a:custGeom>
              <a:avLst/>
              <a:gdLst/>
              <a:ahLst/>
              <a:cxnLst/>
              <a:rect l="l" t="t" r="r" b="b"/>
              <a:pathLst>
                <a:path w="947" h="3899" extrusionOk="0">
                  <a:moveTo>
                    <a:pt x="910" y="0"/>
                  </a:moveTo>
                  <a:cubicBezTo>
                    <a:pt x="870" y="0"/>
                    <a:pt x="801" y="57"/>
                    <a:pt x="801" y="99"/>
                  </a:cubicBezTo>
                  <a:cubicBezTo>
                    <a:pt x="601" y="1400"/>
                    <a:pt x="301" y="2601"/>
                    <a:pt x="1" y="3869"/>
                  </a:cubicBezTo>
                  <a:cubicBezTo>
                    <a:pt x="1" y="3891"/>
                    <a:pt x="12" y="3898"/>
                    <a:pt x="26" y="3898"/>
                  </a:cubicBezTo>
                  <a:cubicBezTo>
                    <a:pt x="56" y="3898"/>
                    <a:pt x="101" y="3869"/>
                    <a:pt x="101" y="3869"/>
                  </a:cubicBezTo>
                  <a:cubicBezTo>
                    <a:pt x="668" y="2768"/>
                    <a:pt x="768" y="1267"/>
                    <a:pt x="935" y="66"/>
                  </a:cubicBezTo>
                  <a:cubicBezTo>
                    <a:pt x="947" y="18"/>
                    <a:pt x="933"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1849;p74">
              <a:extLst>
                <a:ext uri="{FF2B5EF4-FFF2-40B4-BE49-F238E27FC236}">
                  <a16:creationId xmlns:a16="http://schemas.microsoft.com/office/drawing/2014/main" id="{587209B3-470D-87A9-C0F0-F8C7891FE864}"/>
                </a:ext>
              </a:extLst>
            </p:cNvPr>
            <p:cNvSpPr/>
            <p:nvPr/>
          </p:nvSpPr>
          <p:spPr>
            <a:xfrm>
              <a:off x="3616925" y="2303500"/>
              <a:ext cx="20300" cy="89000"/>
            </a:xfrm>
            <a:custGeom>
              <a:avLst/>
              <a:gdLst/>
              <a:ahLst/>
              <a:cxnLst/>
              <a:rect l="l" t="t" r="r" b="b"/>
              <a:pathLst>
                <a:path w="812" h="3560" extrusionOk="0">
                  <a:moveTo>
                    <a:pt x="791" y="1"/>
                  </a:moveTo>
                  <a:cubicBezTo>
                    <a:pt x="760" y="1"/>
                    <a:pt x="690" y="55"/>
                    <a:pt x="667" y="78"/>
                  </a:cubicBezTo>
                  <a:cubicBezTo>
                    <a:pt x="467" y="1212"/>
                    <a:pt x="134" y="2379"/>
                    <a:pt x="0" y="3547"/>
                  </a:cubicBezTo>
                  <a:cubicBezTo>
                    <a:pt x="0" y="3556"/>
                    <a:pt x="8" y="3560"/>
                    <a:pt x="18" y="3560"/>
                  </a:cubicBezTo>
                  <a:cubicBezTo>
                    <a:pt x="47" y="3560"/>
                    <a:pt x="100" y="3529"/>
                    <a:pt x="100" y="3480"/>
                  </a:cubicBezTo>
                  <a:cubicBezTo>
                    <a:pt x="434" y="2379"/>
                    <a:pt x="601" y="1212"/>
                    <a:pt x="801" y="44"/>
                  </a:cubicBezTo>
                  <a:cubicBezTo>
                    <a:pt x="811" y="12"/>
                    <a:pt x="805" y="1"/>
                    <a:pt x="7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1850;p74">
              <a:extLst>
                <a:ext uri="{FF2B5EF4-FFF2-40B4-BE49-F238E27FC236}">
                  <a16:creationId xmlns:a16="http://schemas.microsoft.com/office/drawing/2014/main" id="{6D250D99-F2E9-2230-0B90-4487C73C55B9}"/>
                </a:ext>
              </a:extLst>
            </p:cNvPr>
            <p:cNvSpPr/>
            <p:nvPr/>
          </p:nvSpPr>
          <p:spPr>
            <a:xfrm>
              <a:off x="3648600" y="2289175"/>
              <a:ext cx="21725" cy="83700"/>
            </a:xfrm>
            <a:custGeom>
              <a:avLst/>
              <a:gdLst/>
              <a:ahLst/>
              <a:cxnLst/>
              <a:rect l="l" t="t" r="r" b="b"/>
              <a:pathLst>
                <a:path w="869" h="3348" extrusionOk="0">
                  <a:moveTo>
                    <a:pt x="822" y="1"/>
                  </a:moveTo>
                  <a:cubicBezTo>
                    <a:pt x="772" y="1"/>
                    <a:pt x="701" y="52"/>
                    <a:pt x="701" y="117"/>
                  </a:cubicBezTo>
                  <a:cubicBezTo>
                    <a:pt x="501" y="1184"/>
                    <a:pt x="201" y="2218"/>
                    <a:pt x="1" y="3319"/>
                  </a:cubicBezTo>
                  <a:cubicBezTo>
                    <a:pt x="1" y="3340"/>
                    <a:pt x="7" y="3348"/>
                    <a:pt x="17" y="3348"/>
                  </a:cubicBezTo>
                  <a:cubicBezTo>
                    <a:pt x="39" y="3348"/>
                    <a:pt x="78" y="3309"/>
                    <a:pt x="101" y="3286"/>
                  </a:cubicBezTo>
                  <a:cubicBezTo>
                    <a:pt x="435" y="2218"/>
                    <a:pt x="668" y="1151"/>
                    <a:pt x="868" y="50"/>
                  </a:cubicBezTo>
                  <a:cubicBezTo>
                    <a:pt x="868" y="15"/>
                    <a:pt x="848" y="1"/>
                    <a:pt x="8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1851;p74">
              <a:extLst>
                <a:ext uri="{FF2B5EF4-FFF2-40B4-BE49-F238E27FC236}">
                  <a16:creationId xmlns:a16="http://schemas.microsoft.com/office/drawing/2014/main" id="{71C3F0E8-E601-25CB-5E91-6183053FE249}"/>
                </a:ext>
              </a:extLst>
            </p:cNvPr>
            <p:cNvSpPr/>
            <p:nvPr/>
          </p:nvSpPr>
          <p:spPr>
            <a:xfrm>
              <a:off x="3630275" y="2281875"/>
              <a:ext cx="25025" cy="106825"/>
            </a:xfrm>
            <a:custGeom>
              <a:avLst/>
              <a:gdLst/>
              <a:ahLst/>
              <a:cxnLst/>
              <a:rect l="l" t="t" r="r" b="b"/>
              <a:pathLst>
                <a:path w="1001" h="4273" extrusionOk="0">
                  <a:moveTo>
                    <a:pt x="942" y="1"/>
                  </a:moveTo>
                  <a:cubicBezTo>
                    <a:pt x="894" y="1"/>
                    <a:pt x="834" y="49"/>
                    <a:pt x="834" y="109"/>
                  </a:cubicBezTo>
                  <a:cubicBezTo>
                    <a:pt x="634" y="1476"/>
                    <a:pt x="234" y="2844"/>
                    <a:pt x="0" y="4245"/>
                  </a:cubicBezTo>
                  <a:cubicBezTo>
                    <a:pt x="0" y="4264"/>
                    <a:pt x="11" y="4273"/>
                    <a:pt x="28" y="4273"/>
                  </a:cubicBezTo>
                  <a:cubicBezTo>
                    <a:pt x="67" y="4273"/>
                    <a:pt x="133" y="4225"/>
                    <a:pt x="133" y="4178"/>
                  </a:cubicBezTo>
                  <a:cubicBezTo>
                    <a:pt x="567" y="2844"/>
                    <a:pt x="801" y="1443"/>
                    <a:pt x="1001" y="75"/>
                  </a:cubicBezTo>
                  <a:cubicBezTo>
                    <a:pt x="1001" y="22"/>
                    <a:pt x="974" y="1"/>
                    <a:pt x="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1852;p74">
              <a:extLst>
                <a:ext uri="{FF2B5EF4-FFF2-40B4-BE49-F238E27FC236}">
                  <a16:creationId xmlns:a16="http://schemas.microsoft.com/office/drawing/2014/main" id="{F4E439ED-C5D2-E7F1-4443-DAD98252EF04}"/>
                </a:ext>
              </a:extLst>
            </p:cNvPr>
            <p:cNvSpPr/>
            <p:nvPr/>
          </p:nvSpPr>
          <p:spPr>
            <a:xfrm>
              <a:off x="3655275" y="2207875"/>
              <a:ext cx="12550" cy="54450"/>
            </a:xfrm>
            <a:custGeom>
              <a:avLst/>
              <a:gdLst/>
              <a:ahLst/>
              <a:cxnLst/>
              <a:rect l="l" t="t" r="r" b="b"/>
              <a:pathLst>
                <a:path w="502" h="2178" extrusionOk="0">
                  <a:moveTo>
                    <a:pt x="452" y="1"/>
                  </a:moveTo>
                  <a:cubicBezTo>
                    <a:pt x="403" y="1"/>
                    <a:pt x="334" y="57"/>
                    <a:pt x="334" y="100"/>
                  </a:cubicBezTo>
                  <a:cubicBezTo>
                    <a:pt x="268" y="767"/>
                    <a:pt x="1" y="1467"/>
                    <a:pt x="67" y="2135"/>
                  </a:cubicBezTo>
                  <a:cubicBezTo>
                    <a:pt x="67" y="2166"/>
                    <a:pt x="74" y="2178"/>
                    <a:pt x="84" y="2178"/>
                  </a:cubicBezTo>
                  <a:cubicBezTo>
                    <a:pt x="106" y="2178"/>
                    <a:pt x="145" y="2124"/>
                    <a:pt x="168" y="2101"/>
                  </a:cubicBezTo>
                  <a:cubicBezTo>
                    <a:pt x="401" y="1467"/>
                    <a:pt x="434" y="734"/>
                    <a:pt x="501" y="66"/>
                  </a:cubicBezTo>
                  <a:cubicBezTo>
                    <a:pt x="501" y="18"/>
                    <a:pt x="480" y="1"/>
                    <a:pt x="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1853;p74">
              <a:extLst>
                <a:ext uri="{FF2B5EF4-FFF2-40B4-BE49-F238E27FC236}">
                  <a16:creationId xmlns:a16="http://schemas.microsoft.com/office/drawing/2014/main" id="{F763F1E1-EF74-F1C8-184F-E9BE3DEF611C}"/>
                </a:ext>
              </a:extLst>
            </p:cNvPr>
            <p:cNvSpPr/>
            <p:nvPr/>
          </p:nvSpPr>
          <p:spPr>
            <a:xfrm>
              <a:off x="3671125" y="2189275"/>
              <a:ext cx="23925" cy="110225"/>
            </a:xfrm>
            <a:custGeom>
              <a:avLst/>
              <a:gdLst/>
              <a:ahLst/>
              <a:cxnLst/>
              <a:rect l="l" t="t" r="r" b="b"/>
              <a:pathLst>
                <a:path w="957" h="4409" extrusionOk="0">
                  <a:moveTo>
                    <a:pt x="948" y="1"/>
                  </a:moveTo>
                  <a:cubicBezTo>
                    <a:pt x="929" y="1"/>
                    <a:pt x="858" y="64"/>
                    <a:pt x="834" y="110"/>
                  </a:cubicBezTo>
                  <a:cubicBezTo>
                    <a:pt x="701" y="1544"/>
                    <a:pt x="134" y="2945"/>
                    <a:pt x="1" y="4380"/>
                  </a:cubicBezTo>
                  <a:cubicBezTo>
                    <a:pt x="1" y="4400"/>
                    <a:pt x="10" y="4408"/>
                    <a:pt x="23" y="4408"/>
                  </a:cubicBezTo>
                  <a:cubicBezTo>
                    <a:pt x="53" y="4408"/>
                    <a:pt x="101" y="4369"/>
                    <a:pt x="101" y="4346"/>
                  </a:cubicBezTo>
                  <a:cubicBezTo>
                    <a:pt x="334" y="3546"/>
                    <a:pt x="468" y="2712"/>
                    <a:pt x="634" y="1945"/>
                  </a:cubicBezTo>
                  <a:cubicBezTo>
                    <a:pt x="768" y="1344"/>
                    <a:pt x="935" y="677"/>
                    <a:pt x="935" y="43"/>
                  </a:cubicBezTo>
                  <a:cubicBezTo>
                    <a:pt x="955" y="13"/>
                    <a:pt x="957" y="1"/>
                    <a:pt x="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1854;p74">
              <a:extLst>
                <a:ext uri="{FF2B5EF4-FFF2-40B4-BE49-F238E27FC236}">
                  <a16:creationId xmlns:a16="http://schemas.microsoft.com/office/drawing/2014/main" id="{4BCD2882-316A-CC30-688A-94CE4875F753}"/>
                </a:ext>
              </a:extLst>
            </p:cNvPr>
            <p:cNvSpPr/>
            <p:nvPr/>
          </p:nvSpPr>
          <p:spPr>
            <a:xfrm>
              <a:off x="3666950" y="2203700"/>
              <a:ext cx="13375" cy="59075"/>
            </a:xfrm>
            <a:custGeom>
              <a:avLst/>
              <a:gdLst/>
              <a:ahLst/>
              <a:cxnLst/>
              <a:rect l="l" t="t" r="r" b="b"/>
              <a:pathLst>
                <a:path w="535" h="2363" extrusionOk="0">
                  <a:moveTo>
                    <a:pt x="502" y="1"/>
                  </a:moveTo>
                  <a:cubicBezTo>
                    <a:pt x="467" y="1"/>
                    <a:pt x="410" y="57"/>
                    <a:pt x="368" y="100"/>
                  </a:cubicBezTo>
                  <a:cubicBezTo>
                    <a:pt x="268" y="867"/>
                    <a:pt x="134" y="1568"/>
                    <a:pt x="1" y="2302"/>
                  </a:cubicBezTo>
                  <a:cubicBezTo>
                    <a:pt x="1" y="2344"/>
                    <a:pt x="24" y="2362"/>
                    <a:pt x="51" y="2362"/>
                  </a:cubicBezTo>
                  <a:cubicBezTo>
                    <a:pt x="89" y="2362"/>
                    <a:pt x="134" y="2326"/>
                    <a:pt x="134" y="2268"/>
                  </a:cubicBezTo>
                  <a:cubicBezTo>
                    <a:pt x="301" y="1534"/>
                    <a:pt x="434" y="801"/>
                    <a:pt x="534" y="67"/>
                  </a:cubicBezTo>
                  <a:cubicBezTo>
                    <a:pt x="534" y="19"/>
                    <a:pt x="522" y="1"/>
                    <a:pt x="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1855;p74">
              <a:extLst>
                <a:ext uri="{FF2B5EF4-FFF2-40B4-BE49-F238E27FC236}">
                  <a16:creationId xmlns:a16="http://schemas.microsoft.com/office/drawing/2014/main" id="{2EDE79EA-6676-5843-EB32-97D545804B2D}"/>
                </a:ext>
              </a:extLst>
            </p:cNvPr>
            <p:cNvSpPr/>
            <p:nvPr/>
          </p:nvSpPr>
          <p:spPr>
            <a:xfrm>
              <a:off x="3667475" y="2176600"/>
              <a:ext cx="42900" cy="171450"/>
            </a:xfrm>
            <a:custGeom>
              <a:avLst/>
              <a:gdLst/>
              <a:ahLst/>
              <a:cxnLst/>
              <a:rect l="l" t="t" r="r" b="b"/>
              <a:pathLst>
                <a:path w="1716" h="6858" extrusionOk="0">
                  <a:moveTo>
                    <a:pt x="1697" y="0"/>
                  </a:moveTo>
                  <a:cubicBezTo>
                    <a:pt x="1666" y="0"/>
                    <a:pt x="1581" y="51"/>
                    <a:pt x="1581" y="117"/>
                  </a:cubicBezTo>
                  <a:cubicBezTo>
                    <a:pt x="1181" y="2352"/>
                    <a:pt x="513" y="4553"/>
                    <a:pt x="13" y="6821"/>
                  </a:cubicBezTo>
                  <a:cubicBezTo>
                    <a:pt x="0" y="6847"/>
                    <a:pt x="17" y="6858"/>
                    <a:pt x="42" y="6858"/>
                  </a:cubicBezTo>
                  <a:cubicBezTo>
                    <a:pt x="83" y="6858"/>
                    <a:pt x="147" y="6829"/>
                    <a:pt x="147" y="6788"/>
                  </a:cubicBezTo>
                  <a:cubicBezTo>
                    <a:pt x="814" y="4553"/>
                    <a:pt x="1314" y="2318"/>
                    <a:pt x="1681" y="50"/>
                  </a:cubicBezTo>
                  <a:cubicBezTo>
                    <a:pt x="1716" y="15"/>
                    <a:pt x="1714" y="0"/>
                    <a:pt x="1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1856;p74">
              <a:extLst>
                <a:ext uri="{FF2B5EF4-FFF2-40B4-BE49-F238E27FC236}">
                  <a16:creationId xmlns:a16="http://schemas.microsoft.com/office/drawing/2014/main" id="{B661D45B-6105-9D35-673F-DD6B2A5C1A20}"/>
                </a:ext>
              </a:extLst>
            </p:cNvPr>
            <p:cNvSpPr/>
            <p:nvPr/>
          </p:nvSpPr>
          <p:spPr>
            <a:xfrm>
              <a:off x="3691975" y="2166375"/>
              <a:ext cx="29200" cy="137650"/>
            </a:xfrm>
            <a:custGeom>
              <a:avLst/>
              <a:gdLst/>
              <a:ahLst/>
              <a:cxnLst/>
              <a:rect l="l" t="t" r="r" b="b"/>
              <a:pathLst>
                <a:path w="1168" h="5506" extrusionOk="0">
                  <a:moveTo>
                    <a:pt x="1128" y="0"/>
                  </a:moveTo>
                  <a:cubicBezTo>
                    <a:pt x="1078" y="0"/>
                    <a:pt x="1001" y="69"/>
                    <a:pt x="1001" y="92"/>
                  </a:cubicBezTo>
                  <a:cubicBezTo>
                    <a:pt x="934" y="1927"/>
                    <a:pt x="201" y="3628"/>
                    <a:pt x="0" y="5462"/>
                  </a:cubicBezTo>
                  <a:cubicBezTo>
                    <a:pt x="0" y="5494"/>
                    <a:pt x="14" y="5506"/>
                    <a:pt x="32" y="5506"/>
                  </a:cubicBezTo>
                  <a:cubicBezTo>
                    <a:pt x="72" y="5506"/>
                    <a:pt x="134" y="5452"/>
                    <a:pt x="134" y="5429"/>
                  </a:cubicBezTo>
                  <a:cubicBezTo>
                    <a:pt x="601" y="3695"/>
                    <a:pt x="1135" y="1893"/>
                    <a:pt x="1168" y="59"/>
                  </a:cubicBezTo>
                  <a:cubicBezTo>
                    <a:pt x="1168" y="16"/>
                    <a:pt x="1151" y="0"/>
                    <a:pt x="1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1857;p74">
              <a:extLst>
                <a:ext uri="{FF2B5EF4-FFF2-40B4-BE49-F238E27FC236}">
                  <a16:creationId xmlns:a16="http://schemas.microsoft.com/office/drawing/2014/main" id="{9CFA2DC2-3E16-62CE-3D51-6D8ECE348C62}"/>
                </a:ext>
              </a:extLst>
            </p:cNvPr>
            <p:cNvSpPr/>
            <p:nvPr/>
          </p:nvSpPr>
          <p:spPr>
            <a:xfrm>
              <a:off x="3712000" y="2157850"/>
              <a:ext cx="25875" cy="143475"/>
            </a:xfrm>
            <a:custGeom>
              <a:avLst/>
              <a:gdLst/>
              <a:ahLst/>
              <a:cxnLst/>
              <a:rect l="l" t="t" r="r" b="b"/>
              <a:pathLst>
                <a:path w="1035" h="5739" extrusionOk="0">
                  <a:moveTo>
                    <a:pt x="985" y="0"/>
                  </a:moveTo>
                  <a:cubicBezTo>
                    <a:pt x="936" y="0"/>
                    <a:pt x="867" y="57"/>
                    <a:pt x="867" y="99"/>
                  </a:cubicBezTo>
                  <a:cubicBezTo>
                    <a:pt x="634" y="1967"/>
                    <a:pt x="200" y="3802"/>
                    <a:pt x="0" y="5703"/>
                  </a:cubicBezTo>
                  <a:cubicBezTo>
                    <a:pt x="0" y="5727"/>
                    <a:pt x="8" y="5738"/>
                    <a:pt x="22" y="5738"/>
                  </a:cubicBezTo>
                  <a:cubicBezTo>
                    <a:pt x="47" y="5738"/>
                    <a:pt x="90" y="5701"/>
                    <a:pt x="133" y="5637"/>
                  </a:cubicBezTo>
                  <a:cubicBezTo>
                    <a:pt x="567" y="3802"/>
                    <a:pt x="834" y="1934"/>
                    <a:pt x="1034" y="66"/>
                  </a:cubicBezTo>
                  <a:cubicBezTo>
                    <a:pt x="1034" y="18"/>
                    <a:pt x="1013" y="0"/>
                    <a:pt x="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1858;p74">
              <a:extLst>
                <a:ext uri="{FF2B5EF4-FFF2-40B4-BE49-F238E27FC236}">
                  <a16:creationId xmlns:a16="http://schemas.microsoft.com/office/drawing/2014/main" id="{5C9009FA-F156-C012-225F-22B2FBF6FE6F}"/>
                </a:ext>
              </a:extLst>
            </p:cNvPr>
            <p:cNvSpPr/>
            <p:nvPr/>
          </p:nvSpPr>
          <p:spPr>
            <a:xfrm>
              <a:off x="3722000" y="2155475"/>
              <a:ext cx="29200" cy="144825"/>
            </a:xfrm>
            <a:custGeom>
              <a:avLst/>
              <a:gdLst/>
              <a:ahLst/>
              <a:cxnLst/>
              <a:rect l="l" t="t" r="r" b="b"/>
              <a:pathLst>
                <a:path w="1168" h="5793" extrusionOk="0">
                  <a:moveTo>
                    <a:pt x="1147" y="1"/>
                  </a:moveTo>
                  <a:cubicBezTo>
                    <a:pt x="1115" y="1"/>
                    <a:pt x="1049" y="56"/>
                    <a:pt x="1001" y="128"/>
                  </a:cubicBezTo>
                  <a:cubicBezTo>
                    <a:pt x="801" y="2029"/>
                    <a:pt x="267" y="3830"/>
                    <a:pt x="0" y="5732"/>
                  </a:cubicBezTo>
                  <a:cubicBezTo>
                    <a:pt x="0" y="5774"/>
                    <a:pt x="24" y="5792"/>
                    <a:pt x="51" y="5792"/>
                  </a:cubicBezTo>
                  <a:cubicBezTo>
                    <a:pt x="89" y="5792"/>
                    <a:pt x="134" y="5756"/>
                    <a:pt x="134" y="5698"/>
                  </a:cubicBezTo>
                  <a:cubicBezTo>
                    <a:pt x="634" y="3864"/>
                    <a:pt x="968" y="1962"/>
                    <a:pt x="1168" y="28"/>
                  </a:cubicBezTo>
                  <a:cubicBezTo>
                    <a:pt x="1168" y="9"/>
                    <a:pt x="1160" y="1"/>
                    <a:pt x="1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1859;p74">
              <a:extLst>
                <a:ext uri="{FF2B5EF4-FFF2-40B4-BE49-F238E27FC236}">
                  <a16:creationId xmlns:a16="http://schemas.microsoft.com/office/drawing/2014/main" id="{9A0E7919-E0AB-5E98-6719-7839C7D4F5ED}"/>
                </a:ext>
              </a:extLst>
            </p:cNvPr>
            <p:cNvSpPr/>
            <p:nvPr/>
          </p:nvSpPr>
          <p:spPr>
            <a:xfrm>
              <a:off x="3747025" y="2137250"/>
              <a:ext cx="25025" cy="136750"/>
            </a:xfrm>
            <a:custGeom>
              <a:avLst/>
              <a:gdLst/>
              <a:ahLst/>
              <a:cxnLst/>
              <a:rect l="l" t="t" r="r" b="b"/>
              <a:pathLst>
                <a:path w="1001" h="5470" extrusionOk="0">
                  <a:moveTo>
                    <a:pt x="963" y="0"/>
                  </a:moveTo>
                  <a:cubicBezTo>
                    <a:pt x="911" y="0"/>
                    <a:pt x="834" y="64"/>
                    <a:pt x="834" y="89"/>
                  </a:cubicBezTo>
                  <a:cubicBezTo>
                    <a:pt x="634" y="1891"/>
                    <a:pt x="167" y="3625"/>
                    <a:pt x="0" y="5427"/>
                  </a:cubicBezTo>
                  <a:cubicBezTo>
                    <a:pt x="0" y="5458"/>
                    <a:pt x="13" y="5470"/>
                    <a:pt x="33" y="5470"/>
                  </a:cubicBezTo>
                  <a:cubicBezTo>
                    <a:pt x="75" y="5470"/>
                    <a:pt x="144" y="5416"/>
                    <a:pt x="167" y="5393"/>
                  </a:cubicBezTo>
                  <a:cubicBezTo>
                    <a:pt x="500" y="3625"/>
                    <a:pt x="901" y="1791"/>
                    <a:pt x="1001" y="23"/>
                  </a:cubicBezTo>
                  <a:cubicBezTo>
                    <a:pt x="993" y="7"/>
                    <a:pt x="979" y="0"/>
                    <a:pt x="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1860;p74">
              <a:extLst>
                <a:ext uri="{FF2B5EF4-FFF2-40B4-BE49-F238E27FC236}">
                  <a16:creationId xmlns:a16="http://schemas.microsoft.com/office/drawing/2014/main" id="{2D74D663-F7B3-8769-C8CA-74270D0BAF24}"/>
                </a:ext>
              </a:extLst>
            </p:cNvPr>
            <p:cNvSpPr/>
            <p:nvPr/>
          </p:nvSpPr>
          <p:spPr>
            <a:xfrm>
              <a:off x="3755350" y="2114250"/>
              <a:ext cx="32550" cy="169725"/>
            </a:xfrm>
            <a:custGeom>
              <a:avLst/>
              <a:gdLst/>
              <a:ahLst/>
              <a:cxnLst/>
              <a:rect l="l" t="t" r="r" b="b"/>
              <a:pathLst>
                <a:path w="1302" h="6789" extrusionOk="0">
                  <a:moveTo>
                    <a:pt x="1260" y="1"/>
                  </a:moveTo>
                  <a:cubicBezTo>
                    <a:pt x="1201" y="1"/>
                    <a:pt x="1101" y="71"/>
                    <a:pt x="1101" y="142"/>
                  </a:cubicBezTo>
                  <a:cubicBezTo>
                    <a:pt x="935" y="2377"/>
                    <a:pt x="301" y="4512"/>
                    <a:pt x="1" y="6714"/>
                  </a:cubicBezTo>
                  <a:cubicBezTo>
                    <a:pt x="1" y="6767"/>
                    <a:pt x="22" y="6788"/>
                    <a:pt x="50" y="6788"/>
                  </a:cubicBezTo>
                  <a:cubicBezTo>
                    <a:pt x="91" y="6788"/>
                    <a:pt x="147" y="6740"/>
                    <a:pt x="167" y="6680"/>
                  </a:cubicBezTo>
                  <a:cubicBezTo>
                    <a:pt x="634" y="4479"/>
                    <a:pt x="1135" y="2310"/>
                    <a:pt x="1302" y="42"/>
                  </a:cubicBezTo>
                  <a:cubicBezTo>
                    <a:pt x="1302" y="13"/>
                    <a:pt x="1284" y="1"/>
                    <a:pt x="1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1861;p74">
              <a:extLst>
                <a:ext uri="{FF2B5EF4-FFF2-40B4-BE49-F238E27FC236}">
                  <a16:creationId xmlns:a16="http://schemas.microsoft.com/office/drawing/2014/main" id="{DED730B8-D590-81E4-F41D-3508D8F298A9}"/>
                </a:ext>
              </a:extLst>
            </p:cNvPr>
            <p:cNvSpPr/>
            <p:nvPr/>
          </p:nvSpPr>
          <p:spPr>
            <a:xfrm>
              <a:off x="3768875" y="2133900"/>
              <a:ext cx="27375" cy="141175"/>
            </a:xfrm>
            <a:custGeom>
              <a:avLst/>
              <a:gdLst/>
              <a:ahLst/>
              <a:cxnLst/>
              <a:rect l="l" t="t" r="r" b="b"/>
              <a:pathLst>
                <a:path w="1095" h="5647" extrusionOk="0">
                  <a:moveTo>
                    <a:pt x="1057" y="1"/>
                  </a:moveTo>
                  <a:cubicBezTo>
                    <a:pt x="1006" y="1"/>
                    <a:pt x="917" y="87"/>
                    <a:pt x="894" y="157"/>
                  </a:cubicBezTo>
                  <a:cubicBezTo>
                    <a:pt x="694" y="1925"/>
                    <a:pt x="594" y="3859"/>
                    <a:pt x="27" y="5594"/>
                  </a:cubicBezTo>
                  <a:cubicBezTo>
                    <a:pt x="1" y="5633"/>
                    <a:pt x="5" y="5647"/>
                    <a:pt x="22" y="5647"/>
                  </a:cubicBezTo>
                  <a:cubicBezTo>
                    <a:pt x="49" y="5647"/>
                    <a:pt x="106" y="5614"/>
                    <a:pt x="127" y="5594"/>
                  </a:cubicBezTo>
                  <a:cubicBezTo>
                    <a:pt x="927" y="4026"/>
                    <a:pt x="894" y="1825"/>
                    <a:pt x="1094" y="57"/>
                  </a:cubicBezTo>
                  <a:cubicBezTo>
                    <a:pt x="1094" y="17"/>
                    <a:pt x="1079" y="1"/>
                    <a:pt x="10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1862;p74">
              <a:extLst>
                <a:ext uri="{FF2B5EF4-FFF2-40B4-BE49-F238E27FC236}">
                  <a16:creationId xmlns:a16="http://schemas.microsoft.com/office/drawing/2014/main" id="{2487769D-78C8-417F-0336-99B4785A04EF}"/>
                </a:ext>
              </a:extLst>
            </p:cNvPr>
            <p:cNvSpPr/>
            <p:nvPr/>
          </p:nvSpPr>
          <p:spPr>
            <a:xfrm>
              <a:off x="3784200" y="2137575"/>
              <a:ext cx="25900" cy="147150"/>
            </a:xfrm>
            <a:custGeom>
              <a:avLst/>
              <a:gdLst/>
              <a:ahLst/>
              <a:cxnLst/>
              <a:rect l="l" t="t" r="r" b="b"/>
              <a:pathLst>
                <a:path w="1036" h="5886" extrusionOk="0">
                  <a:moveTo>
                    <a:pt x="1007" y="1"/>
                  </a:moveTo>
                  <a:cubicBezTo>
                    <a:pt x="961" y="1"/>
                    <a:pt x="848" y="63"/>
                    <a:pt x="848" y="110"/>
                  </a:cubicBezTo>
                  <a:cubicBezTo>
                    <a:pt x="648" y="2045"/>
                    <a:pt x="514" y="4013"/>
                    <a:pt x="14" y="5847"/>
                  </a:cubicBezTo>
                  <a:cubicBezTo>
                    <a:pt x="0" y="5875"/>
                    <a:pt x="22" y="5886"/>
                    <a:pt x="51" y="5886"/>
                  </a:cubicBezTo>
                  <a:cubicBezTo>
                    <a:pt x="92" y="5886"/>
                    <a:pt x="148" y="5867"/>
                    <a:pt x="148" y="5847"/>
                  </a:cubicBezTo>
                  <a:cubicBezTo>
                    <a:pt x="815" y="4046"/>
                    <a:pt x="815" y="1911"/>
                    <a:pt x="1015" y="43"/>
                  </a:cubicBezTo>
                  <a:cubicBezTo>
                    <a:pt x="1035" y="13"/>
                    <a:pt x="1028" y="1"/>
                    <a:pt x="1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1863;p74">
              <a:extLst>
                <a:ext uri="{FF2B5EF4-FFF2-40B4-BE49-F238E27FC236}">
                  <a16:creationId xmlns:a16="http://schemas.microsoft.com/office/drawing/2014/main" id="{05CAC744-7129-448A-5CF7-BA33594998BF}"/>
                </a:ext>
              </a:extLst>
            </p:cNvPr>
            <p:cNvSpPr/>
            <p:nvPr/>
          </p:nvSpPr>
          <p:spPr>
            <a:xfrm>
              <a:off x="3792550" y="2141375"/>
              <a:ext cx="28700" cy="159275"/>
            </a:xfrm>
            <a:custGeom>
              <a:avLst/>
              <a:gdLst/>
              <a:ahLst/>
              <a:cxnLst/>
              <a:rect l="l" t="t" r="r" b="b"/>
              <a:pathLst>
                <a:path w="1148" h="6371" extrusionOk="0">
                  <a:moveTo>
                    <a:pt x="1102" y="1"/>
                  </a:moveTo>
                  <a:cubicBezTo>
                    <a:pt x="1043" y="1"/>
                    <a:pt x="948" y="79"/>
                    <a:pt x="948" y="125"/>
                  </a:cubicBezTo>
                  <a:cubicBezTo>
                    <a:pt x="748" y="2193"/>
                    <a:pt x="614" y="4361"/>
                    <a:pt x="14" y="6296"/>
                  </a:cubicBezTo>
                  <a:cubicBezTo>
                    <a:pt x="0" y="6349"/>
                    <a:pt x="19" y="6370"/>
                    <a:pt x="48" y="6370"/>
                  </a:cubicBezTo>
                  <a:cubicBezTo>
                    <a:pt x="92" y="6370"/>
                    <a:pt x="160" y="6322"/>
                    <a:pt x="180" y="6262"/>
                  </a:cubicBezTo>
                  <a:cubicBezTo>
                    <a:pt x="914" y="4361"/>
                    <a:pt x="948" y="2059"/>
                    <a:pt x="1148" y="58"/>
                  </a:cubicBezTo>
                  <a:cubicBezTo>
                    <a:pt x="1148" y="16"/>
                    <a:pt x="1129" y="1"/>
                    <a:pt x="1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1864;p74">
              <a:extLst>
                <a:ext uri="{FF2B5EF4-FFF2-40B4-BE49-F238E27FC236}">
                  <a16:creationId xmlns:a16="http://schemas.microsoft.com/office/drawing/2014/main" id="{CB420BB1-85E5-0081-A6A6-02F08559C942}"/>
                </a:ext>
              </a:extLst>
            </p:cNvPr>
            <p:cNvSpPr/>
            <p:nvPr/>
          </p:nvSpPr>
          <p:spPr>
            <a:xfrm>
              <a:off x="3803725" y="2149500"/>
              <a:ext cx="26175" cy="132850"/>
            </a:xfrm>
            <a:custGeom>
              <a:avLst/>
              <a:gdLst/>
              <a:ahLst/>
              <a:cxnLst/>
              <a:rect l="l" t="t" r="r" b="b"/>
              <a:pathLst>
                <a:path w="1047" h="5314" extrusionOk="0">
                  <a:moveTo>
                    <a:pt x="1008" y="1"/>
                  </a:moveTo>
                  <a:cubicBezTo>
                    <a:pt x="965" y="1"/>
                    <a:pt x="889" y="57"/>
                    <a:pt x="868" y="100"/>
                  </a:cubicBezTo>
                  <a:cubicBezTo>
                    <a:pt x="567" y="1801"/>
                    <a:pt x="134" y="3536"/>
                    <a:pt x="0" y="5270"/>
                  </a:cubicBezTo>
                  <a:cubicBezTo>
                    <a:pt x="0" y="5302"/>
                    <a:pt x="14" y="5314"/>
                    <a:pt x="32" y="5314"/>
                  </a:cubicBezTo>
                  <a:cubicBezTo>
                    <a:pt x="72" y="5314"/>
                    <a:pt x="134" y="5260"/>
                    <a:pt x="134" y="5237"/>
                  </a:cubicBezTo>
                  <a:cubicBezTo>
                    <a:pt x="467" y="3536"/>
                    <a:pt x="734" y="1768"/>
                    <a:pt x="1034" y="66"/>
                  </a:cubicBezTo>
                  <a:cubicBezTo>
                    <a:pt x="1046" y="18"/>
                    <a:pt x="1033" y="1"/>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1865;p74">
              <a:extLst>
                <a:ext uri="{FF2B5EF4-FFF2-40B4-BE49-F238E27FC236}">
                  <a16:creationId xmlns:a16="http://schemas.microsoft.com/office/drawing/2014/main" id="{65B4C2CD-C2EA-C37A-A121-50B587671BC4}"/>
                </a:ext>
              </a:extLst>
            </p:cNvPr>
            <p:cNvSpPr/>
            <p:nvPr/>
          </p:nvSpPr>
          <p:spPr>
            <a:xfrm>
              <a:off x="3821225" y="2128875"/>
              <a:ext cx="20300" cy="132625"/>
            </a:xfrm>
            <a:custGeom>
              <a:avLst/>
              <a:gdLst/>
              <a:ahLst/>
              <a:cxnLst/>
              <a:rect l="l" t="t" r="r" b="b"/>
              <a:pathLst>
                <a:path w="812" h="5305" extrusionOk="0">
                  <a:moveTo>
                    <a:pt x="786" y="0"/>
                  </a:moveTo>
                  <a:cubicBezTo>
                    <a:pt x="747" y="0"/>
                    <a:pt x="668" y="78"/>
                    <a:pt x="668" y="124"/>
                  </a:cubicBezTo>
                  <a:cubicBezTo>
                    <a:pt x="501" y="1859"/>
                    <a:pt x="168" y="3560"/>
                    <a:pt x="1" y="5261"/>
                  </a:cubicBezTo>
                  <a:cubicBezTo>
                    <a:pt x="1" y="5293"/>
                    <a:pt x="14" y="5305"/>
                    <a:pt x="33" y="5305"/>
                  </a:cubicBezTo>
                  <a:cubicBezTo>
                    <a:pt x="72" y="5305"/>
                    <a:pt x="134" y="5251"/>
                    <a:pt x="134" y="5228"/>
                  </a:cubicBezTo>
                  <a:cubicBezTo>
                    <a:pt x="468" y="3527"/>
                    <a:pt x="635" y="1759"/>
                    <a:pt x="801" y="58"/>
                  </a:cubicBezTo>
                  <a:cubicBezTo>
                    <a:pt x="812" y="16"/>
                    <a:pt x="803" y="0"/>
                    <a:pt x="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1866;p74">
              <a:extLst>
                <a:ext uri="{FF2B5EF4-FFF2-40B4-BE49-F238E27FC236}">
                  <a16:creationId xmlns:a16="http://schemas.microsoft.com/office/drawing/2014/main" id="{A048E2FD-2DB9-BD30-1A44-79841FFCA287}"/>
                </a:ext>
              </a:extLst>
            </p:cNvPr>
            <p:cNvSpPr/>
            <p:nvPr/>
          </p:nvSpPr>
          <p:spPr>
            <a:xfrm>
              <a:off x="3829575" y="2123450"/>
              <a:ext cx="30050" cy="156350"/>
            </a:xfrm>
            <a:custGeom>
              <a:avLst/>
              <a:gdLst/>
              <a:ahLst/>
              <a:cxnLst/>
              <a:rect l="l" t="t" r="r" b="b"/>
              <a:pathLst>
                <a:path w="1202" h="6254" extrusionOk="0">
                  <a:moveTo>
                    <a:pt x="1192" y="1"/>
                  </a:moveTo>
                  <a:cubicBezTo>
                    <a:pt x="1158" y="1"/>
                    <a:pt x="1034" y="79"/>
                    <a:pt x="1034" y="108"/>
                  </a:cubicBezTo>
                  <a:cubicBezTo>
                    <a:pt x="801" y="2143"/>
                    <a:pt x="334" y="4144"/>
                    <a:pt x="0" y="6179"/>
                  </a:cubicBezTo>
                  <a:cubicBezTo>
                    <a:pt x="0" y="6232"/>
                    <a:pt x="22" y="6253"/>
                    <a:pt x="50" y="6253"/>
                  </a:cubicBezTo>
                  <a:cubicBezTo>
                    <a:pt x="91" y="6253"/>
                    <a:pt x="147" y="6205"/>
                    <a:pt x="167" y="6145"/>
                  </a:cubicBezTo>
                  <a:cubicBezTo>
                    <a:pt x="601" y="4144"/>
                    <a:pt x="968" y="2109"/>
                    <a:pt x="1201" y="8"/>
                  </a:cubicBezTo>
                  <a:cubicBezTo>
                    <a:pt x="1201" y="3"/>
                    <a:pt x="1198"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1867;p74">
              <a:extLst>
                <a:ext uri="{FF2B5EF4-FFF2-40B4-BE49-F238E27FC236}">
                  <a16:creationId xmlns:a16="http://schemas.microsoft.com/office/drawing/2014/main" id="{E01F3EE1-2F9C-36EF-3BF4-FE3B9B1784B1}"/>
                </a:ext>
              </a:extLst>
            </p:cNvPr>
            <p:cNvSpPr/>
            <p:nvPr/>
          </p:nvSpPr>
          <p:spPr>
            <a:xfrm>
              <a:off x="3848825" y="2130925"/>
              <a:ext cx="34150" cy="152750"/>
            </a:xfrm>
            <a:custGeom>
              <a:avLst/>
              <a:gdLst/>
              <a:ahLst/>
              <a:cxnLst/>
              <a:rect l="l" t="t" r="r" b="b"/>
              <a:pathLst>
                <a:path w="1366" h="6110" extrusionOk="0">
                  <a:moveTo>
                    <a:pt x="1331" y="1"/>
                  </a:moveTo>
                  <a:cubicBezTo>
                    <a:pt x="1282" y="1"/>
                    <a:pt x="1198" y="72"/>
                    <a:pt x="1198" y="142"/>
                  </a:cubicBezTo>
                  <a:cubicBezTo>
                    <a:pt x="1065" y="2177"/>
                    <a:pt x="698" y="4112"/>
                    <a:pt x="31" y="6047"/>
                  </a:cubicBezTo>
                  <a:cubicBezTo>
                    <a:pt x="1" y="6092"/>
                    <a:pt x="12" y="6110"/>
                    <a:pt x="35" y="6110"/>
                  </a:cubicBezTo>
                  <a:cubicBezTo>
                    <a:pt x="64" y="6110"/>
                    <a:pt x="113" y="6083"/>
                    <a:pt x="131" y="6047"/>
                  </a:cubicBezTo>
                  <a:cubicBezTo>
                    <a:pt x="965" y="4179"/>
                    <a:pt x="1232" y="2110"/>
                    <a:pt x="1365" y="42"/>
                  </a:cubicBezTo>
                  <a:cubicBezTo>
                    <a:pt x="1365" y="13"/>
                    <a:pt x="1351" y="1"/>
                    <a:pt x="1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1868;p74">
              <a:extLst>
                <a:ext uri="{FF2B5EF4-FFF2-40B4-BE49-F238E27FC236}">
                  <a16:creationId xmlns:a16="http://schemas.microsoft.com/office/drawing/2014/main" id="{ECCAC874-4459-84A7-C591-8B9326474A52}"/>
                </a:ext>
              </a:extLst>
            </p:cNvPr>
            <p:cNvSpPr/>
            <p:nvPr/>
          </p:nvSpPr>
          <p:spPr>
            <a:xfrm>
              <a:off x="3866275" y="2131500"/>
              <a:ext cx="27525" cy="164625"/>
            </a:xfrm>
            <a:custGeom>
              <a:avLst/>
              <a:gdLst/>
              <a:ahLst/>
              <a:cxnLst/>
              <a:rect l="l" t="t" r="r" b="b"/>
              <a:pathLst>
                <a:path w="1101" h="6585" extrusionOk="0">
                  <a:moveTo>
                    <a:pt x="1088" y="1"/>
                  </a:moveTo>
                  <a:cubicBezTo>
                    <a:pt x="1054" y="1"/>
                    <a:pt x="967" y="92"/>
                    <a:pt x="967" y="119"/>
                  </a:cubicBezTo>
                  <a:cubicBezTo>
                    <a:pt x="834" y="2288"/>
                    <a:pt x="267" y="4356"/>
                    <a:pt x="0" y="6524"/>
                  </a:cubicBezTo>
                  <a:cubicBezTo>
                    <a:pt x="0" y="6566"/>
                    <a:pt x="24" y="6584"/>
                    <a:pt x="51" y="6584"/>
                  </a:cubicBezTo>
                  <a:cubicBezTo>
                    <a:pt x="88" y="6584"/>
                    <a:pt x="134" y="6549"/>
                    <a:pt x="134" y="6491"/>
                  </a:cubicBezTo>
                  <a:cubicBezTo>
                    <a:pt x="634" y="4356"/>
                    <a:pt x="1001" y="2187"/>
                    <a:pt x="1101" y="19"/>
                  </a:cubicBezTo>
                  <a:cubicBezTo>
                    <a:pt x="1101" y="6"/>
                    <a:pt x="1096" y="1"/>
                    <a:pt x="1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1869;p74">
              <a:extLst>
                <a:ext uri="{FF2B5EF4-FFF2-40B4-BE49-F238E27FC236}">
                  <a16:creationId xmlns:a16="http://schemas.microsoft.com/office/drawing/2014/main" id="{2F514E91-FA6B-6D93-2EAC-E4C9382F88BD}"/>
                </a:ext>
              </a:extLst>
            </p:cNvPr>
            <p:cNvSpPr/>
            <p:nvPr/>
          </p:nvSpPr>
          <p:spPr>
            <a:xfrm>
              <a:off x="3840425" y="2135675"/>
              <a:ext cx="29375" cy="139175"/>
            </a:xfrm>
            <a:custGeom>
              <a:avLst/>
              <a:gdLst/>
              <a:ahLst/>
              <a:cxnLst/>
              <a:rect l="l" t="t" r="r" b="b"/>
              <a:pathLst>
                <a:path w="1175" h="5567" extrusionOk="0">
                  <a:moveTo>
                    <a:pt x="1167" y="1"/>
                  </a:moveTo>
                  <a:cubicBezTo>
                    <a:pt x="1141" y="1"/>
                    <a:pt x="1028" y="92"/>
                    <a:pt x="1001" y="119"/>
                  </a:cubicBezTo>
                  <a:cubicBezTo>
                    <a:pt x="767" y="1920"/>
                    <a:pt x="167" y="3688"/>
                    <a:pt x="0" y="5523"/>
                  </a:cubicBezTo>
                  <a:cubicBezTo>
                    <a:pt x="0" y="5555"/>
                    <a:pt x="7" y="5566"/>
                    <a:pt x="17" y="5566"/>
                  </a:cubicBezTo>
                  <a:cubicBezTo>
                    <a:pt x="39" y="5566"/>
                    <a:pt x="77" y="5512"/>
                    <a:pt x="100" y="5490"/>
                  </a:cubicBezTo>
                  <a:cubicBezTo>
                    <a:pt x="567" y="3688"/>
                    <a:pt x="934" y="1854"/>
                    <a:pt x="1168" y="19"/>
                  </a:cubicBezTo>
                  <a:cubicBezTo>
                    <a:pt x="1174" y="6"/>
                    <a:pt x="1173" y="1"/>
                    <a:pt x="1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1870;p74">
              <a:extLst>
                <a:ext uri="{FF2B5EF4-FFF2-40B4-BE49-F238E27FC236}">
                  <a16:creationId xmlns:a16="http://schemas.microsoft.com/office/drawing/2014/main" id="{9C0B41AA-BED4-10B2-CFBB-71170F57B843}"/>
                </a:ext>
              </a:extLst>
            </p:cNvPr>
            <p:cNvSpPr/>
            <p:nvPr/>
          </p:nvSpPr>
          <p:spPr>
            <a:xfrm>
              <a:off x="3836250" y="2328800"/>
              <a:ext cx="14500" cy="52675"/>
            </a:xfrm>
            <a:custGeom>
              <a:avLst/>
              <a:gdLst/>
              <a:ahLst/>
              <a:cxnLst/>
              <a:rect l="l" t="t" r="r" b="b"/>
              <a:pathLst>
                <a:path w="580" h="2107" extrusionOk="0">
                  <a:moveTo>
                    <a:pt x="559" y="0"/>
                  </a:moveTo>
                  <a:cubicBezTo>
                    <a:pt x="533" y="0"/>
                    <a:pt x="477" y="57"/>
                    <a:pt x="434" y="100"/>
                  </a:cubicBezTo>
                  <a:cubicBezTo>
                    <a:pt x="334" y="767"/>
                    <a:pt x="67" y="1401"/>
                    <a:pt x="0" y="2068"/>
                  </a:cubicBezTo>
                  <a:cubicBezTo>
                    <a:pt x="0" y="2096"/>
                    <a:pt x="12" y="2106"/>
                    <a:pt x="26" y="2106"/>
                  </a:cubicBezTo>
                  <a:cubicBezTo>
                    <a:pt x="45" y="2106"/>
                    <a:pt x="67" y="2087"/>
                    <a:pt x="67" y="2068"/>
                  </a:cubicBezTo>
                  <a:cubicBezTo>
                    <a:pt x="367" y="1467"/>
                    <a:pt x="434" y="733"/>
                    <a:pt x="567" y="66"/>
                  </a:cubicBezTo>
                  <a:cubicBezTo>
                    <a:pt x="579" y="18"/>
                    <a:pt x="574"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1871;p74">
              <a:extLst>
                <a:ext uri="{FF2B5EF4-FFF2-40B4-BE49-F238E27FC236}">
                  <a16:creationId xmlns:a16="http://schemas.microsoft.com/office/drawing/2014/main" id="{14668CA1-8571-434D-F4FD-5A8B3E5E8612}"/>
                </a:ext>
              </a:extLst>
            </p:cNvPr>
            <p:cNvSpPr/>
            <p:nvPr/>
          </p:nvSpPr>
          <p:spPr>
            <a:xfrm>
              <a:off x="3852925" y="2324375"/>
              <a:ext cx="11375" cy="37200"/>
            </a:xfrm>
            <a:custGeom>
              <a:avLst/>
              <a:gdLst/>
              <a:ahLst/>
              <a:cxnLst/>
              <a:rect l="l" t="t" r="r" b="b"/>
              <a:pathLst>
                <a:path w="455" h="1488" extrusionOk="0">
                  <a:moveTo>
                    <a:pt x="440" y="1"/>
                  </a:moveTo>
                  <a:cubicBezTo>
                    <a:pt x="409" y="1"/>
                    <a:pt x="314" y="63"/>
                    <a:pt x="267" y="110"/>
                  </a:cubicBezTo>
                  <a:cubicBezTo>
                    <a:pt x="234" y="310"/>
                    <a:pt x="201" y="577"/>
                    <a:pt x="100" y="777"/>
                  </a:cubicBezTo>
                  <a:cubicBezTo>
                    <a:pt x="67" y="977"/>
                    <a:pt x="0" y="1244"/>
                    <a:pt x="0" y="1444"/>
                  </a:cubicBezTo>
                  <a:cubicBezTo>
                    <a:pt x="0" y="1476"/>
                    <a:pt x="7" y="1487"/>
                    <a:pt x="17" y="1487"/>
                  </a:cubicBezTo>
                  <a:cubicBezTo>
                    <a:pt x="39" y="1487"/>
                    <a:pt x="78" y="1434"/>
                    <a:pt x="100" y="1411"/>
                  </a:cubicBezTo>
                  <a:cubicBezTo>
                    <a:pt x="267" y="977"/>
                    <a:pt x="367" y="477"/>
                    <a:pt x="434" y="43"/>
                  </a:cubicBezTo>
                  <a:cubicBezTo>
                    <a:pt x="454" y="13"/>
                    <a:pt x="453"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1872;p74">
              <a:extLst>
                <a:ext uri="{FF2B5EF4-FFF2-40B4-BE49-F238E27FC236}">
                  <a16:creationId xmlns:a16="http://schemas.microsoft.com/office/drawing/2014/main" id="{63D1AC5C-AA10-B1D5-8BE1-F4AE31182F9C}"/>
                </a:ext>
              </a:extLst>
            </p:cNvPr>
            <p:cNvSpPr/>
            <p:nvPr/>
          </p:nvSpPr>
          <p:spPr>
            <a:xfrm>
              <a:off x="3746175" y="2027025"/>
              <a:ext cx="13375" cy="40600"/>
            </a:xfrm>
            <a:custGeom>
              <a:avLst/>
              <a:gdLst/>
              <a:ahLst/>
              <a:cxnLst/>
              <a:rect l="l" t="t" r="r" b="b"/>
              <a:pathLst>
                <a:path w="535" h="1624" extrusionOk="0">
                  <a:moveTo>
                    <a:pt x="514" y="1"/>
                  </a:moveTo>
                  <a:cubicBezTo>
                    <a:pt x="484" y="1"/>
                    <a:pt x="434" y="48"/>
                    <a:pt x="434" y="95"/>
                  </a:cubicBezTo>
                  <a:lnTo>
                    <a:pt x="167" y="829"/>
                  </a:lnTo>
                  <a:cubicBezTo>
                    <a:pt x="101" y="1096"/>
                    <a:pt x="1" y="1330"/>
                    <a:pt x="1" y="1596"/>
                  </a:cubicBezTo>
                  <a:cubicBezTo>
                    <a:pt x="1" y="1616"/>
                    <a:pt x="12" y="1624"/>
                    <a:pt x="28" y="1624"/>
                  </a:cubicBezTo>
                  <a:cubicBezTo>
                    <a:pt x="67" y="1624"/>
                    <a:pt x="134" y="1577"/>
                    <a:pt x="134" y="1530"/>
                  </a:cubicBezTo>
                  <a:cubicBezTo>
                    <a:pt x="201" y="1296"/>
                    <a:pt x="268" y="1029"/>
                    <a:pt x="334" y="796"/>
                  </a:cubicBezTo>
                  <a:cubicBezTo>
                    <a:pt x="417" y="574"/>
                    <a:pt x="477" y="376"/>
                    <a:pt x="514" y="162"/>
                  </a:cubicBezTo>
                  <a:lnTo>
                    <a:pt x="514" y="162"/>
                  </a:lnTo>
                  <a:cubicBezTo>
                    <a:pt x="521" y="138"/>
                    <a:pt x="528" y="115"/>
                    <a:pt x="534" y="95"/>
                  </a:cubicBezTo>
                  <a:lnTo>
                    <a:pt x="525" y="95"/>
                  </a:lnTo>
                  <a:cubicBezTo>
                    <a:pt x="529" y="73"/>
                    <a:pt x="532" y="51"/>
                    <a:pt x="534" y="29"/>
                  </a:cubicBezTo>
                  <a:cubicBezTo>
                    <a:pt x="534" y="9"/>
                    <a:pt x="526" y="1"/>
                    <a:pt x="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1873;p74">
              <a:extLst>
                <a:ext uri="{FF2B5EF4-FFF2-40B4-BE49-F238E27FC236}">
                  <a16:creationId xmlns:a16="http://schemas.microsoft.com/office/drawing/2014/main" id="{9AD54172-63C3-4190-7BD2-5C813F8E8365}"/>
                </a:ext>
              </a:extLst>
            </p:cNvPr>
            <p:cNvSpPr/>
            <p:nvPr/>
          </p:nvSpPr>
          <p:spPr>
            <a:xfrm>
              <a:off x="3761200" y="2018700"/>
              <a:ext cx="10850" cy="50000"/>
            </a:xfrm>
            <a:custGeom>
              <a:avLst/>
              <a:gdLst/>
              <a:ahLst/>
              <a:cxnLst/>
              <a:rect l="l" t="t" r="r" b="b"/>
              <a:pathLst>
                <a:path w="434" h="2000" extrusionOk="0">
                  <a:moveTo>
                    <a:pt x="399" y="0"/>
                  </a:moveTo>
                  <a:cubicBezTo>
                    <a:pt x="350" y="0"/>
                    <a:pt x="267" y="48"/>
                    <a:pt x="267" y="95"/>
                  </a:cubicBezTo>
                  <a:cubicBezTo>
                    <a:pt x="200" y="695"/>
                    <a:pt x="67" y="1329"/>
                    <a:pt x="0" y="1963"/>
                  </a:cubicBezTo>
                  <a:cubicBezTo>
                    <a:pt x="0" y="1988"/>
                    <a:pt x="15" y="1999"/>
                    <a:pt x="33" y="1999"/>
                  </a:cubicBezTo>
                  <a:cubicBezTo>
                    <a:pt x="62" y="1999"/>
                    <a:pt x="100" y="1971"/>
                    <a:pt x="100" y="1929"/>
                  </a:cubicBezTo>
                  <a:cubicBezTo>
                    <a:pt x="234" y="1296"/>
                    <a:pt x="367" y="662"/>
                    <a:pt x="434" y="28"/>
                  </a:cubicBezTo>
                  <a:cubicBezTo>
                    <a:pt x="434" y="8"/>
                    <a:pt x="419" y="0"/>
                    <a:pt x="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1874;p74">
              <a:extLst>
                <a:ext uri="{FF2B5EF4-FFF2-40B4-BE49-F238E27FC236}">
                  <a16:creationId xmlns:a16="http://schemas.microsoft.com/office/drawing/2014/main" id="{66146111-9005-5C06-AC9A-01C16D70C47B}"/>
                </a:ext>
              </a:extLst>
            </p:cNvPr>
            <p:cNvSpPr/>
            <p:nvPr/>
          </p:nvSpPr>
          <p:spPr>
            <a:xfrm>
              <a:off x="3764800" y="2006675"/>
              <a:ext cx="23100" cy="70150"/>
            </a:xfrm>
            <a:custGeom>
              <a:avLst/>
              <a:gdLst/>
              <a:ahLst/>
              <a:cxnLst/>
              <a:rect l="l" t="t" r="r" b="b"/>
              <a:pathLst>
                <a:path w="924" h="2806" extrusionOk="0">
                  <a:moveTo>
                    <a:pt x="874" y="1"/>
                  </a:moveTo>
                  <a:cubicBezTo>
                    <a:pt x="833" y="1"/>
                    <a:pt x="777" y="49"/>
                    <a:pt x="757" y="109"/>
                  </a:cubicBezTo>
                  <a:cubicBezTo>
                    <a:pt x="557" y="976"/>
                    <a:pt x="256" y="1843"/>
                    <a:pt x="23" y="2777"/>
                  </a:cubicBezTo>
                  <a:cubicBezTo>
                    <a:pt x="2" y="2798"/>
                    <a:pt x="1" y="2806"/>
                    <a:pt x="10" y="2806"/>
                  </a:cubicBezTo>
                  <a:cubicBezTo>
                    <a:pt x="29" y="2806"/>
                    <a:pt x="100" y="2767"/>
                    <a:pt x="123" y="2744"/>
                  </a:cubicBezTo>
                  <a:cubicBezTo>
                    <a:pt x="423" y="1843"/>
                    <a:pt x="690" y="976"/>
                    <a:pt x="924" y="75"/>
                  </a:cubicBezTo>
                  <a:cubicBezTo>
                    <a:pt x="924" y="22"/>
                    <a:pt x="902" y="1"/>
                    <a:pt x="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1875;p74">
              <a:extLst>
                <a:ext uri="{FF2B5EF4-FFF2-40B4-BE49-F238E27FC236}">
                  <a16:creationId xmlns:a16="http://schemas.microsoft.com/office/drawing/2014/main" id="{CBFBEA8F-C038-6F53-0D54-16ABA1A80E8E}"/>
                </a:ext>
              </a:extLst>
            </p:cNvPr>
            <p:cNvSpPr/>
            <p:nvPr/>
          </p:nvSpPr>
          <p:spPr>
            <a:xfrm>
              <a:off x="3782050" y="1999975"/>
              <a:ext cx="20850" cy="69725"/>
            </a:xfrm>
            <a:custGeom>
              <a:avLst/>
              <a:gdLst/>
              <a:ahLst/>
              <a:cxnLst/>
              <a:rect l="l" t="t" r="r" b="b"/>
              <a:pathLst>
                <a:path w="834" h="2789" extrusionOk="0">
                  <a:moveTo>
                    <a:pt x="797" y="1"/>
                  </a:moveTo>
                  <a:cubicBezTo>
                    <a:pt x="748" y="1"/>
                    <a:pt x="667" y="63"/>
                    <a:pt x="667" y="110"/>
                  </a:cubicBezTo>
                  <a:cubicBezTo>
                    <a:pt x="567" y="1044"/>
                    <a:pt x="33" y="1844"/>
                    <a:pt x="0" y="2745"/>
                  </a:cubicBezTo>
                  <a:cubicBezTo>
                    <a:pt x="0" y="2777"/>
                    <a:pt x="7" y="2788"/>
                    <a:pt x="16" y="2788"/>
                  </a:cubicBezTo>
                  <a:cubicBezTo>
                    <a:pt x="36" y="2788"/>
                    <a:pt x="67" y="2735"/>
                    <a:pt x="67" y="2712"/>
                  </a:cubicBezTo>
                  <a:cubicBezTo>
                    <a:pt x="400" y="1878"/>
                    <a:pt x="734" y="910"/>
                    <a:pt x="834" y="43"/>
                  </a:cubicBezTo>
                  <a:cubicBezTo>
                    <a:pt x="834" y="13"/>
                    <a:pt x="819" y="1"/>
                    <a:pt x="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1876;p74">
              <a:extLst>
                <a:ext uri="{FF2B5EF4-FFF2-40B4-BE49-F238E27FC236}">
                  <a16:creationId xmlns:a16="http://schemas.microsoft.com/office/drawing/2014/main" id="{6005C703-810D-62C4-D7BF-256EFF2344A2}"/>
                </a:ext>
              </a:extLst>
            </p:cNvPr>
            <p:cNvSpPr/>
            <p:nvPr/>
          </p:nvSpPr>
          <p:spPr>
            <a:xfrm>
              <a:off x="3795375" y="1980350"/>
              <a:ext cx="23425" cy="98525"/>
            </a:xfrm>
            <a:custGeom>
              <a:avLst/>
              <a:gdLst/>
              <a:ahLst/>
              <a:cxnLst/>
              <a:rect l="l" t="t" r="r" b="b"/>
              <a:pathLst>
                <a:path w="937" h="3941" extrusionOk="0">
                  <a:moveTo>
                    <a:pt x="932" y="1"/>
                  </a:moveTo>
                  <a:cubicBezTo>
                    <a:pt x="919" y="1"/>
                    <a:pt x="825" y="56"/>
                    <a:pt x="801" y="128"/>
                  </a:cubicBezTo>
                  <a:cubicBezTo>
                    <a:pt x="568" y="1362"/>
                    <a:pt x="168" y="2663"/>
                    <a:pt x="1" y="3897"/>
                  </a:cubicBezTo>
                  <a:cubicBezTo>
                    <a:pt x="1" y="3929"/>
                    <a:pt x="7" y="3940"/>
                    <a:pt x="17" y="3940"/>
                  </a:cubicBezTo>
                  <a:cubicBezTo>
                    <a:pt x="36" y="3940"/>
                    <a:pt x="67" y="3886"/>
                    <a:pt x="67" y="3864"/>
                  </a:cubicBezTo>
                  <a:cubicBezTo>
                    <a:pt x="468" y="2629"/>
                    <a:pt x="701" y="1329"/>
                    <a:pt x="901" y="28"/>
                  </a:cubicBezTo>
                  <a:cubicBezTo>
                    <a:pt x="929" y="9"/>
                    <a:pt x="936" y="1"/>
                    <a:pt x="9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1877;p74">
              <a:extLst>
                <a:ext uri="{FF2B5EF4-FFF2-40B4-BE49-F238E27FC236}">
                  <a16:creationId xmlns:a16="http://schemas.microsoft.com/office/drawing/2014/main" id="{03DA2290-DE69-E44E-7655-919F4820C50D}"/>
                </a:ext>
              </a:extLst>
            </p:cNvPr>
            <p:cNvSpPr/>
            <p:nvPr/>
          </p:nvSpPr>
          <p:spPr>
            <a:xfrm>
              <a:off x="3805050" y="1957900"/>
              <a:ext cx="32875" cy="150400"/>
            </a:xfrm>
            <a:custGeom>
              <a:avLst/>
              <a:gdLst/>
              <a:ahLst/>
              <a:cxnLst/>
              <a:rect l="l" t="t" r="r" b="b"/>
              <a:pathLst>
                <a:path w="1315" h="6016" extrusionOk="0">
                  <a:moveTo>
                    <a:pt x="1255" y="0"/>
                  </a:moveTo>
                  <a:cubicBezTo>
                    <a:pt x="1207" y="0"/>
                    <a:pt x="1148" y="52"/>
                    <a:pt x="1148" y="92"/>
                  </a:cubicBezTo>
                  <a:cubicBezTo>
                    <a:pt x="815" y="2026"/>
                    <a:pt x="614" y="4095"/>
                    <a:pt x="14" y="5963"/>
                  </a:cubicBezTo>
                  <a:cubicBezTo>
                    <a:pt x="1" y="6002"/>
                    <a:pt x="14" y="6015"/>
                    <a:pt x="36" y="6015"/>
                  </a:cubicBezTo>
                  <a:cubicBezTo>
                    <a:pt x="70" y="6015"/>
                    <a:pt x="127" y="5983"/>
                    <a:pt x="147" y="5963"/>
                  </a:cubicBezTo>
                  <a:cubicBezTo>
                    <a:pt x="514" y="5262"/>
                    <a:pt x="581" y="4295"/>
                    <a:pt x="748" y="3561"/>
                  </a:cubicBezTo>
                  <a:cubicBezTo>
                    <a:pt x="948" y="2393"/>
                    <a:pt x="1148" y="1259"/>
                    <a:pt x="1315" y="92"/>
                  </a:cubicBezTo>
                  <a:cubicBezTo>
                    <a:pt x="1315" y="24"/>
                    <a:pt x="1288" y="0"/>
                    <a:pt x="1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1878;p74">
              <a:extLst>
                <a:ext uri="{FF2B5EF4-FFF2-40B4-BE49-F238E27FC236}">
                  <a16:creationId xmlns:a16="http://schemas.microsoft.com/office/drawing/2014/main" id="{0469582A-ECAE-951F-7E07-B8C574F9D7A4}"/>
                </a:ext>
              </a:extLst>
            </p:cNvPr>
            <p:cNvSpPr/>
            <p:nvPr/>
          </p:nvSpPr>
          <p:spPr>
            <a:xfrm>
              <a:off x="3818800" y="2004400"/>
              <a:ext cx="26650" cy="110000"/>
            </a:xfrm>
            <a:custGeom>
              <a:avLst/>
              <a:gdLst/>
              <a:ahLst/>
              <a:cxnLst/>
              <a:rect l="l" t="t" r="r" b="b"/>
              <a:pathLst>
                <a:path w="1066" h="4400" extrusionOk="0">
                  <a:moveTo>
                    <a:pt x="1016" y="1"/>
                  </a:moveTo>
                  <a:cubicBezTo>
                    <a:pt x="967" y="1"/>
                    <a:pt x="898" y="57"/>
                    <a:pt x="898" y="100"/>
                  </a:cubicBezTo>
                  <a:cubicBezTo>
                    <a:pt x="698" y="1534"/>
                    <a:pt x="531" y="3002"/>
                    <a:pt x="31" y="4336"/>
                  </a:cubicBezTo>
                  <a:cubicBezTo>
                    <a:pt x="1" y="4381"/>
                    <a:pt x="12" y="4399"/>
                    <a:pt x="36" y="4399"/>
                  </a:cubicBezTo>
                  <a:cubicBezTo>
                    <a:pt x="64" y="4399"/>
                    <a:pt x="113" y="4373"/>
                    <a:pt x="131" y="4336"/>
                  </a:cubicBezTo>
                  <a:cubicBezTo>
                    <a:pt x="765" y="3035"/>
                    <a:pt x="865" y="1434"/>
                    <a:pt x="1065" y="66"/>
                  </a:cubicBezTo>
                  <a:cubicBezTo>
                    <a:pt x="1065" y="18"/>
                    <a:pt x="1044"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1879;p74">
              <a:extLst>
                <a:ext uri="{FF2B5EF4-FFF2-40B4-BE49-F238E27FC236}">
                  <a16:creationId xmlns:a16="http://schemas.microsoft.com/office/drawing/2014/main" id="{3D81A6E1-6C3C-A2EB-B9AA-C7726E5E530B}"/>
                </a:ext>
              </a:extLst>
            </p:cNvPr>
            <p:cNvSpPr/>
            <p:nvPr/>
          </p:nvSpPr>
          <p:spPr>
            <a:xfrm>
              <a:off x="3834575" y="2050275"/>
              <a:ext cx="10875" cy="53625"/>
            </a:xfrm>
            <a:custGeom>
              <a:avLst/>
              <a:gdLst/>
              <a:ahLst/>
              <a:cxnLst/>
              <a:rect l="l" t="t" r="r" b="b"/>
              <a:pathLst>
                <a:path w="435" h="2145" extrusionOk="0">
                  <a:moveTo>
                    <a:pt x="385" y="0"/>
                  </a:moveTo>
                  <a:cubicBezTo>
                    <a:pt x="336" y="0"/>
                    <a:pt x="267" y="57"/>
                    <a:pt x="267" y="99"/>
                  </a:cubicBezTo>
                  <a:cubicBezTo>
                    <a:pt x="167" y="766"/>
                    <a:pt x="1" y="1434"/>
                    <a:pt x="1" y="2101"/>
                  </a:cubicBezTo>
                  <a:cubicBezTo>
                    <a:pt x="1" y="2132"/>
                    <a:pt x="14" y="2144"/>
                    <a:pt x="32" y="2144"/>
                  </a:cubicBezTo>
                  <a:cubicBezTo>
                    <a:pt x="72" y="2144"/>
                    <a:pt x="134" y="2090"/>
                    <a:pt x="134" y="2067"/>
                  </a:cubicBezTo>
                  <a:cubicBezTo>
                    <a:pt x="301" y="1400"/>
                    <a:pt x="334" y="733"/>
                    <a:pt x="434" y="66"/>
                  </a:cubicBezTo>
                  <a:cubicBezTo>
                    <a:pt x="434" y="18"/>
                    <a:pt x="413"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1880;p74">
              <a:extLst>
                <a:ext uri="{FF2B5EF4-FFF2-40B4-BE49-F238E27FC236}">
                  <a16:creationId xmlns:a16="http://schemas.microsoft.com/office/drawing/2014/main" id="{7B673DA0-CCF4-E66C-6A99-3DF9DFA30D49}"/>
                </a:ext>
              </a:extLst>
            </p:cNvPr>
            <p:cNvSpPr/>
            <p:nvPr/>
          </p:nvSpPr>
          <p:spPr>
            <a:xfrm>
              <a:off x="3840425" y="1943675"/>
              <a:ext cx="10850" cy="61425"/>
            </a:xfrm>
            <a:custGeom>
              <a:avLst/>
              <a:gdLst/>
              <a:ahLst/>
              <a:cxnLst/>
              <a:rect l="l" t="t" r="r" b="b"/>
              <a:pathLst>
                <a:path w="434" h="2457" extrusionOk="0">
                  <a:moveTo>
                    <a:pt x="402" y="0"/>
                  </a:moveTo>
                  <a:cubicBezTo>
                    <a:pt x="354" y="0"/>
                    <a:pt x="267" y="55"/>
                    <a:pt x="267" y="127"/>
                  </a:cubicBezTo>
                  <a:cubicBezTo>
                    <a:pt x="267" y="861"/>
                    <a:pt x="0" y="1661"/>
                    <a:pt x="33" y="2429"/>
                  </a:cubicBezTo>
                  <a:cubicBezTo>
                    <a:pt x="33" y="2448"/>
                    <a:pt x="39" y="2456"/>
                    <a:pt x="49" y="2456"/>
                  </a:cubicBezTo>
                  <a:cubicBezTo>
                    <a:pt x="72" y="2456"/>
                    <a:pt x="120" y="2409"/>
                    <a:pt x="167" y="2362"/>
                  </a:cubicBezTo>
                  <a:cubicBezTo>
                    <a:pt x="367" y="1628"/>
                    <a:pt x="434" y="794"/>
                    <a:pt x="434" y="27"/>
                  </a:cubicBezTo>
                  <a:cubicBezTo>
                    <a:pt x="434" y="8"/>
                    <a:pt x="421" y="0"/>
                    <a:pt x="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1881;p74">
              <a:extLst>
                <a:ext uri="{FF2B5EF4-FFF2-40B4-BE49-F238E27FC236}">
                  <a16:creationId xmlns:a16="http://schemas.microsoft.com/office/drawing/2014/main" id="{FAD62CA2-60C4-4C47-4EDA-1263329646FF}"/>
                </a:ext>
              </a:extLst>
            </p:cNvPr>
            <p:cNvSpPr/>
            <p:nvPr/>
          </p:nvSpPr>
          <p:spPr>
            <a:xfrm>
              <a:off x="3857100" y="1932675"/>
              <a:ext cx="20325" cy="83275"/>
            </a:xfrm>
            <a:custGeom>
              <a:avLst/>
              <a:gdLst/>
              <a:ahLst/>
              <a:cxnLst/>
              <a:rect l="l" t="t" r="r" b="b"/>
              <a:pathLst>
                <a:path w="813" h="3331" extrusionOk="0">
                  <a:moveTo>
                    <a:pt x="766" y="1"/>
                  </a:moveTo>
                  <a:cubicBezTo>
                    <a:pt x="716" y="1"/>
                    <a:pt x="634" y="57"/>
                    <a:pt x="634" y="100"/>
                  </a:cubicBezTo>
                  <a:cubicBezTo>
                    <a:pt x="434" y="1134"/>
                    <a:pt x="100" y="2235"/>
                    <a:pt x="0" y="3302"/>
                  </a:cubicBezTo>
                  <a:cubicBezTo>
                    <a:pt x="0" y="3323"/>
                    <a:pt x="7" y="3331"/>
                    <a:pt x="15" y="3331"/>
                  </a:cubicBezTo>
                  <a:cubicBezTo>
                    <a:pt x="35" y="3331"/>
                    <a:pt x="67" y="3292"/>
                    <a:pt x="67" y="3269"/>
                  </a:cubicBezTo>
                  <a:cubicBezTo>
                    <a:pt x="400" y="2235"/>
                    <a:pt x="567" y="1101"/>
                    <a:pt x="801" y="67"/>
                  </a:cubicBezTo>
                  <a:cubicBezTo>
                    <a:pt x="813" y="19"/>
                    <a:pt x="795" y="1"/>
                    <a:pt x="7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1882;p74">
              <a:extLst>
                <a:ext uri="{FF2B5EF4-FFF2-40B4-BE49-F238E27FC236}">
                  <a16:creationId xmlns:a16="http://schemas.microsoft.com/office/drawing/2014/main" id="{213DA6B8-2D61-59F1-3C3B-366F77D4E924}"/>
                </a:ext>
              </a:extLst>
            </p:cNvPr>
            <p:cNvSpPr/>
            <p:nvPr/>
          </p:nvSpPr>
          <p:spPr>
            <a:xfrm>
              <a:off x="3875125" y="1929350"/>
              <a:ext cx="20650" cy="82175"/>
            </a:xfrm>
            <a:custGeom>
              <a:avLst/>
              <a:gdLst/>
              <a:ahLst/>
              <a:cxnLst/>
              <a:rect l="l" t="t" r="r" b="b"/>
              <a:pathLst>
                <a:path w="826" h="3287" extrusionOk="0">
                  <a:moveTo>
                    <a:pt x="787" y="0"/>
                  </a:moveTo>
                  <a:cubicBezTo>
                    <a:pt x="744" y="0"/>
                    <a:pt x="668" y="57"/>
                    <a:pt x="647" y="99"/>
                  </a:cubicBezTo>
                  <a:cubicBezTo>
                    <a:pt x="447" y="1167"/>
                    <a:pt x="280" y="2201"/>
                    <a:pt x="13" y="3235"/>
                  </a:cubicBezTo>
                  <a:cubicBezTo>
                    <a:pt x="1" y="3272"/>
                    <a:pt x="16" y="3286"/>
                    <a:pt x="39" y="3286"/>
                  </a:cubicBezTo>
                  <a:cubicBezTo>
                    <a:pt x="80" y="3286"/>
                    <a:pt x="146" y="3244"/>
                    <a:pt x="146" y="3202"/>
                  </a:cubicBezTo>
                  <a:cubicBezTo>
                    <a:pt x="480" y="2201"/>
                    <a:pt x="613" y="1100"/>
                    <a:pt x="814" y="66"/>
                  </a:cubicBezTo>
                  <a:cubicBezTo>
                    <a:pt x="826" y="18"/>
                    <a:pt x="812" y="0"/>
                    <a:pt x="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1883;p74">
              <a:extLst>
                <a:ext uri="{FF2B5EF4-FFF2-40B4-BE49-F238E27FC236}">
                  <a16:creationId xmlns:a16="http://schemas.microsoft.com/office/drawing/2014/main" id="{D06669F0-5FAD-5221-F10A-F5E3C49DD12B}"/>
                </a:ext>
              </a:extLst>
            </p:cNvPr>
            <p:cNvSpPr/>
            <p:nvPr/>
          </p:nvSpPr>
          <p:spPr>
            <a:xfrm>
              <a:off x="3888775" y="1923275"/>
              <a:ext cx="20375" cy="74525"/>
            </a:xfrm>
            <a:custGeom>
              <a:avLst/>
              <a:gdLst/>
              <a:ahLst/>
              <a:cxnLst/>
              <a:rect l="l" t="t" r="r" b="b"/>
              <a:pathLst>
                <a:path w="815" h="2981" extrusionOk="0">
                  <a:moveTo>
                    <a:pt x="767" y="1"/>
                  </a:moveTo>
                  <a:cubicBezTo>
                    <a:pt x="723" y="1"/>
                    <a:pt x="655" y="49"/>
                    <a:pt x="635" y="109"/>
                  </a:cubicBezTo>
                  <a:cubicBezTo>
                    <a:pt x="434" y="1010"/>
                    <a:pt x="201" y="1977"/>
                    <a:pt x="1" y="2944"/>
                  </a:cubicBezTo>
                  <a:cubicBezTo>
                    <a:pt x="1" y="2970"/>
                    <a:pt x="20" y="2981"/>
                    <a:pt x="44" y="2981"/>
                  </a:cubicBezTo>
                  <a:cubicBezTo>
                    <a:pt x="83" y="2981"/>
                    <a:pt x="134" y="2952"/>
                    <a:pt x="134" y="2911"/>
                  </a:cubicBezTo>
                  <a:cubicBezTo>
                    <a:pt x="401" y="1977"/>
                    <a:pt x="568" y="1010"/>
                    <a:pt x="801" y="76"/>
                  </a:cubicBezTo>
                  <a:cubicBezTo>
                    <a:pt x="815" y="22"/>
                    <a:pt x="796" y="1"/>
                    <a:pt x="7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1884;p74">
              <a:extLst>
                <a:ext uri="{FF2B5EF4-FFF2-40B4-BE49-F238E27FC236}">
                  <a16:creationId xmlns:a16="http://schemas.microsoft.com/office/drawing/2014/main" id="{9FF9CE44-A81F-4A6F-9893-1855A1881533}"/>
                </a:ext>
              </a:extLst>
            </p:cNvPr>
            <p:cNvSpPr/>
            <p:nvPr/>
          </p:nvSpPr>
          <p:spPr>
            <a:xfrm>
              <a:off x="3904625" y="1921750"/>
              <a:ext cx="20050" cy="70825"/>
            </a:xfrm>
            <a:custGeom>
              <a:avLst/>
              <a:gdLst/>
              <a:ahLst/>
              <a:cxnLst/>
              <a:rect l="l" t="t" r="r" b="b"/>
              <a:pathLst>
                <a:path w="802" h="2833" extrusionOk="0">
                  <a:moveTo>
                    <a:pt x="756" y="0"/>
                  </a:moveTo>
                  <a:cubicBezTo>
                    <a:pt x="714" y="0"/>
                    <a:pt x="655" y="29"/>
                    <a:pt x="634" y="70"/>
                  </a:cubicBezTo>
                  <a:cubicBezTo>
                    <a:pt x="401" y="937"/>
                    <a:pt x="134" y="1871"/>
                    <a:pt x="1" y="2805"/>
                  </a:cubicBezTo>
                  <a:cubicBezTo>
                    <a:pt x="1" y="2825"/>
                    <a:pt x="12" y="2833"/>
                    <a:pt x="28" y="2833"/>
                  </a:cubicBezTo>
                  <a:cubicBezTo>
                    <a:pt x="67" y="2833"/>
                    <a:pt x="134" y="2786"/>
                    <a:pt x="134" y="2739"/>
                  </a:cubicBezTo>
                  <a:cubicBezTo>
                    <a:pt x="401" y="1871"/>
                    <a:pt x="601" y="937"/>
                    <a:pt x="801" y="37"/>
                  </a:cubicBezTo>
                  <a:cubicBezTo>
                    <a:pt x="801" y="11"/>
                    <a:pt x="782"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1885;p74">
              <a:extLst>
                <a:ext uri="{FF2B5EF4-FFF2-40B4-BE49-F238E27FC236}">
                  <a16:creationId xmlns:a16="http://schemas.microsoft.com/office/drawing/2014/main" id="{42DB2984-BC8A-69BB-8595-81F972F7F4EE}"/>
                </a:ext>
              </a:extLst>
            </p:cNvPr>
            <p:cNvSpPr/>
            <p:nvPr/>
          </p:nvSpPr>
          <p:spPr>
            <a:xfrm>
              <a:off x="3917975" y="1916850"/>
              <a:ext cx="29800" cy="102800"/>
            </a:xfrm>
            <a:custGeom>
              <a:avLst/>
              <a:gdLst/>
              <a:ahLst/>
              <a:cxnLst/>
              <a:rect l="l" t="t" r="r" b="b"/>
              <a:pathLst>
                <a:path w="1192" h="4112" extrusionOk="0">
                  <a:moveTo>
                    <a:pt x="1165" y="0"/>
                  </a:moveTo>
                  <a:cubicBezTo>
                    <a:pt x="1127" y="0"/>
                    <a:pt x="1044" y="56"/>
                    <a:pt x="1001" y="99"/>
                  </a:cubicBezTo>
                  <a:cubicBezTo>
                    <a:pt x="734" y="1433"/>
                    <a:pt x="234" y="2734"/>
                    <a:pt x="0" y="4069"/>
                  </a:cubicBezTo>
                  <a:cubicBezTo>
                    <a:pt x="0" y="4100"/>
                    <a:pt x="14" y="4112"/>
                    <a:pt x="32" y="4112"/>
                  </a:cubicBezTo>
                  <a:cubicBezTo>
                    <a:pt x="71" y="4112"/>
                    <a:pt x="134" y="4058"/>
                    <a:pt x="134" y="4035"/>
                  </a:cubicBezTo>
                  <a:cubicBezTo>
                    <a:pt x="567" y="2734"/>
                    <a:pt x="901" y="1400"/>
                    <a:pt x="1168" y="66"/>
                  </a:cubicBezTo>
                  <a:cubicBezTo>
                    <a:pt x="1192" y="18"/>
                    <a:pt x="1186" y="0"/>
                    <a:pt x="1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1886;p74">
              <a:extLst>
                <a:ext uri="{FF2B5EF4-FFF2-40B4-BE49-F238E27FC236}">
                  <a16:creationId xmlns:a16="http://schemas.microsoft.com/office/drawing/2014/main" id="{50F97D65-5839-AC98-7063-527EFE7E8321}"/>
                </a:ext>
              </a:extLst>
            </p:cNvPr>
            <p:cNvSpPr/>
            <p:nvPr/>
          </p:nvSpPr>
          <p:spPr>
            <a:xfrm>
              <a:off x="3896275" y="2004125"/>
              <a:ext cx="15875" cy="42600"/>
            </a:xfrm>
            <a:custGeom>
              <a:avLst/>
              <a:gdLst/>
              <a:ahLst/>
              <a:cxnLst/>
              <a:rect l="l" t="t" r="r" b="b"/>
              <a:pathLst>
                <a:path w="635" h="1704" extrusionOk="0">
                  <a:moveTo>
                    <a:pt x="595" y="1"/>
                  </a:moveTo>
                  <a:cubicBezTo>
                    <a:pt x="546" y="1"/>
                    <a:pt x="468" y="55"/>
                    <a:pt x="468" y="77"/>
                  </a:cubicBezTo>
                  <a:cubicBezTo>
                    <a:pt x="401" y="344"/>
                    <a:pt x="368" y="578"/>
                    <a:pt x="301" y="845"/>
                  </a:cubicBezTo>
                  <a:cubicBezTo>
                    <a:pt x="201" y="1111"/>
                    <a:pt x="34" y="1378"/>
                    <a:pt x="1" y="1678"/>
                  </a:cubicBezTo>
                  <a:cubicBezTo>
                    <a:pt x="1" y="1695"/>
                    <a:pt x="9" y="1703"/>
                    <a:pt x="26" y="1703"/>
                  </a:cubicBezTo>
                  <a:cubicBezTo>
                    <a:pt x="43" y="1703"/>
                    <a:pt x="68" y="1695"/>
                    <a:pt x="101" y="1678"/>
                  </a:cubicBezTo>
                  <a:cubicBezTo>
                    <a:pt x="468" y="1278"/>
                    <a:pt x="535" y="544"/>
                    <a:pt x="635" y="44"/>
                  </a:cubicBezTo>
                  <a:cubicBezTo>
                    <a:pt x="635" y="12"/>
                    <a:pt x="618" y="1"/>
                    <a:pt x="5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1887;p74">
              <a:extLst>
                <a:ext uri="{FF2B5EF4-FFF2-40B4-BE49-F238E27FC236}">
                  <a16:creationId xmlns:a16="http://schemas.microsoft.com/office/drawing/2014/main" id="{AA995C89-7F15-5E1C-DA7C-2A609BEB51C5}"/>
                </a:ext>
              </a:extLst>
            </p:cNvPr>
            <p:cNvSpPr/>
            <p:nvPr/>
          </p:nvSpPr>
          <p:spPr>
            <a:xfrm>
              <a:off x="3924325" y="1932650"/>
              <a:ext cx="37350" cy="129775"/>
            </a:xfrm>
            <a:custGeom>
              <a:avLst/>
              <a:gdLst/>
              <a:ahLst/>
              <a:cxnLst/>
              <a:rect l="l" t="t" r="r" b="b"/>
              <a:pathLst>
                <a:path w="1494" h="5191" extrusionOk="0">
                  <a:moveTo>
                    <a:pt x="1462" y="0"/>
                  </a:moveTo>
                  <a:cubicBezTo>
                    <a:pt x="1428" y="0"/>
                    <a:pt x="1368" y="47"/>
                    <a:pt x="1347" y="68"/>
                  </a:cubicBezTo>
                  <a:cubicBezTo>
                    <a:pt x="1014" y="1769"/>
                    <a:pt x="380" y="3437"/>
                    <a:pt x="13" y="5138"/>
                  </a:cubicBezTo>
                  <a:cubicBezTo>
                    <a:pt x="0" y="5177"/>
                    <a:pt x="18" y="5191"/>
                    <a:pt x="44" y="5191"/>
                  </a:cubicBezTo>
                  <a:cubicBezTo>
                    <a:pt x="85" y="5191"/>
                    <a:pt x="147" y="5158"/>
                    <a:pt x="147" y="5138"/>
                  </a:cubicBezTo>
                  <a:cubicBezTo>
                    <a:pt x="380" y="4604"/>
                    <a:pt x="480" y="3904"/>
                    <a:pt x="647" y="3303"/>
                  </a:cubicBezTo>
                  <a:cubicBezTo>
                    <a:pt x="980" y="2236"/>
                    <a:pt x="1247" y="1135"/>
                    <a:pt x="1481" y="68"/>
                  </a:cubicBezTo>
                  <a:cubicBezTo>
                    <a:pt x="1493" y="17"/>
                    <a:pt x="1482" y="0"/>
                    <a:pt x="14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1888;p74">
              <a:extLst>
                <a:ext uri="{FF2B5EF4-FFF2-40B4-BE49-F238E27FC236}">
                  <a16:creationId xmlns:a16="http://schemas.microsoft.com/office/drawing/2014/main" id="{0F927520-2173-CAF8-5204-DA2DF4FCB6A3}"/>
                </a:ext>
              </a:extLst>
            </p:cNvPr>
            <p:cNvSpPr/>
            <p:nvPr/>
          </p:nvSpPr>
          <p:spPr>
            <a:xfrm>
              <a:off x="3947150" y="1928300"/>
              <a:ext cx="35400" cy="119350"/>
            </a:xfrm>
            <a:custGeom>
              <a:avLst/>
              <a:gdLst/>
              <a:ahLst/>
              <a:cxnLst/>
              <a:rect l="l" t="t" r="r" b="b"/>
              <a:pathLst>
                <a:path w="1416" h="4774" extrusionOk="0">
                  <a:moveTo>
                    <a:pt x="1365" y="0"/>
                  </a:moveTo>
                  <a:cubicBezTo>
                    <a:pt x="1318" y="0"/>
                    <a:pt x="1242" y="48"/>
                    <a:pt x="1202" y="108"/>
                  </a:cubicBezTo>
                  <a:cubicBezTo>
                    <a:pt x="868" y="1643"/>
                    <a:pt x="301" y="3144"/>
                    <a:pt x="1" y="4745"/>
                  </a:cubicBezTo>
                  <a:cubicBezTo>
                    <a:pt x="1" y="4765"/>
                    <a:pt x="10" y="4773"/>
                    <a:pt x="25" y="4773"/>
                  </a:cubicBezTo>
                  <a:cubicBezTo>
                    <a:pt x="56" y="4773"/>
                    <a:pt x="111" y="4734"/>
                    <a:pt x="134" y="4711"/>
                  </a:cubicBezTo>
                  <a:cubicBezTo>
                    <a:pt x="668" y="3210"/>
                    <a:pt x="1068" y="1609"/>
                    <a:pt x="1402" y="75"/>
                  </a:cubicBezTo>
                  <a:cubicBezTo>
                    <a:pt x="1415" y="21"/>
                    <a:pt x="1396" y="0"/>
                    <a:pt x="1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1889;p74">
              <a:extLst>
                <a:ext uri="{FF2B5EF4-FFF2-40B4-BE49-F238E27FC236}">
                  <a16:creationId xmlns:a16="http://schemas.microsoft.com/office/drawing/2014/main" id="{6EEAF617-4581-9B0C-5FA2-AE32DFBEDC58}"/>
                </a:ext>
              </a:extLst>
            </p:cNvPr>
            <p:cNvSpPr/>
            <p:nvPr/>
          </p:nvSpPr>
          <p:spPr>
            <a:xfrm>
              <a:off x="3967175" y="1946025"/>
              <a:ext cx="25050" cy="95325"/>
            </a:xfrm>
            <a:custGeom>
              <a:avLst/>
              <a:gdLst/>
              <a:ahLst/>
              <a:cxnLst/>
              <a:rect l="l" t="t" r="r" b="b"/>
              <a:pathLst>
                <a:path w="1002" h="3813" extrusionOk="0">
                  <a:moveTo>
                    <a:pt x="952" y="1"/>
                  </a:moveTo>
                  <a:cubicBezTo>
                    <a:pt x="903" y="1"/>
                    <a:pt x="834" y="57"/>
                    <a:pt x="834" y="100"/>
                  </a:cubicBezTo>
                  <a:cubicBezTo>
                    <a:pt x="534" y="1334"/>
                    <a:pt x="200" y="2535"/>
                    <a:pt x="0" y="3769"/>
                  </a:cubicBezTo>
                  <a:cubicBezTo>
                    <a:pt x="0" y="3801"/>
                    <a:pt x="7" y="3812"/>
                    <a:pt x="16" y="3812"/>
                  </a:cubicBezTo>
                  <a:cubicBezTo>
                    <a:pt x="36" y="3812"/>
                    <a:pt x="67" y="3758"/>
                    <a:pt x="67" y="3736"/>
                  </a:cubicBezTo>
                  <a:cubicBezTo>
                    <a:pt x="501" y="2568"/>
                    <a:pt x="701" y="1267"/>
                    <a:pt x="1001" y="66"/>
                  </a:cubicBezTo>
                  <a:cubicBezTo>
                    <a:pt x="1001" y="18"/>
                    <a:pt x="979" y="1"/>
                    <a:pt x="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1890;p74">
              <a:extLst>
                <a:ext uri="{FF2B5EF4-FFF2-40B4-BE49-F238E27FC236}">
                  <a16:creationId xmlns:a16="http://schemas.microsoft.com/office/drawing/2014/main" id="{ED218D3C-A6F0-96DD-A4C7-4FFB80F97E9F}"/>
                </a:ext>
              </a:extLst>
            </p:cNvPr>
            <p:cNvSpPr/>
            <p:nvPr/>
          </p:nvSpPr>
          <p:spPr>
            <a:xfrm>
              <a:off x="3971350" y="1993125"/>
              <a:ext cx="21700" cy="70825"/>
            </a:xfrm>
            <a:custGeom>
              <a:avLst/>
              <a:gdLst/>
              <a:ahLst/>
              <a:cxnLst/>
              <a:rect l="l" t="t" r="r" b="b"/>
              <a:pathLst>
                <a:path w="868" h="2833" extrusionOk="0">
                  <a:moveTo>
                    <a:pt x="821" y="1"/>
                  </a:moveTo>
                  <a:cubicBezTo>
                    <a:pt x="771" y="1"/>
                    <a:pt x="701" y="52"/>
                    <a:pt x="701" y="117"/>
                  </a:cubicBezTo>
                  <a:cubicBezTo>
                    <a:pt x="467" y="984"/>
                    <a:pt x="100" y="1885"/>
                    <a:pt x="0" y="2819"/>
                  </a:cubicBezTo>
                  <a:cubicBezTo>
                    <a:pt x="0" y="2829"/>
                    <a:pt x="9" y="2833"/>
                    <a:pt x="21" y="2833"/>
                  </a:cubicBezTo>
                  <a:cubicBezTo>
                    <a:pt x="50" y="2833"/>
                    <a:pt x="100" y="2809"/>
                    <a:pt x="100" y="2786"/>
                  </a:cubicBezTo>
                  <a:cubicBezTo>
                    <a:pt x="367" y="1885"/>
                    <a:pt x="634" y="984"/>
                    <a:pt x="867" y="50"/>
                  </a:cubicBezTo>
                  <a:cubicBezTo>
                    <a:pt x="867" y="15"/>
                    <a:pt x="847" y="1"/>
                    <a:pt x="8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1891;p74">
              <a:extLst>
                <a:ext uri="{FF2B5EF4-FFF2-40B4-BE49-F238E27FC236}">
                  <a16:creationId xmlns:a16="http://schemas.microsoft.com/office/drawing/2014/main" id="{D02E0481-6C5A-A728-F6EC-14AFFB93008D}"/>
                </a:ext>
              </a:extLst>
            </p:cNvPr>
            <p:cNvSpPr/>
            <p:nvPr/>
          </p:nvSpPr>
          <p:spPr>
            <a:xfrm>
              <a:off x="4010675" y="1941025"/>
              <a:ext cx="15200" cy="40150"/>
            </a:xfrm>
            <a:custGeom>
              <a:avLst/>
              <a:gdLst/>
              <a:ahLst/>
              <a:cxnLst/>
              <a:rect l="l" t="t" r="r" b="b"/>
              <a:pathLst>
                <a:path w="608" h="1606" extrusionOk="0">
                  <a:moveTo>
                    <a:pt x="561" y="0"/>
                  </a:moveTo>
                  <a:cubicBezTo>
                    <a:pt x="511" y="0"/>
                    <a:pt x="429" y="57"/>
                    <a:pt x="429" y="100"/>
                  </a:cubicBezTo>
                  <a:cubicBezTo>
                    <a:pt x="295" y="600"/>
                    <a:pt x="128" y="1067"/>
                    <a:pt x="28" y="1567"/>
                  </a:cubicBezTo>
                  <a:cubicBezTo>
                    <a:pt x="0" y="1595"/>
                    <a:pt x="14" y="1606"/>
                    <a:pt x="39" y="1606"/>
                  </a:cubicBezTo>
                  <a:cubicBezTo>
                    <a:pt x="73" y="1606"/>
                    <a:pt x="128" y="1586"/>
                    <a:pt x="128" y="1567"/>
                  </a:cubicBezTo>
                  <a:cubicBezTo>
                    <a:pt x="362" y="1067"/>
                    <a:pt x="462" y="567"/>
                    <a:pt x="595" y="66"/>
                  </a:cubicBezTo>
                  <a:cubicBezTo>
                    <a:pt x="607" y="18"/>
                    <a:pt x="589"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1892;p74">
              <a:extLst>
                <a:ext uri="{FF2B5EF4-FFF2-40B4-BE49-F238E27FC236}">
                  <a16:creationId xmlns:a16="http://schemas.microsoft.com/office/drawing/2014/main" id="{28675C48-6632-C076-4C2C-4158B0775944}"/>
                </a:ext>
              </a:extLst>
            </p:cNvPr>
            <p:cNvSpPr/>
            <p:nvPr/>
          </p:nvSpPr>
          <p:spPr>
            <a:xfrm>
              <a:off x="3887125" y="2108650"/>
              <a:ext cx="34200" cy="178700"/>
            </a:xfrm>
            <a:custGeom>
              <a:avLst/>
              <a:gdLst/>
              <a:ahLst/>
              <a:cxnLst/>
              <a:rect l="l" t="t" r="r" b="b"/>
              <a:pathLst>
                <a:path w="1368" h="7148" extrusionOk="0">
                  <a:moveTo>
                    <a:pt x="1318" y="0"/>
                  </a:moveTo>
                  <a:cubicBezTo>
                    <a:pt x="1269" y="0"/>
                    <a:pt x="1201" y="57"/>
                    <a:pt x="1201" y="99"/>
                  </a:cubicBezTo>
                  <a:cubicBezTo>
                    <a:pt x="901" y="2434"/>
                    <a:pt x="400" y="4769"/>
                    <a:pt x="0" y="7104"/>
                  </a:cubicBezTo>
                  <a:cubicBezTo>
                    <a:pt x="0" y="7136"/>
                    <a:pt x="7" y="7148"/>
                    <a:pt x="18" y="7148"/>
                  </a:cubicBezTo>
                  <a:cubicBezTo>
                    <a:pt x="42" y="7148"/>
                    <a:pt x="88" y="7094"/>
                    <a:pt x="133" y="7071"/>
                  </a:cubicBezTo>
                  <a:cubicBezTo>
                    <a:pt x="734" y="4769"/>
                    <a:pt x="1067" y="2401"/>
                    <a:pt x="1368" y="66"/>
                  </a:cubicBezTo>
                  <a:cubicBezTo>
                    <a:pt x="1368" y="18"/>
                    <a:pt x="1346" y="0"/>
                    <a:pt x="1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1893;p74">
              <a:extLst>
                <a:ext uri="{FF2B5EF4-FFF2-40B4-BE49-F238E27FC236}">
                  <a16:creationId xmlns:a16="http://schemas.microsoft.com/office/drawing/2014/main" id="{97381B11-70EA-4060-81BC-567FE3D676CA}"/>
                </a:ext>
              </a:extLst>
            </p:cNvPr>
            <p:cNvSpPr/>
            <p:nvPr/>
          </p:nvSpPr>
          <p:spPr>
            <a:xfrm>
              <a:off x="3904625" y="2063700"/>
              <a:ext cx="48400" cy="220925"/>
            </a:xfrm>
            <a:custGeom>
              <a:avLst/>
              <a:gdLst/>
              <a:ahLst/>
              <a:cxnLst/>
              <a:rect l="l" t="t" r="r" b="b"/>
              <a:pathLst>
                <a:path w="1936" h="8837" extrusionOk="0">
                  <a:moveTo>
                    <a:pt x="1897" y="1"/>
                  </a:moveTo>
                  <a:cubicBezTo>
                    <a:pt x="1848" y="1"/>
                    <a:pt x="1768" y="40"/>
                    <a:pt x="1768" y="63"/>
                  </a:cubicBezTo>
                  <a:cubicBezTo>
                    <a:pt x="1201" y="2998"/>
                    <a:pt x="367" y="5867"/>
                    <a:pt x="1" y="8802"/>
                  </a:cubicBezTo>
                  <a:cubicBezTo>
                    <a:pt x="1" y="8826"/>
                    <a:pt x="17" y="8837"/>
                    <a:pt x="39" y="8837"/>
                  </a:cubicBezTo>
                  <a:cubicBezTo>
                    <a:pt x="78" y="8837"/>
                    <a:pt x="134" y="8800"/>
                    <a:pt x="134" y="8736"/>
                  </a:cubicBezTo>
                  <a:cubicBezTo>
                    <a:pt x="768" y="5833"/>
                    <a:pt x="1368" y="2965"/>
                    <a:pt x="1935" y="29"/>
                  </a:cubicBezTo>
                  <a:cubicBezTo>
                    <a:pt x="1935" y="9"/>
                    <a:pt x="1919" y="1"/>
                    <a:pt x="1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1894;p74">
              <a:extLst>
                <a:ext uri="{FF2B5EF4-FFF2-40B4-BE49-F238E27FC236}">
                  <a16:creationId xmlns:a16="http://schemas.microsoft.com/office/drawing/2014/main" id="{0CDB049A-6D27-9564-EB5D-7950880C8441}"/>
                </a:ext>
              </a:extLst>
            </p:cNvPr>
            <p:cNvSpPr/>
            <p:nvPr/>
          </p:nvSpPr>
          <p:spPr>
            <a:xfrm>
              <a:off x="3918975" y="2070275"/>
              <a:ext cx="40175" cy="192850"/>
            </a:xfrm>
            <a:custGeom>
              <a:avLst/>
              <a:gdLst/>
              <a:ahLst/>
              <a:cxnLst/>
              <a:rect l="l" t="t" r="r" b="b"/>
              <a:pathLst>
                <a:path w="1607" h="7714" extrusionOk="0">
                  <a:moveTo>
                    <a:pt x="1560" y="1"/>
                  </a:moveTo>
                  <a:cubicBezTo>
                    <a:pt x="1510" y="1"/>
                    <a:pt x="1428" y="57"/>
                    <a:pt x="1428" y="100"/>
                  </a:cubicBezTo>
                  <a:cubicBezTo>
                    <a:pt x="1028" y="2635"/>
                    <a:pt x="527" y="5137"/>
                    <a:pt x="27" y="7639"/>
                  </a:cubicBezTo>
                  <a:cubicBezTo>
                    <a:pt x="0" y="7692"/>
                    <a:pt x="22" y="7713"/>
                    <a:pt x="57" y="7713"/>
                  </a:cubicBezTo>
                  <a:cubicBezTo>
                    <a:pt x="110" y="7713"/>
                    <a:pt x="194" y="7665"/>
                    <a:pt x="194" y="7605"/>
                  </a:cubicBezTo>
                  <a:cubicBezTo>
                    <a:pt x="727" y="5103"/>
                    <a:pt x="1161" y="2602"/>
                    <a:pt x="1595" y="67"/>
                  </a:cubicBezTo>
                  <a:cubicBezTo>
                    <a:pt x="1607" y="19"/>
                    <a:pt x="1589" y="1"/>
                    <a:pt x="15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1895;p74">
              <a:extLst>
                <a:ext uri="{FF2B5EF4-FFF2-40B4-BE49-F238E27FC236}">
                  <a16:creationId xmlns:a16="http://schemas.microsoft.com/office/drawing/2014/main" id="{F292BB7D-EB96-A073-2ECB-53D6D6B24274}"/>
                </a:ext>
              </a:extLst>
            </p:cNvPr>
            <p:cNvSpPr/>
            <p:nvPr/>
          </p:nvSpPr>
          <p:spPr>
            <a:xfrm>
              <a:off x="3919625" y="2070525"/>
              <a:ext cx="50075" cy="258525"/>
            </a:xfrm>
            <a:custGeom>
              <a:avLst/>
              <a:gdLst/>
              <a:ahLst/>
              <a:cxnLst/>
              <a:rect l="l" t="t" r="r" b="b"/>
              <a:pathLst>
                <a:path w="2003" h="10341" extrusionOk="0">
                  <a:moveTo>
                    <a:pt x="1941" y="1"/>
                  </a:moveTo>
                  <a:cubicBezTo>
                    <a:pt x="1865" y="1"/>
                    <a:pt x="1769" y="65"/>
                    <a:pt x="1769" y="90"/>
                  </a:cubicBezTo>
                  <a:cubicBezTo>
                    <a:pt x="1369" y="3559"/>
                    <a:pt x="535" y="6895"/>
                    <a:pt x="1" y="10297"/>
                  </a:cubicBezTo>
                  <a:cubicBezTo>
                    <a:pt x="1" y="10329"/>
                    <a:pt x="8" y="10341"/>
                    <a:pt x="18" y="10341"/>
                  </a:cubicBezTo>
                  <a:cubicBezTo>
                    <a:pt x="40" y="10341"/>
                    <a:pt x="78" y="10287"/>
                    <a:pt x="101" y="10264"/>
                  </a:cubicBezTo>
                  <a:cubicBezTo>
                    <a:pt x="1002" y="6895"/>
                    <a:pt x="1535" y="3459"/>
                    <a:pt x="2002" y="23"/>
                  </a:cubicBezTo>
                  <a:cubicBezTo>
                    <a:pt x="1986" y="7"/>
                    <a:pt x="1965" y="1"/>
                    <a:pt x="1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1896;p74">
              <a:extLst>
                <a:ext uri="{FF2B5EF4-FFF2-40B4-BE49-F238E27FC236}">
                  <a16:creationId xmlns:a16="http://schemas.microsoft.com/office/drawing/2014/main" id="{FF623DC7-5E32-0017-A507-12C662FB363A}"/>
                </a:ext>
              </a:extLst>
            </p:cNvPr>
            <p:cNvSpPr/>
            <p:nvPr/>
          </p:nvSpPr>
          <p:spPr>
            <a:xfrm>
              <a:off x="3894625" y="2291025"/>
              <a:ext cx="10175" cy="46825"/>
            </a:xfrm>
            <a:custGeom>
              <a:avLst/>
              <a:gdLst/>
              <a:ahLst/>
              <a:cxnLst/>
              <a:rect l="l" t="t" r="r" b="b"/>
              <a:pathLst>
                <a:path w="407" h="1873" extrusionOk="0">
                  <a:moveTo>
                    <a:pt x="401" y="1"/>
                  </a:moveTo>
                  <a:cubicBezTo>
                    <a:pt x="378" y="1"/>
                    <a:pt x="267" y="55"/>
                    <a:pt x="267" y="110"/>
                  </a:cubicBezTo>
                  <a:cubicBezTo>
                    <a:pt x="200" y="710"/>
                    <a:pt x="0" y="1277"/>
                    <a:pt x="0" y="1844"/>
                  </a:cubicBezTo>
                  <a:cubicBezTo>
                    <a:pt x="0" y="1865"/>
                    <a:pt x="7" y="1873"/>
                    <a:pt x="16" y="1873"/>
                  </a:cubicBezTo>
                  <a:cubicBezTo>
                    <a:pt x="35" y="1873"/>
                    <a:pt x="67" y="1834"/>
                    <a:pt x="67" y="1811"/>
                  </a:cubicBezTo>
                  <a:cubicBezTo>
                    <a:pt x="234" y="1244"/>
                    <a:pt x="334" y="610"/>
                    <a:pt x="401" y="9"/>
                  </a:cubicBezTo>
                  <a:cubicBezTo>
                    <a:pt x="407" y="3"/>
                    <a:pt x="406" y="1"/>
                    <a:pt x="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1897;p74">
              <a:extLst>
                <a:ext uri="{FF2B5EF4-FFF2-40B4-BE49-F238E27FC236}">
                  <a16:creationId xmlns:a16="http://schemas.microsoft.com/office/drawing/2014/main" id="{9247F486-4123-096A-A144-E6DB0E202B7D}"/>
                </a:ext>
              </a:extLst>
            </p:cNvPr>
            <p:cNvSpPr/>
            <p:nvPr/>
          </p:nvSpPr>
          <p:spPr>
            <a:xfrm>
              <a:off x="3904625" y="2295175"/>
              <a:ext cx="10875" cy="58525"/>
            </a:xfrm>
            <a:custGeom>
              <a:avLst/>
              <a:gdLst/>
              <a:ahLst/>
              <a:cxnLst/>
              <a:rect l="l" t="t" r="r" b="b"/>
              <a:pathLst>
                <a:path w="435" h="2341" extrusionOk="0">
                  <a:moveTo>
                    <a:pt x="388" y="0"/>
                  </a:moveTo>
                  <a:cubicBezTo>
                    <a:pt x="347" y="0"/>
                    <a:pt x="301" y="54"/>
                    <a:pt x="301" y="77"/>
                  </a:cubicBezTo>
                  <a:cubicBezTo>
                    <a:pt x="201" y="811"/>
                    <a:pt x="1" y="1578"/>
                    <a:pt x="1" y="2312"/>
                  </a:cubicBezTo>
                  <a:cubicBezTo>
                    <a:pt x="1" y="2333"/>
                    <a:pt x="10" y="2340"/>
                    <a:pt x="23" y="2340"/>
                  </a:cubicBezTo>
                  <a:cubicBezTo>
                    <a:pt x="53" y="2340"/>
                    <a:pt x="101" y="2302"/>
                    <a:pt x="101" y="2279"/>
                  </a:cubicBezTo>
                  <a:cubicBezTo>
                    <a:pt x="301" y="1578"/>
                    <a:pt x="334" y="777"/>
                    <a:pt x="434" y="44"/>
                  </a:cubicBezTo>
                  <a:cubicBezTo>
                    <a:pt x="424" y="12"/>
                    <a:pt x="406" y="0"/>
                    <a:pt x="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1898;p74">
              <a:extLst>
                <a:ext uri="{FF2B5EF4-FFF2-40B4-BE49-F238E27FC236}">
                  <a16:creationId xmlns:a16="http://schemas.microsoft.com/office/drawing/2014/main" id="{CB1822CB-B2C3-8937-3430-4372715F1F8A}"/>
                </a:ext>
              </a:extLst>
            </p:cNvPr>
            <p:cNvSpPr/>
            <p:nvPr/>
          </p:nvSpPr>
          <p:spPr>
            <a:xfrm>
              <a:off x="3916300" y="2336875"/>
              <a:ext cx="10575" cy="46375"/>
            </a:xfrm>
            <a:custGeom>
              <a:avLst/>
              <a:gdLst/>
              <a:ahLst/>
              <a:cxnLst/>
              <a:rect l="l" t="t" r="r" b="b"/>
              <a:pathLst>
                <a:path w="423" h="1855" extrusionOk="0">
                  <a:moveTo>
                    <a:pt x="414" y="0"/>
                  </a:moveTo>
                  <a:cubicBezTo>
                    <a:pt x="393" y="0"/>
                    <a:pt x="324" y="54"/>
                    <a:pt x="301" y="77"/>
                  </a:cubicBezTo>
                  <a:cubicBezTo>
                    <a:pt x="201" y="611"/>
                    <a:pt x="1" y="1278"/>
                    <a:pt x="67" y="1811"/>
                  </a:cubicBezTo>
                  <a:cubicBezTo>
                    <a:pt x="67" y="1843"/>
                    <a:pt x="77" y="1855"/>
                    <a:pt x="91" y="1855"/>
                  </a:cubicBezTo>
                  <a:cubicBezTo>
                    <a:pt x="121" y="1855"/>
                    <a:pt x="167" y="1801"/>
                    <a:pt x="167" y="1778"/>
                  </a:cubicBezTo>
                  <a:cubicBezTo>
                    <a:pt x="234" y="1211"/>
                    <a:pt x="301" y="611"/>
                    <a:pt x="401" y="43"/>
                  </a:cubicBezTo>
                  <a:cubicBezTo>
                    <a:pt x="422" y="12"/>
                    <a:pt x="423" y="0"/>
                    <a:pt x="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1899;p74">
              <a:extLst>
                <a:ext uri="{FF2B5EF4-FFF2-40B4-BE49-F238E27FC236}">
                  <a16:creationId xmlns:a16="http://schemas.microsoft.com/office/drawing/2014/main" id="{B89B0CB4-ECD1-7005-B6D3-31E08DBE37BA}"/>
                </a:ext>
              </a:extLst>
            </p:cNvPr>
            <p:cNvSpPr/>
            <p:nvPr/>
          </p:nvSpPr>
          <p:spPr>
            <a:xfrm>
              <a:off x="3966325" y="1997300"/>
              <a:ext cx="37575" cy="197475"/>
            </a:xfrm>
            <a:custGeom>
              <a:avLst/>
              <a:gdLst/>
              <a:ahLst/>
              <a:cxnLst/>
              <a:rect l="l" t="t" r="r" b="b"/>
              <a:pathLst>
                <a:path w="1503" h="7899" extrusionOk="0">
                  <a:moveTo>
                    <a:pt x="1455" y="1"/>
                  </a:moveTo>
                  <a:cubicBezTo>
                    <a:pt x="1406" y="1"/>
                    <a:pt x="1335" y="52"/>
                    <a:pt x="1335" y="117"/>
                  </a:cubicBezTo>
                  <a:cubicBezTo>
                    <a:pt x="902" y="2685"/>
                    <a:pt x="234" y="5287"/>
                    <a:pt x="1" y="7856"/>
                  </a:cubicBezTo>
                  <a:cubicBezTo>
                    <a:pt x="1" y="7887"/>
                    <a:pt x="14" y="7899"/>
                    <a:pt x="33" y="7899"/>
                  </a:cubicBezTo>
                  <a:cubicBezTo>
                    <a:pt x="72" y="7899"/>
                    <a:pt x="134" y="7845"/>
                    <a:pt x="134" y="7822"/>
                  </a:cubicBezTo>
                  <a:cubicBezTo>
                    <a:pt x="635" y="5220"/>
                    <a:pt x="1068" y="2652"/>
                    <a:pt x="1502" y="50"/>
                  </a:cubicBezTo>
                  <a:cubicBezTo>
                    <a:pt x="1502" y="15"/>
                    <a:pt x="1482" y="1"/>
                    <a:pt x="1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1900;p74">
              <a:extLst>
                <a:ext uri="{FF2B5EF4-FFF2-40B4-BE49-F238E27FC236}">
                  <a16:creationId xmlns:a16="http://schemas.microsoft.com/office/drawing/2014/main" id="{F08539A0-50D9-0327-55FE-166B4BFA8985}"/>
                </a:ext>
              </a:extLst>
            </p:cNvPr>
            <p:cNvSpPr/>
            <p:nvPr/>
          </p:nvSpPr>
          <p:spPr>
            <a:xfrm>
              <a:off x="3974675" y="2013825"/>
              <a:ext cx="39225" cy="205975"/>
            </a:xfrm>
            <a:custGeom>
              <a:avLst/>
              <a:gdLst/>
              <a:ahLst/>
              <a:cxnLst/>
              <a:rect l="l" t="t" r="r" b="b"/>
              <a:pathLst>
                <a:path w="1569" h="8239" extrusionOk="0">
                  <a:moveTo>
                    <a:pt x="1532" y="1"/>
                  </a:moveTo>
                  <a:cubicBezTo>
                    <a:pt x="1480" y="1"/>
                    <a:pt x="1402" y="72"/>
                    <a:pt x="1402" y="123"/>
                  </a:cubicBezTo>
                  <a:cubicBezTo>
                    <a:pt x="1168" y="2825"/>
                    <a:pt x="334" y="5493"/>
                    <a:pt x="1" y="8195"/>
                  </a:cubicBezTo>
                  <a:cubicBezTo>
                    <a:pt x="1" y="8227"/>
                    <a:pt x="7" y="8239"/>
                    <a:pt x="19" y="8239"/>
                  </a:cubicBezTo>
                  <a:cubicBezTo>
                    <a:pt x="43" y="8239"/>
                    <a:pt x="88" y="8185"/>
                    <a:pt x="134" y="8162"/>
                  </a:cubicBezTo>
                  <a:cubicBezTo>
                    <a:pt x="701" y="5527"/>
                    <a:pt x="1402" y="2725"/>
                    <a:pt x="1568" y="23"/>
                  </a:cubicBezTo>
                  <a:cubicBezTo>
                    <a:pt x="1561" y="7"/>
                    <a:pt x="1547" y="1"/>
                    <a:pt x="1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1901;p74">
              <a:extLst>
                <a:ext uri="{FF2B5EF4-FFF2-40B4-BE49-F238E27FC236}">
                  <a16:creationId xmlns:a16="http://schemas.microsoft.com/office/drawing/2014/main" id="{412F7165-97C2-2C36-9FD2-9FC977B3A98E}"/>
                </a:ext>
              </a:extLst>
            </p:cNvPr>
            <p:cNvSpPr/>
            <p:nvPr/>
          </p:nvSpPr>
          <p:spPr>
            <a:xfrm>
              <a:off x="3996350" y="1983550"/>
              <a:ext cx="34825" cy="200850"/>
            </a:xfrm>
            <a:custGeom>
              <a:avLst/>
              <a:gdLst/>
              <a:ahLst/>
              <a:cxnLst/>
              <a:rect l="l" t="t" r="r" b="b"/>
              <a:pathLst>
                <a:path w="1393" h="8034" extrusionOk="0">
                  <a:moveTo>
                    <a:pt x="1365" y="1"/>
                  </a:moveTo>
                  <a:cubicBezTo>
                    <a:pt x="1328" y="1"/>
                    <a:pt x="1244" y="57"/>
                    <a:pt x="1202" y="100"/>
                  </a:cubicBezTo>
                  <a:cubicBezTo>
                    <a:pt x="801" y="2735"/>
                    <a:pt x="334" y="5370"/>
                    <a:pt x="1" y="8005"/>
                  </a:cubicBezTo>
                  <a:cubicBezTo>
                    <a:pt x="1" y="8025"/>
                    <a:pt x="12" y="8033"/>
                    <a:pt x="28" y="8033"/>
                  </a:cubicBezTo>
                  <a:cubicBezTo>
                    <a:pt x="68" y="8033"/>
                    <a:pt x="134" y="7986"/>
                    <a:pt x="134" y="7939"/>
                  </a:cubicBezTo>
                  <a:cubicBezTo>
                    <a:pt x="635" y="5337"/>
                    <a:pt x="968" y="2702"/>
                    <a:pt x="1368" y="66"/>
                  </a:cubicBezTo>
                  <a:cubicBezTo>
                    <a:pt x="1392" y="18"/>
                    <a:pt x="1386" y="1"/>
                    <a:pt x="1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1902;p74">
              <a:extLst>
                <a:ext uri="{FF2B5EF4-FFF2-40B4-BE49-F238E27FC236}">
                  <a16:creationId xmlns:a16="http://schemas.microsoft.com/office/drawing/2014/main" id="{546419C7-2E25-B10C-7306-E810FE5C3931}"/>
                </a:ext>
              </a:extLst>
            </p:cNvPr>
            <p:cNvSpPr/>
            <p:nvPr/>
          </p:nvSpPr>
          <p:spPr>
            <a:xfrm>
              <a:off x="4017200" y="1991800"/>
              <a:ext cx="26325" cy="174625"/>
            </a:xfrm>
            <a:custGeom>
              <a:avLst/>
              <a:gdLst/>
              <a:ahLst/>
              <a:cxnLst/>
              <a:rect l="l" t="t" r="r" b="b"/>
              <a:pathLst>
                <a:path w="1053" h="6985" extrusionOk="0">
                  <a:moveTo>
                    <a:pt x="1040" y="0"/>
                  </a:moveTo>
                  <a:cubicBezTo>
                    <a:pt x="1010" y="0"/>
                    <a:pt x="901" y="79"/>
                    <a:pt x="901" y="103"/>
                  </a:cubicBezTo>
                  <a:cubicBezTo>
                    <a:pt x="668" y="2405"/>
                    <a:pt x="368" y="4673"/>
                    <a:pt x="1" y="6942"/>
                  </a:cubicBezTo>
                  <a:cubicBezTo>
                    <a:pt x="1" y="6973"/>
                    <a:pt x="7" y="6985"/>
                    <a:pt x="17" y="6985"/>
                  </a:cubicBezTo>
                  <a:cubicBezTo>
                    <a:pt x="36" y="6985"/>
                    <a:pt x="67" y="6931"/>
                    <a:pt x="67" y="6908"/>
                  </a:cubicBezTo>
                  <a:cubicBezTo>
                    <a:pt x="668" y="4673"/>
                    <a:pt x="801" y="2338"/>
                    <a:pt x="1035" y="37"/>
                  </a:cubicBezTo>
                  <a:cubicBezTo>
                    <a:pt x="1052" y="10"/>
                    <a:pt x="1051"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1903;p74">
              <a:extLst>
                <a:ext uri="{FF2B5EF4-FFF2-40B4-BE49-F238E27FC236}">
                  <a16:creationId xmlns:a16="http://schemas.microsoft.com/office/drawing/2014/main" id="{3D48AC6B-A94C-69DA-8EAA-E1C91E465916}"/>
                </a:ext>
              </a:extLst>
            </p:cNvPr>
            <p:cNvSpPr/>
            <p:nvPr/>
          </p:nvSpPr>
          <p:spPr>
            <a:xfrm>
              <a:off x="4037225" y="2000825"/>
              <a:ext cx="25050" cy="177475"/>
            </a:xfrm>
            <a:custGeom>
              <a:avLst/>
              <a:gdLst/>
              <a:ahLst/>
              <a:cxnLst/>
              <a:rect l="l" t="t" r="r" b="b"/>
              <a:pathLst>
                <a:path w="1002" h="7099" extrusionOk="0">
                  <a:moveTo>
                    <a:pt x="960" y="0"/>
                  </a:moveTo>
                  <a:cubicBezTo>
                    <a:pt x="891" y="0"/>
                    <a:pt x="801" y="60"/>
                    <a:pt x="801" y="143"/>
                  </a:cubicBezTo>
                  <a:cubicBezTo>
                    <a:pt x="534" y="2478"/>
                    <a:pt x="301" y="4746"/>
                    <a:pt x="0" y="7048"/>
                  </a:cubicBezTo>
                  <a:cubicBezTo>
                    <a:pt x="0" y="7084"/>
                    <a:pt x="18" y="7099"/>
                    <a:pt x="41" y="7099"/>
                  </a:cubicBezTo>
                  <a:cubicBezTo>
                    <a:pt x="80" y="7099"/>
                    <a:pt x="134" y="7056"/>
                    <a:pt x="134" y="7014"/>
                  </a:cubicBezTo>
                  <a:cubicBezTo>
                    <a:pt x="667" y="4746"/>
                    <a:pt x="734" y="2344"/>
                    <a:pt x="1001" y="9"/>
                  </a:cubicBezTo>
                  <a:cubicBezTo>
                    <a:pt x="989" y="3"/>
                    <a:pt x="975" y="0"/>
                    <a:pt x="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1904;p74">
              <a:extLst>
                <a:ext uri="{FF2B5EF4-FFF2-40B4-BE49-F238E27FC236}">
                  <a16:creationId xmlns:a16="http://schemas.microsoft.com/office/drawing/2014/main" id="{AA5E1ABD-A2EA-8270-C906-8D3C6FDD4C2E}"/>
                </a:ext>
              </a:extLst>
            </p:cNvPr>
            <p:cNvSpPr/>
            <p:nvPr/>
          </p:nvSpPr>
          <p:spPr>
            <a:xfrm>
              <a:off x="4057225" y="1979025"/>
              <a:ext cx="35050" cy="197025"/>
            </a:xfrm>
            <a:custGeom>
              <a:avLst/>
              <a:gdLst/>
              <a:ahLst/>
              <a:cxnLst/>
              <a:rect l="l" t="t" r="r" b="b"/>
              <a:pathLst>
                <a:path w="1402" h="7881" extrusionOk="0">
                  <a:moveTo>
                    <a:pt x="1344" y="0"/>
                  </a:moveTo>
                  <a:cubicBezTo>
                    <a:pt x="1285" y="0"/>
                    <a:pt x="1202" y="71"/>
                    <a:pt x="1202" y="114"/>
                  </a:cubicBezTo>
                  <a:cubicBezTo>
                    <a:pt x="868" y="2716"/>
                    <a:pt x="535" y="5284"/>
                    <a:pt x="1" y="7853"/>
                  </a:cubicBezTo>
                  <a:cubicBezTo>
                    <a:pt x="1" y="7872"/>
                    <a:pt x="9" y="7880"/>
                    <a:pt x="22" y="7880"/>
                  </a:cubicBezTo>
                  <a:cubicBezTo>
                    <a:pt x="51" y="7880"/>
                    <a:pt x="101" y="7833"/>
                    <a:pt x="101" y="7786"/>
                  </a:cubicBezTo>
                  <a:cubicBezTo>
                    <a:pt x="902" y="5384"/>
                    <a:pt x="1068" y="2616"/>
                    <a:pt x="1402" y="81"/>
                  </a:cubicBezTo>
                  <a:cubicBezTo>
                    <a:pt x="1402" y="21"/>
                    <a:pt x="1377" y="0"/>
                    <a:pt x="1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1905;p74">
              <a:extLst>
                <a:ext uri="{FF2B5EF4-FFF2-40B4-BE49-F238E27FC236}">
                  <a16:creationId xmlns:a16="http://schemas.microsoft.com/office/drawing/2014/main" id="{992E8A01-4CAC-4654-CEF1-5383A3AD4EEE}"/>
                </a:ext>
              </a:extLst>
            </p:cNvPr>
            <p:cNvSpPr/>
            <p:nvPr/>
          </p:nvSpPr>
          <p:spPr>
            <a:xfrm>
              <a:off x="4078925" y="1981400"/>
              <a:ext cx="21700" cy="178450"/>
            </a:xfrm>
            <a:custGeom>
              <a:avLst/>
              <a:gdLst/>
              <a:ahLst/>
              <a:cxnLst/>
              <a:rect l="l" t="t" r="r" b="b"/>
              <a:pathLst>
                <a:path w="868" h="7138" extrusionOk="0">
                  <a:moveTo>
                    <a:pt x="851" y="1"/>
                  </a:moveTo>
                  <a:cubicBezTo>
                    <a:pt x="809" y="1"/>
                    <a:pt x="701" y="92"/>
                    <a:pt x="701" y="119"/>
                  </a:cubicBezTo>
                  <a:cubicBezTo>
                    <a:pt x="534" y="2454"/>
                    <a:pt x="200" y="4789"/>
                    <a:pt x="0" y="7124"/>
                  </a:cubicBezTo>
                  <a:cubicBezTo>
                    <a:pt x="0" y="7134"/>
                    <a:pt x="6" y="7138"/>
                    <a:pt x="14" y="7138"/>
                  </a:cubicBezTo>
                  <a:cubicBezTo>
                    <a:pt x="34" y="7138"/>
                    <a:pt x="67" y="7114"/>
                    <a:pt x="67" y="7091"/>
                  </a:cubicBezTo>
                  <a:cubicBezTo>
                    <a:pt x="534" y="4756"/>
                    <a:pt x="701" y="2354"/>
                    <a:pt x="867" y="19"/>
                  </a:cubicBezTo>
                  <a:cubicBezTo>
                    <a:pt x="867" y="6"/>
                    <a:pt x="861" y="1"/>
                    <a:pt x="8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1906;p74">
              <a:extLst>
                <a:ext uri="{FF2B5EF4-FFF2-40B4-BE49-F238E27FC236}">
                  <a16:creationId xmlns:a16="http://schemas.microsoft.com/office/drawing/2014/main" id="{874F5A09-9DDA-C07E-4DC4-EDD0D85B4F85}"/>
                </a:ext>
              </a:extLst>
            </p:cNvPr>
            <p:cNvSpPr/>
            <p:nvPr/>
          </p:nvSpPr>
          <p:spPr>
            <a:xfrm>
              <a:off x="4096425" y="1961625"/>
              <a:ext cx="25300" cy="190250"/>
            </a:xfrm>
            <a:custGeom>
              <a:avLst/>
              <a:gdLst/>
              <a:ahLst/>
              <a:cxnLst/>
              <a:rect l="l" t="t" r="r" b="b"/>
              <a:pathLst>
                <a:path w="1012" h="7610" extrusionOk="0">
                  <a:moveTo>
                    <a:pt x="986" y="0"/>
                  </a:moveTo>
                  <a:cubicBezTo>
                    <a:pt x="946" y="0"/>
                    <a:pt x="858" y="63"/>
                    <a:pt x="835" y="109"/>
                  </a:cubicBezTo>
                  <a:cubicBezTo>
                    <a:pt x="601" y="2611"/>
                    <a:pt x="334" y="5080"/>
                    <a:pt x="1" y="7581"/>
                  </a:cubicBezTo>
                  <a:cubicBezTo>
                    <a:pt x="1" y="7602"/>
                    <a:pt x="10" y="7610"/>
                    <a:pt x="24" y="7610"/>
                  </a:cubicBezTo>
                  <a:cubicBezTo>
                    <a:pt x="53" y="7610"/>
                    <a:pt x="101" y="7571"/>
                    <a:pt x="101" y="7548"/>
                  </a:cubicBezTo>
                  <a:cubicBezTo>
                    <a:pt x="701" y="5146"/>
                    <a:pt x="768" y="2478"/>
                    <a:pt x="1001" y="43"/>
                  </a:cubicBezTo>
                  <a:cubicBezTo>
                    <a:pt x="1012" y="12"/>
                    <a:pt x="1003" y="0"/>
                    <a:pt x="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1907;p74">
              <a:extLst>
                <a:ext uri="{FF2B5EF4-FFF2-40B4-BE49-F238E27FC236}">
                  <a16:creationId xmlns:a16="http://schemas.microsoft.com/office/drawing/2014/main" id="{DD4F0D61-6368-C933-A6F1-6AD4AA180C75}"/>
                </a:ext>
              </a:extLst>
            </p:cNvPr>
            <p:cNvSpPr/>
            <p:nvPr/>
          </p:nvSpPr>
          <p:spPr>
            <a:xfrm>
              <a:off x="4114775" y="1944950"/>
              <a:ext cx="23375" cy="215275"/>
            </a:xfrm>
            <a:custGeom>
              <a:avLst/>
              <a:gdLst/>
              <a:ahLst/>
              <a:cxnLst/>
              <a:rect l="l" t="t" r="r" b="b"/>
              <a:pathLst>
                <a:path w="935" h="8611" extrusionOk="0">
                  <a:moveTo>
                    <a:pt x="898" y="0"/>
                  </a:moveTo>
                  <a:cubicBezTo>
                    <a:pt x="849" y="0"/>
                    <a:pt x="768" y="63"/>
                    <a:pt x="768" y="109"/>
                  </a:cubicBezTo>
                  <a:cubicBezTo>
                    <a:pt x="601" y="2945"/>
                    <a:pt x="401" y="5780"/>
                    <a:pt x="1" y="8582"/>
                  </a:cubicBezTo>
                  <a:cubicBezTo>
                    <a:pt x="1" y="8603"/>
                    <a:pt x="10" y="8611"/>
                    <a:pt x="23" y="8611"/>
                  </a:cubicBezTo>
                  <a:cubicBezTo>
                    <a:pt x="53" y="8611"/>
                    <a:pt x="101" y="8572"/>
                    <a:pt x="101" y="8549"/>
                  </a:cubicBezTo>
                  <a:cubicBezTo>
                    <a:pt x="834" y="5880"/>
                    <a:pt x="768" y="2778"/>
                    <a:pt x="935" y="43"/>
                  </a:cubicBezTo>
                  <a:cubicBezTo>
                    <a:pt x="935" y="12"/>
                    <a:pt x="919" y="0"/>
                    <a:pt x="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1908;p74">
              <a:extLst>
                <a:ext uri="{FF2B5EF4-FFF2-40B4-BE49-F238E27FC236}">
                  <a16:creationId xmlns:a16="http://schemas.microsoft.com/office/drawing/2014/main" id="{FA4EBF74-8B5F-BCD1-62D3-A72905E7CA5D}"/>
                </a:ext>
              </a:extLst>
            </p:cNvPr>
            <p:cNvSpPr/>
            <p:nvPr/>
          </p:nvSpPr>
          <p:spPr>
            <a:xfrm>
              <a:off x="4133950" y="1952925"/>
              <a:ext cx="19200" cy="158450"/>
            </a:xfrm>
            <a:custGeom>
              <a:avLst/>
              <a:gdLst/>
              <a:ahLst/>
              <a:cxnLst/>
              <a:rect l="l" t="t" r="r" b="b"/>
              <a:pathLst>
                <a:path w="768" h="6338" extrusionOk="0">
                  <a:moveTo>
                    <a:pt x="730" y="0"/>
                  </a:moveTo>
                  <a:cubicBezTo>
                    <a:pt x="681" y="0"/>
                    <a:pt x="601" y="78"/>
                    <a:pt x="601" y="124"/>
                  </a:cubicBezTo>
                  <a:cubicBezTo>
                    <a:pt x="434" y="2159"/>
                    <a:pt x="134" y="4227"/>
                    <a:pt x="1" y="6295"/>
                  </a:cubicBezTo>
                  <a:cubicBezTo>
                    <a:pt x="1" y="6325"/>
                    <a:pt x="13" y="6337"/>
                    <a:pt x="30" y="6337"/>
                  </a:cubicBezTo>
                  <a:cubicBezTo>
                    <a:pt x="70" y="6337"/>
                    <a:pt x="134" y="6275"/>
                    <a:pt x="134" y="6228"/>
                  </a:cubicBezTo>
                  <a:cubicBezTo>
                    <a:pt x="368" y="4160"/>
                    <a:pt x="601" y="2092"/>
                    <a:pt x="768" y="57"/>
                  </a:cubicBezTo>
                  <a:cubicBezTo>
                    <a:pt x="768" y="16"/>
                    <a:pt x="752"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1909;p74">
              <a:extLst>
                <a:ext uri="{FF2B5EF4-FFF2-40B4-BE49-F238E27FC236}">
                  <a16:creationId xmlns:a16="http://schemas.microsoft.com/office/drawing/2014/main" id="{956D3E2B-E4C2-A341-43E8-24BAF9CF6A95}"/>
                </a:ext>
              </a:extLst>
            </p:cNvPr>
            <p:cNvSpPr/>
            <p:nvPr/>
          </p:nvSpPr>
          <p:spPr>
            <a:xfrm>
              <a:off x="3511000" y="2539975"/>
              <a:ext cx="4200" cy="5525"/>
            </a:xfrm>
            <a:custGeom>
              <a:avLst/>
              <a:gdLst/>
              <a:ahLst/>
              <a:cxnLst/>
              <a:rect l="l" t="t" r="r" b="b"/>
              <a:pathLst>
                <a:path w="168" h="221" extrusionOk="0">
                  <a:moveTo>
                    <a:pt x="134" y="0"/>
                  </a:moveTo>
                  <a:cubicBezTo>
                    <a:pt x="118" y="0"/>
                    <a:pt x="101" y="9"/>
                    <a:pt x="101" y="25"/>
                  </a:cubicBezTo>
                  <a:cubicBezTo>
                    <a:pt x="68" y="25"/>
                    <a:pt x="68" y="59"/>
                    <a:pt x="34" y="59"/>
                  </a:cubicBezTo>
                  <a:cubicBezTo>
                    <a:pt x="13" y="101"/>
                    <a:pt x="19" y="116"/>
                    <a:pt x="34" y="122"/>
                  </a:cubicBezTo>
                  <a:lnTo>
                    <a:pt x="34" y="122"/>
                  </a:lnTo>
                  <a:cubicBezTo>
                    <a:pt x="34" y="123"/>
                    <a:pt x="34" y="124"/>
                    <a:pt x="34" y="125"/>
                  </a:cubicBezTo>
                  <a:cubicBezTo>
                    <a:pt x="34" y="159"/>
                    <a:pt x="34" y="159"/>
                    <a:pt x="1" y="192"/>
                  </a:cubicBezTo>
                  <a:cubicBezTo>
                    <a:pt x="11" y="213"/>
                    <a:pt x="25" y="221"/>
                    <a:pt x="39" y="221"/>
                  </a:cubicBezTo>
                  <a:cubicBezTo>
                    <a:pt x="69" y="221"/>
                    <a:pt x="101" y="182"/>
                    <a:pt x="101" y="159"/>
                  </a:cubicBezTo>
                  <a:cubicBezTo>
                    <a:pt x="101" y="125"/>
                    <a:pt x="168" y="92"/>
                    <a:pt x="168" y="25"/>
                  </a:cubicBezTo>
                  <a:cubicBezTo>
                    <a:pt x="168" y="9"/>
                    <a:pt x="151"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1910;p74">
              <a:extLst>
                <a:ext uri="{FF2B5EF4-FFF2-40B4-BE49-F238E27FC236}">
                  <a16:creationId xmlns:a16="http://schemas.microsoft.com/office/drawing/2014/main" id="{BE7BA0AF-36CC-47A6-5A63-1E18383AC235}"/>
                </a:ext>
              </a:extLst>
            </p:cNvPr>
            <p:cNvSpPr/>
            <p:nvPr/>
          </p:nvSpPr>
          <p:spPr>
            <a:xfrm>
              <a:off x="3466825" y="2548725"/>
              <a:ext cx="32525" cy="100800"/>
            </a:xfrm>
            <a:custGeom>
              <a:avLst/>
              <a:gdLst/>
              <a:ahLst/>
              <a:cxnLst/>
              <a:rect l="l" t="t" r="r" b="b"/>
              <a:pathLst>
                <a:path w="1301" h="4032" extrusionOk="0">
                  <a:moveTo>
                    <a:pt x="1213" y="1"/>
                  </a:moveTo>
                  <a:cubicBezTo>
                    <a:pt x="1182" y="1"/>
                    <a:pt x="1134" y="49"/>
                    <a:pt x="1134" y="109"/>
                  </a:cubicBezTo>
                  <a:cubicBezTo>
                    <a:pt x="1101" y="1410"/>
                    <a:pt x="334" y="2744"/>
                    <a:pt x="0" y="3978"/>
                  </a:cubicBezTo>
                  <a:cubicBezTo>
                    <a:pt x="0" y="4018"/>
                    <a:pt x="15" y="4031"/>
                    <a:pt x="34" y="4031"/>
                  </a:cubicBezTo>
                  <a:cubicBezTo>
                    <a:pt x="63" y="4031"/>
                    <a:pt x="100" y="3999"/>
                    <a:pt x="100" y="3978"/>
                  </a:cubicBezTo>
                  <a:cubicBezTo>
                    <a:pt x="367" y="3345"/>
                    <a:pt x="600" y="2644"/>
                    <a:pt x="801" y="1977"/>
                  </a:cubicBezTo>
                  <a:cubicBezTo>
                    <a:pt x="1001" y="1310"/>
                    <a:pt x="1301" y="743"/>
                    <a:pt x="1234" y="76"/>
                  </a:cubicBezTo>
                  <a:cubicBezTo>
                    <a:pt x="1248" y="22"/>
                    <a:pt x="1234" y="1"/>
                    <a:pt x="1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1911;p74">
              <a:extLst>
                <a:ext uri="{FF2B5EF4-FFF2-40B4-BE49-F238E27FC236}">
                  <a16:creationId xmlns:a16="http://schemas.microsoft.com/office/drawing/2014/main" id="{2D26B663-E51C-624B-715D-00AEF0D5AD7B}"/>
                </a:ext>
              </a:extLst>
            </p:cNvPr>
            <p:cNvSpPr/>
            <p:nvPr/>
          </p:nvSpPr>
          <p:spPr>
            <a:xfrm>
              <a:off x="3472725" y="2537650"/>
              <a:ext cx="50200" cy="131300"/>
            </a:xfrm>
            <a:custGeom>
              <a:avLst/>
              <a:gdLst/>
              <a:ahLst/>
              <a:cxnLst/>
              <a:rect l="l" t="t" r="r" b="b"/>
              <a:pathLst>
                <a:path w="2008" h="5252" extrusionOk="0">
                  <a:moveTo>
                    <a:pt x="1928" y="1"/>
                  </a:moveTo>
                  <a:cubicBezTo>
                    <a:pt x="1904" y="1"/>
                    <a:pt x="1878" y="15"/>
                    <a:pt x="1866" y="52"/>
                  </a:cubicBezTo>
                  <a:cubicBezTo>
                    <a:pt x="1432" y="685"/>
                    <a:pt x="1232" y="1386"/>
                    <a:pt x="1032" y="2120"/>
                  </a:cubicBezTo>
                  <a:cubicBezTo>
                    <a:pt x="731" y="3187"/>
                    <a:pt x="398" y="4188"/>
                    <a:pt x="31" y="5189"/>
                  </a:cubicBezTo>
                  <a:cubicBezTo>
                    <a:pt x="1" y="5234"/>
                    <a:pt x="11" y="5252"/>
                    <a:pt x="35" y="5252"/>
                  </a:cubicBezTo>
                  <a:cubicBezTo>
                    <a:pt x="64" y="5252"/>
                    <a:pt x="113" y="5225"/>
                    <a:pt x="131" y="5189"/>
                  </a:cubicBezTo>
                  <a:cubicBezTo>
                    <a:pt x="1032" y="3587"/>
                    <a:pt x="1032" y="1619"/>
                    <a:pt x="1966" y="85"/>
                  </a:cubicBezTo>
                  <a:cubicBezTo>
                    <a:pt x="2008" y="43"/>
                    <a:pt x="1970" y="1"/>
                    <a:pt x="1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1912;p74">
              <a:extLst>
                <a:ext uri="{FF2B5EF4-FFF2-40B4-BE49-F238E27FC236}">
                  <a16:creationId xmlns:a16="http://schemas.microsoft.com/office/drawing/2014/main" id="{3F84CAD1-5E27-042C-2F56-AADAB4326515}"/>
                </a:ext>
              </a:extLst>
            </p:cNvPr>
            <p:cNvSpPr/>
            <p:nvPr/>
          </p:nvSpPr>
          <p:spPr>
            <a:xfrm>
              <a:off x="3498950" y="2498025"/>
              <a:ext cx="50450" cy="160925"/>
            </a:xfrm>
            <a:custGeom>
              <a:avLst/>
              <a:gdLst/>
              <a:ahLst/>
              <a:cxnLst/>
              <a:rect l="l" t="t" r="r" b="b"/>
              <a:pathLst>
                <a:path w="2018" h="6437" extrusionOk="0">
                  <a:moveTo>
                    <a:pt x="1969" y="1"/>
                  </a:moveTo>
                  <a:cubicBezTo>
                    <a:pt x="1920" y="1"/>
                    <a:pt x="1851" y="37"/>
                    <a:pt x="1851" y="102"/>
                  </a:cubicBezTo>
                  <a:cubicBezTo>
                    <a:pt x="1350" y="2170"/>
                    <a:pt x="850" y="4439"/>
                    <a:pt x="16" y="6373"/>
                  </a:cubicBezTo>
                  <a:cubicBezTo>
                    <a:pt x="1" y="6418"/>
                    <a:pt x="13" y="6436"/>
                    <a:pt x="31" y="6436"/>
                  </a:cubicBezTo>
                  <a:cubicBezTo>
                    <a:pt x="53" y="6436"/>
                    <a:pt x="83" y="6410"/>
                    <a:pt x="83" y="6373"/>
                  </a:cubicBezTo>
                  <a:cubicBezTo>
                    <a:pt x="1150" y="4539"/>
                    <a:pt x="1550" y="2104"/>
                    <a:pt x="2017" y="35"/>
                  </a:cubicBezTo>
                  <a:cubicBezTo>
                    <a:pt x="2017" y="12"/>
                    <a:pt x="1996" y="1"/>
                    <a:pt x="19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1913;p74">
              <a:extLst>
                <a:ext uri="{FF2B5EF4-FFF2-40B4-BE49-F238E27FC236}">
                  <a16:creationId xmlns:a16="http://schemas.microsoft.com/office/drawing/2014/main" id="{9DA538B6-C0F6-1847-8EBC-EE0164599CAA}"/>
                </a:ext>
              </a:extLst>
            </p:cNvPr>
            <p:cNvSpPr/>
            <p:nvPr/>
          </p:nvSpPr>
          <p:spPr>
            <a:xfrm>
              <a:off x="3514475" y="2430850"/>
              <a:ext cx="69450" cy="212475"/>
            </a:xfrm>
            <a:custGeom>
              <a:avLst/>
              <a:gdLst/>
              <a:ahLst/>
              <a:cxnLst/>
              <a:rect l="l" t="t" r="r" b="b"/>
              <a:pathLst>
                <a:path w="2778" h="8499" extrusionOk="0">
                  <a:moveTo>
                    <a:pt x="2731" y="1"/>
                  </a:moveTo>
                  <a:cubicBezTo>
                    <a:pt x="2687" y="1"/>
                    <a:pt x="2618" y="34"/>
                    <a:pt x="2597" y="54"/>
                  </a:cubicBezTo>
                  <a:cubicBezTo>
                    <a:pt x="1763" y="2856"/>
                    <a:pt x="929" y="5658"/>
                    <a:pt x="29" y="8460"/>
                  </a:cubicBezTo>
                  <a:cubicBezTo>
                    <a:pt x="1" y="8488"/>
                    <a:pt x="8" y="8498"/>
                    <a:pt x="29" y="8498"/>
                  </a:cubicBezTo>
                  <a:cubicBezTo>
                    <a:pt x="57" y="8498"/>
                    <a:pt x="110" y="8479"/>
                    <a:pt x="129" y="8460"/>
                  </a:cubicBezTo>
                  <a:cubicBezTo>
                    <a:pt x="1230" y="5725"/>
                    <a:pt x="1930" y="2856"/>
                    <a:pt x="2764" y="54"/>
                  </a:cubicBezTo>
                  <a:cubicBezTo>
                    <a:pt x="2777" y="15"/>
                    <a:pt x="2759" y="1"/>
                    <a:pt x="27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1914;p74">
              <a:extLst>
                <a:ext uri="{FF2B5EF4-FFF2-40B4-BE49-F238E27FC236}">
                  <a16:creationId xmlns:a16="http://schemas.microsoft.com/office/drawing/2014/main" id="{3C53FE1A-CC8A-58A2-F299-9A66E84D433D}"/>
                </a:ext>
              </a:extLst>
            </p:cNvPr>
            <p:cNvSpPr/>
            <p:nvPr/>
          </p:nvSpPr>
          <p:spPr>
            <a:xfrm>
              <a:off x="3545675" y="2427150"/>
              <a:ext cx="53750" cy="171975"/>
            </a:xfrm>
            <a:custGeom>
              <a:avLst/>
              <a:gdLst/>
              <a:ahLst/>
              <a:cxnLst/>
              <a:rect l="l" t="t" r="r" b="b"/>
              <a:pathLst>
                <a:path w="2150" h="6879" extrusionOk="0">
                  <a:moveTo>
                    <a:pt x="2111" y="0"/>
                  </a:moveTo>
                  <a:cubicBezTo>
                    <a:pt x="2072" y="0"/>
                    <a:pt x="2016" y="37"/>
                    <a:pt x="2016" y="102"/>
                  </a:cubicBezTo>
                  <a:cubicBezTo>
                    <a:pt x="1649" y="2337"/>
                    <a:pt x="849" y="4738"/>
                    <a:pt x="15" y="6840"/>
                  </a:cubicBezTo>
                  <a:cubicBezTo>
                    <a:pt x="1" y="6868"/>
                    <a:pt x="17" y="6878"/>
                    <a:pt x="39" y="6878"/>
                  </a:cubicBezTo>
                  <a:cubicBezTo>
                    <a:pt x="71" y="6878"/>
                    <a:pt x="115" y="6859"/>
                    <a:pt x="115" y="6840"/>
                  </a:cubicBezTo>
                  <a:cubicBezTo>
                    <a:pt x="582" y="5873"/>
                    <a:pt x="816" y="4805"/>
                    <a:pt x="1149" y="3738"/>
                  </a:cubicBezTo>
                  <a:cubicBezTo>
                    <a:pt x="1549" y="2537"/>
                    <a:pt x="1950" y="1336"/>
                    <a:pt x="2150" y="35"/>
                  </a:cubicBezTo>
                  <a:cubicBezTo>
                    <a:pt x="2150" y="11"/>
                    <a:pt x="2133" y="0"/>
                    <a:pt x="2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1915;p74">
              <a:extLst>
                <a:ext uri="{FF2B5EF4-FFF2-40B4-BE49-F238E27FC236}">
                  <a16:creationId xmlns:a16="http://schemas.microsoft.com/office/drawing/2014/main" id="{B5A94FCF-6502-1836-49BD-5DBA48893920}"/>
                </a:ext>
              </a:extLst>
            </p:cNvPr>
            <p:cNvSpPr/>
            <p:nvPr/>
          </p:nvSpPr>
          <p:spPr>
            <a:xfrm>
              <a:off x="3566875" y="2428175"/>
              <a:ext cx="52575" cy="183575"/>
            </a:xfrm>
            <a:custGeom>
              <a:avLst/>
              <a:gdLst/>
              <a:ahLst/>
              <a:cxnLst/>
              <a:rect l="l" t="t" r="r" b="b"/>
              <a:pathLst>
                <a:path w="2103" h="7343" extrusionOk="0">
                  <a:moveTo>
                    <a:pt x="2039" y="0"/>
                  </a:moveTo>
                  <a:cubicBezTo>
                    <a:pt x="1992" y="0"/>
                    <a:pt x="1936" y="36"/>
                    <a:pt x="1936" y="94"/>
                  </a:cubicBezTo>
                  <a:cubicBezTo>
                    <a:pt x="1435" y="2496"/>
                    <a:pt x="468" y="4898"/>
                    <a:pt x="1" y="7299"/>
                  </a:cubicBezTo>
                  <a:cubicBezTo>
                    <a:pt x="1" y="7331"/>
                    <a:pt x="11" y="7343"/>
                    <a:pt x="26" y="7343"/>
                  </a:cubicBezTo>
                  <a:cubicBezTo>
                    <a:pt x="58" y="7343"/>
                    <a:pt x="112" y="7289"/>
                    <a:pt x="134" y="7266"/>
                  </a:cubicBezTo>
                  <a:cubicBezTo>
                    <a:pt x="801" y="4831"/>
                    <a:pt x="1602" y="2496"/>
                    <a:pt x="2102" y="61"/>
                  </a:cubicBezTo>
                  <a:cubicBezTo>
                    <a:pt x="2102" y="19"/>
                    <a:pt x="2073" y="0"/>
                    <a:pt x="20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1916;p74">
              <a:extLst>
                <a:ext uri="{FF2B5EF4-FFF2-40B4-BE49-F238E27FC236}">
                  <a16:creationId xmlns:a16="http://schemas.microsoft.com/office/drawing/2014/main" id="{F6728916-07AF-45FC-F15F-C6735914E138}"/>
                </a:ext>
              </a:extLst>
            </p:cNvPr>
            <p:cNvSpPr/>
            <p:nvPr/>
          </p:nvSpPr>
          <p:spPr>
            <a:xfrm>
              <a:off x="3579975" y="2413750"/>
              <a:ext cx="65950" cy="221825"/>
            </a:xfrm>
            <a:custGeom>
              <a:avLst/>
              <a:gdLst/>
              <a:ahLst/>
              <a:cxnLst/>
              <a:rect l="l" t="t" r="r" b="b"/>
              <a:pathLst>
                <a:path w="2638" h="8873" extrusionOk="0">
                  <a:moveTo>
                    <a:pt x="2607" y="1"/>
                  </a:moveTo>
                  <a:cubicBezTo>
                    <a:pt x="2571" y="1"/>
                    <a:pt x="2500" y="29"/>
                    <a:pt x="2479" y="71"/>
                  </a:cubicBezTo>
                  <a:cubicBezTo>
                    <a:pt x="1812" y="3039"/>
                    <a:pt x="845" y="5908"/>
                    <a:pt x="11" y="8844"/>
                  </a:cubicBezTo>
                  <a:cubicBezTo>
                    <a:pt x="0" y="8864"/>
                    <a:pt x="6" y="8872"/>
                    <a:pt x="20" y="8872"/>
                  </a:cubicBezTo>
                  <a:cubicBezTo>
                    <a:pt x="50" y="8872"/>
                    <a:pt x="121" y="8833"/>
                    <a:pt x="144" y="8810"/>
                  </a:cubicBezTo>
                  <a:cubicBezTo>
                    <a:pt x="1145" y="5908"/>
                    <a:pt x="1945" y="3006"/>
                    <a:pt x="2612" y="37"/>
                  </a:cubicBezTo>
                  <a:cubicBezTo>
                    <a:pt x="2638" y="12"/>
                    <a:pt x="2629" y="1"/>
                    <a:pt x="26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1917;p74">
              <a:extLst>
                <a:ext uri="{FF2B5EF4-FFF2-40B4-BE49-F238E27FC236}">
                  <a16:creationId xmlns:a16="http://schemas.microsoft.com/office/drawing/2014/main" id="{4CE5BAAE-268E-912C-FD1D-E32448B901DD}"/>
                </a:ext>
              </a:extLst>
            </p:cNvPr>
            <p:cNvSpPr/>
            <p:nvPr/>
          </p:nvSpPr>
          <p:spPr>
            <a:xfrm>
              <a:off x="3617750" y="2436650"/>
              <a:ext cx="50075" cy="188100"/>
            </a:xfrm>
            <a:custGeom>
              <a:avLst/>
              <a:gdLst/>
              <a:ahLst/>
              <a:cxnLst/>
              <a:rect l="l" t="t" r="r" b="b"/>
              <a:pathLst>
                <a:path w="2003" h="7524" extrusionOk="0">
                  <a:moveTo>
                    <a:pt x="1951" y="1"/>
                  </a:moveTo>
                  <a:cubicBezTo>
                    <a:pt x="1916" y="1"/>
                    <a:pt x="1871" y="35"/>
                    <a:pt x="1835" y="89"/>
                  </a:cubicBezTo>
                  <a:cubicBezTo>
                    <a:pt x="1268" y="2557"/>
                    <a:pt x="634" y="5059"/>
                    <a:pt x="1" y="7494"/>
                  </a:cubicBezTo>
                  <a:cubicBezTo>
                    <a:pt x="1" y="7516"/>
                    <a:pt x="12" y="7524"/>
                    <a:pt x="27" y="7524"/>
                  </a:cubicBezTo>
                  <a:cubicBezTo>
                    <a:pt x="56" y="7524"/>
                    <a:pt x="101" y="7494"/>
                    <a:pt x="101" y="7494"/>
                  </a:cubicBezTo>
                  <a:cubicBezTo>
                    <a:pt x="968" y="5126"/>
                    <a:pt x="1435" y="2557"/>
                    <a:pt x="2002" y="89"/>
                  </a:cubicBezTo>
                  <a:cubicBezTo>
                    <a:pt x="2002" y="27"/>
                    <a:pt x="1980" y="1"/>
                    <a:pt x="1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1918;p74">
              <a:extLst>
                <a:ext uri="{FF2B5EF4-FFF2-40B4-BE49-F238E27FC236}">
                  <a16:creationId xmlns:a16="http://schemas.microsoft.com/office/drawing/2014/main" id="{B024A7CD-552F-919B-F974-B7941910A3B9}"/>
                </a:ext>
              </a:extLst>
            </p:cNvPr>
            <p:cNvSpPr/>
            <p:nvPr/>
          </p:nvSpPr>
          <p:spPr>
            <a:xfrm>
              <a:off x="3620775" y="2413025"/>
              <a:ext cx="58175" cy="223975"/>
            </a:xfrm>
            <a:custGeom>
              <a:avLst/>
              <a:gdLst/>
              <a:ahLst/>
              <a:cxnLst/>
              <a:rect l="l" t="t" r="r" b="b"/>
              <a:pathLst>
                <a:path w="2327" h="8959" extrusionOk="0">
                  <a:moveTo>
                    <a:pt x="2289" y="1"/>
                  </a:moveTo>
                  <a:cubicBezTo>
                    <a:pt x="2245" y="1"/>
                    <a:pt x="2169" y="57"/>
                    <a:pt x="2148" y="100"/>
                  </a:cubicBezTo>
                  <a:cubicBezTo>
                    <a:pt x="1648" y="3102"/>
                    <a:pt x="1114" y="6037"/>
                    <a:pt x="13" y="8906"/>
                  </a:cubicBezTo>
                  <a:cubicBezTo>
                    <a:pt x="0" y="8945"/>
                    <a:pt x="2" y="8959"/>
                    <a:pt x="14" y="8959"/>
                  </a:cubicBezTo>
                  <a:cubicBezTo>
                    <a:pt x="32" y="8959"/>
                    <a:pt x="73" y="8926"/>
                    <a:pt x="113" y="8906"/>
                  </a:cubicBezTo>
                  <a:cubicBezTo>
                    <a:pt x="1381" y="6171"/>
                    <a:pt x="1814" y="3068"/>
                    <a:pt x="2315" y="66"/>
                  </a:cubicBezTo>
                  <a:cubicBezTo>
                    <a:pt x="2327" y="18"/>
                    <a:pt x="2313" y="1"/>
                    <a:pt x="2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1919;p74">
              <a:extLst>
                <a:ext uri="{FF2B5EF4-FFF2-40B4-BE49-F238E27FC236}">
                  <a16:creationId xmlns:a16="http://schemas.microsoft.com/office/drawing/2014/main" id="{3718169A-3BEA-1193-55BF-692A65D21EBA}"/>
                </a:ext>
              </a:extLst>
            </p:cNvPr>
            <p:cNvSpPr/>
            <p:nvPr/>
          </p:nvSpPr>
          <p:spPr>
            <a:xfrm>
              <a:off x="3646100" y="2414450"/>
              <a:ext cx="50075" cy="192775"/>
            </a:xfrm>
            <a:custGeom>
              <a:avLst/>
              <a:gdLst/>
              <a:ahLst/>
              <a:cxnLst/>
              <a:rect l="l" t="t" r="r" b="b"/>
              <a:pathLst>
                <a:path w="2003" h="7711" extrusionOk="0">
                  <a:moveTo>
                    <a:pt x="1987" y="0"/>
                  </a:moveTo>
                  <a:cubicBezTo>
                    <a:pt x="1947" y="0"/>
                    <a:pt x="1835" y="55"/>
                    <a:pt x="1835" y="109"/>
                  </a:cubicBezTo>
                  <a:cubicBezTo>
                    <a:pt x="1302" y="2645"/>
                    <a:pt x="601" y="5146"/>
                    <a:pt x="1" y="7681"/>
                  </a:cubicBezTo>
                  <a:cubicBezTo>
                    <a:pt x="1" y="7702"/>
                    <a:pt x="10" y="7710"/>
                    <a:pt x="24" y="7710"/>
                  </a:cubicBezTo>
                  <a:cubicBezTo>
                    <a:pt x="53" y="7710"/>
                    <a:pt x="101" y="7671"/>
                    <a:pt x="101" y="7648"/>
                  </a:cubicBezTo>
                  <a:cubicBezTo>
                    <a:pt x="935" y="5180"/>
                    <a:pt x="1469" y="2611"/>
                    <a:pt x="2002" y="9"/>
                  </a:cubicBezTo>
                  <a:cubicBezTo>
                    <a:pt x="2002" y="3"/>
                    <a:pt x="1997" y="0"/>
                    <a:pt x="1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1920;p74">
              <a:extLst>
                <a:ext uri="{FF2B5EF4-FFF2-40B4-BE49-F238E27FC236}">
                  <a16:creationId xmlns:a16="http://schemas.microsoft.com/office/drawing/2014/main" id="{0B0FFFE7-A3DF-02DE-686D-BDB09AA001C2}"/>
                </a:ext>
              </a:extLst>
            </p:cNvPr>
            <p:cNvSpPr/>
            <p:nvPr/>
          </p:nvSpPr>
          <p:spPr>
            <a:xfrm>
              <a:off x="3652775" y="2407750"/>
              <a:ext cx="60325" cy="214975"/>
            </a:xfrm>
            <a:custGeom>
              <a:avLst/>
              <a:gdLst/>
              <a:ahLst/>
              <a:cxnLst/>
              <a:rect l="l" t="t" r="r" b="b"/>
              <a:pathLst>
                <a:path w="2413" h="8599" extrusionOk="0">
                  <a:moveTo>
                    <a:pt x="2385" y="0"/>
                  </a:moveTo>
                  <a:cubicBezTo>
                    <a:pt x="2347" y="0"/>
                    <a:pt x="2269" y="54"/>
                    <a:pt x="2269" y="77"/>
                  </a:cubicBezTo>
                  <a:cubicBezTo>
                    <a:pt x="1602" y="2946"/>
                    <a:pt x="735" y="5748"/>
                    <a:pt x="1" y="8583"/>
                  </a:cubicBezTo>
                  <a:cubicBezTo>
                    <a:pt x="1" y="8594"/>
                    <a:pt x="8" y="8598"/>
                    <a:pt x="18" y="8598"/>
                  </a:cubicBezTo>
                  <a:cubicBezTo>
                    <a:pt x="38" y="8598"/>
                    <a:pt x="67" y="8583"/>
                    <a:pt x="67" y="8583"/>
                  </a:cubicBezTo>
                  <a:cubicBezTo>
                    <a:pt x="1035" y="5781"/>
                    <a:pt x="1735" y="2913"/>
                    <a:pt x="2402" y="44"/>
                  </a:cubicBezTo>
                  <a:cubicBezTo>
                    <a:pt x="2413" y="12"/>
                    <a:pt x="2403" y="0"/>
                    <a:pt x="2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1921;p74">
              <a:extLst>
                <a:ext uri="{FF2B5EF4-FFF2-40B4-BE49-F238E27FC236}">
                  <a16:creationId xmlns:a16="http://schemas.microsoft.com/office/drawing/2014/main" id="{5E99FD82-2F3B-F76A-793C-688674D3421E}"/>
                </a:ext>
              </a:extLst>
            </p:cNvPr>
            <p:cNvSpPr/>
            <p:nvPr/>
          </p:nvSpPr>
          <p:spPr>
            <a:xfrm>
              <a:off x="3670875" y="2407750"/>
              <a:ext cx="59475" cy="222800"/>
            </a:xfrm>
            <a:custGeom>
              <a:avLst/>
              <a:gdLst/>
              <a:ahLst/>
              <a:cxnLst/>
              <a:rect l="l" t="t" r="r" b="b"/>
              <a:pathLst>
                <a:path w="2379" h="8912" extrusionOk="0">
                  <a:moveTo>
                    <a:pt x="2353" y="0"/>
                  </a:moveTo>
                  <a:cubicBezTo>
                    <a:pt x="2319" y="0"/>
                    <a:pt x="2258" y="54"/>
                    <a:pt x="2212" y="77"/>
                  </a:cubicBezTo>
                  <a:cubicBezTo>
                    <a:pt x="1612" y="3046"/>
                    <a:pt x="878" y="5948"/>
                    <a:pt x="11" y="8883"/>
                  </a:cubicBezTo>
                  <a:cubicBezTo>
                    <a:pt x="1" y="8903"/>
                    <a:pt x="5" y="8911"/>
                    <a:pt x="17" y="8911"/>
                  </a:cubicBezTo>
                  <a:cubicBezTo>
                    <a:pt x="47" y="8911"/>
                    <a:pt x="120" y="8864"/>
                    <a:pt x="144" y="8817"/>
                  </a:cubicBezTo>
                  <a:cubicBezTo>
                    <a:pt x="1145" y="5948"/>
                    <a:pt x="1778" y="2979"/>
                    <a:pt x="2379" y="44"/>
                  </a:cubicBezTo>
                  <a:cubicBezTo>
                    <a:pt x="2379" y="12"/>
                    <a:pt x="2369" y="0"/>
                    <a:pt x="2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1922;p74">
              <a:extLst>
                <a:ext uri="{FF2B5EF4-FFF2-40B4-BE49-F238E27FC236}">
                  <a16:creationId xmlns:a16="http://schemas.microsoft.com/office/drawing/2014/main" id="{FB867FDE-6C21-E816-B7D6-29A6A892EDE8}"/>
                </a:ext>
              </a:extLst>
            </p:cNvPr>
            <p:cNvSpPr/>
            <p:nvPr/>
          </p:nvSpPr>
          <p:spPr>
            <a:xfrm>
              <a:off x="3690875" y="2397950"/>
              <a:ext cx="60325" cy="222975"/>
            </a:xfrm>
            <a:custGeom>
              <a:avLst/>
              <a:gdLst/>
              <a:ahLst/>
              <a:cxnLst/>
              <a:rect l="l" t="t" r="r" b="b"/>
              <a:pathLst>
                <a:path w="2413" h="8919" extrusionOk="0">
                  <a:moveTo>
                    <a:pt x="2365" y="1"/>
                  </a:moveTo>
                  <a:cubicBezTo>
                    <a:pt x="2316" y="1"/>
                    <a:pt x="2246" y="38"/>
                    <a:pt x="2246" y="102"/>
                  </a:cubicBezTo>
                  <a:cubicBezTo>
                    <a:pt x="1679" y="3104"/>
                    <a:pt x="845" y="5973"/>
                    <a:pt x="11" y="8875"/>
                  </a:cubicBezTo>
                  <a:cubicBezTo>
                    <a:pt x="1" y="8907"/>
                    <a:pt x="3" y="8919"/>
                    <a:pt x="14" y="8919"/>
                  </a:cubicBezTo>
                  <a:cubicBezTo>
                    <a:pt x="38" y="8919"/>
                    <a:pt x="99" y="8865"/>
                    <a:pt x="145" y="8842"/>
                  </a:cubicBezTo>
                  <a:cubicBezTo>
                    <a:pt x="1079" y="5973"/>
                    <a:pt x="1846" y="3004"/>
                    <a:pt x="2413" y="36"/>
                  </a:cubicBezTo>
                  <a:cubicBezTo>
                    <a:pt x="2413" y="12"/>
                    <a:pt x="2392" y="1"/>
                    <a:pt x="2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1923;p74">
              <a:extLst>
                <a:ext uri="{FF2B5EF4-FFF2-40B4-BE49-F238E27FC236}">
                  <a16:creationId xmlns:a16="http://schemas.microsoft.com/office/drawing/2014/main" id="{7136207A-ED2F-0CEF-1690-386D8AD98A01}"/>
                </a:ext>
              </a:extLst>
            </p:cNvPr>
            <p:cNvSpPr/>
            <p:nvPr/>
          </p:nvSpPr>
          <p:spPr>
            <a:xfrm>
              <a:off x="3711675" y="2412200"/>
              <a:ext cx="53700" cy="208075"/>
            </a:xfrm>
            <a:custGeom>
              <a:avLst/>
              <a:gdLst/>
              <a:ahLst/>
              <a:cxnLst/>
              <a:rect l="l" t="t" r="r" b="b"/>
              <a:pathLst>
                <a:path w="2148" h="8323" extrusionOk="0">
                  <a:moveTo>
                    <a:pt x="2099" y="0"/>
                  </a:moveTo>
                  <a:cubicBezTo>
                    <a:pt x="2050" y="0"/>
                    <a:pt x="1981" y="57"/>
                    <a:pt x="1981" y="99"/>
                  </a:cubicBezTo>
                  <a:cubicBezTo>
                    <a:pt x="1514" y="2901"/>
                    <a:pt x="847" y="5603"/>
                    <a:pt x="13" y="8272"/>
                  </a:cubicBezTo>
                  <a:cubicBezTo>
                    <a:pt x="1" y="8309"/>
                    <a:pt x="16" y="8323"/>
                    <a:pt x="39" y="8323"/>
                  </a:cubicBezTo>
                  <a:cubicBezTo>
                    <a:pt x="80" y="8323"/>
                    <a:pt x="146" y="8281"/>
                    <a:pt x="146" y="8238"/>
                  </a:cubicBezTo>
                  <a:cubicBezTo>
                    <a:pt x="1080" y="5570"/>
                    <a:pt x="1681" y="2801"/>
                    <a:pt x="2148" y="66"/>
                  </a:cubicBezTo>
                  <a:cubicBezTo>
                    <a:pt x="2148" y="18"/>
                    <a:pt x="2126" y="0"/>
                    <a:pt x="20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1924;p74">
              <a:extLst>
                <a:ext uri="{FF2B5EF4-FFF2-40B4-BE49-F238E27FC236}">
                  <a16:creationId xmlns:a16="http://schemas.microsoft.com/office/drawing/2014/main" id="{6EFA94FF-BCE8-BBEC-2967-8F2161E6409A}"/>
                </a:ext>
              </a:extLst>
            </p:cNvPr>
            <p:cNvSpPr/>
            <p:nvPr/>
          </p:nvSpPr>
          <p:spPr>
            <a:xfrm>
              <a:off x="3742000" y="2430850"/>
              <a:ext cx="38400" cy="187950"/>
            </a:xfrm>
            <a:custGeom>
              <a:avLst/>
              <a:gdLst/>
              <a:ahLst/>
              <a:cxnLst/>
              <a:rect l="l" t="t" r="r" b="b"/>
              <a:pathLst>
                <a:path w="1536" h="7518" extrusionOk="0">
                  <a:moveTo>
                    <a:pt x="1501" y="1"/>
                  </a:moveTo>
                  <a:cubicBezTo>
                    <a:pt x="1472" y="1"/>
                    <a:pt x="1435" y="34"/>
                    <a:pt x="1435" y="54"/>
                  </a:cubicBezTo>
                  <a:cubicBezTo>
                    <a:pt x="968" y="2556"/>
                    <a:pt x="601" y="5024"/>
                    <a:pt x="1" y="7492"/>
                  </a:cubicBezTo>
                  <a:cubicBezTo>
                    <a:pt x="1" y="7509"/>
                    <a:pt x="18" y="7518"/>
                    <a:pt x="34" y="7518"/>
                  </a:cubicBezTo>
                  <a:cubicBezTo>
                    <a:pt x="51" y="7518"/>
                    <a:pt x="68" y="7509"/>
                    <a:pt x="68" y="7492"/>
                  </a:cubicBezTo>
                  <a:cubicBezTo>
                    <a:pt x="968" y="5124"/>
                    <a:pt x="1135" y="2522"/>
                    <a:pt x="1535" y="54"/>
                  </a:cubicBezTo>
                  <a:cubicBezTo>
                    <a:pt x="1535" y="15"/>
                    <a:pt x="1520" y="1"/>
                    <a:pt x="1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1925;p74">
              <a:extLst>
                <a:ext uri="{FF2B5EF4-FFF2-40B4-BE49-F238E27FC236}">
                  <a16:creationId xmlns:a16="http://schemas.microsoft.com/office/drawing/2014/main" id="{0E63C50A-3E71-8E2F-18CD-992C8B603148}"/>
                </a:ext>
              </a:extLst>
            </p:cNvPr>
            <p:cNvSpPr/>
            <p:nvPr/>
          </p:nvSpPr>
          <p:spPr>
            <a:xfrm>
              <a:off x="3757025" y="2435125"/>
              <a:ext cx="51175" cy="208100"/>
            </a:xfrm>
            <a:custGeom>
              <a:avLst/>
              <a:gdLst/>
              <a:ahLst/>
              <a:cxnLst/>
              <a:rect l="l" t="t" r="r" b="b"/>
              <a:pathLst>
                <a:path w="2047" h="8324" extrusionOk="0">
                  <a:moveTo>
                    <a:pt x="2020" y="0"/>
                  </a:moveTo>
                  <a:cubicBezTo>
                    <a:pt x="1988" y="0"/>
                    <a:pt x="1923" y="51"/>
                    <a:pt x="1902" y="116"/>
                  </a:cubicBezTo>
                  <a:cubicBezTo>
                    <a:pt x="1268" y="2818"/>
                    <a:pt x="567" y="5554"/>
                    <a:pt x="0" y="8289"/>
                  </a:cubicBezTo>
                  <a:cubicBezTo>
                    <a:pt x="0" y="8312"/>
                    <a:pt x="13" y="8324"/>
                    <a:pt x="29" y="8324"/>
                  </a:cubicBezTo>
                  <a:cubicBezTo>
                    <a:pt x="59" y="8324"/>
                    <a:pt x="100" y="8287"/>
                    <a:pt x="100" y="8222"/>
                  </a:cubicBezTo>
                  <a:cubicBezTo>
                    <a:pt x="768" y="5520"/>
                    <a:pt x="1401" y="2785"/>
                    <a:pt x="2035" y="50"/>
                  </a:cubicBezTo>
                  <a:cubicBezTo>
                    <a:pt x="2047" y="15"/>
                    <a:pt x="2038" y="0"/>
                    <a:pt x="20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1926;p74">
              <a:extLst>
                <a:ext uri="{FF2B5EF4-FFF2-40B4-BE49-F238E27FC236}">
                  <a16:creationId xmlns:a16="http://schemas.microsoft.com/office/drawing/2014/main" id="{7CE93D68-FE06-748D-701F-F426B0B0AA25}"/>
                </a:ext>
              </a:extLst>
            </p:cNvPr>
            <p:cNvSpPr/>
            <p:nvPr/>
          </p:nvSpPr>
          <p:spPr>
            <a:xfrm>
              <a:off x="3765900" y="2438975"/>
              <a:ext cx="59200" cy="260900"/>
            </a:xfrm>
            <a:custGeom>
              <a:avLst/>
              <a:gdLst/>
              <a:ahLst/>
              <a:cxnLst/>
              <a:rect l="l" t="t" r="r" b="b"/>
              <a:pathLst>
                <a:path w="2368" h="10436" extrusionOk="0">
                  <a:moveTo>
                    <a:pt x="2353" y="0"/>
                  </a:moveTo>
                  <a:cubicBezTo>
                    <a:pt x="2323" y="0"/>
                    <a:pt x="2237" y="39"/>
                    <a:pt x="2214" y="62"/>
                  </a:cubicBezTo>
                  <a:cubicBezTo>
                    <a:pt x="1513" y="3498"/>
                    <a:pt x="846" y="6967"/>
                    <a:pt x="12" y="10370"/>
                  </a:cubicBezTo>
                  <a:cubicBezTo>
                    <a:pt x="0" y="10418"/>
                    <a:pt x="14" y="10436"/>
                    <a:pt x="37" y="10436"/>
                  </a:cubicBezTo>
                  <a:cubicBezTo>
                    <a:pt x="77" y="10436"/>
                    <a:pt x="146" y="10379"/>
                    <a:pt x="146" y="10336"/>
                  </a:cubicBezTo>
                  <a:cubicBezTo>
                    <a:pt x="1046" y="6967"/>
                    <a:pt x="1647" y="3465"/>
                    <a:pt x="2347" y="29"/>
                  </a:cubicBezTo>
                  <a:cubicBezTo>
                    <a:pt x="2368" y="8"/>
                    <a:pt x="2366" y="0"/>
                    <a:pt x="2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1927;p74">
              <a:extLst>
                <a:ext uri="{FF2B5EF4-FFF2-40B4-BE49-F238E27FC236}">
                  <a16:creationId xmlns:a16="http://schemas.microsoft.com/office/drawing/2014/main" id="{2DC8C531-26CC-EAA0-615E-1BBB3C9F852D}"/>
                </a:ext>
              </a:extLst>
            </p:cNvPr>
            <p:cNvSpPr/>
            <p:nvPr/>
          </p:nvSpPr>
          <p:spPr>
            <a:xfrm>
              <a:off x="3783450" y="2444500"/>
              <a:ext cx="55325" cy="258975"/>
            </a:xfrm>
            <a:custGeom>
              <a:avLst/>
              <a:gdLst/>
              <a:ahLst/>
              <a:cxnLst/>
              <a:rect l="l" t="t" r="r" b="b"/>
              <a:pathLst>
                <a:path w="2213" h="10359" extrusionOk="0">
                  <a:moveTo>
                    <a:pt x="2154" y="0"/>
                  </a:moveTo>
                  <a:cubicBezTo>
                    <a:pt x="2106" y="0"/>
                    <a:pt x="2046" y="48"/>
                    <a:pt x="2046" y="108"/>
                  </a:cubicBezTo>
                  <a:cubicBezTo>
                    <a:pt x="1612" y="3577"/>
                    <a:pt x="978" y="6946"/>
                    <a:pt x="11" y="10316"/>
                  </a:cubicBezTo>
                  <a:cubicBezTo>
                    <a:pt x="0" y="10347"/>
                    <a:pt x="3" y="10359"/>
                    <a:pt x="14" y="10359"/>
                  </a:cubicBezTo>
                  <a:cubicBezTo>
                    <a:pt x="37" y="10359"/>
                    <a:pt x="99" y="10305"/>
                    <a:pt x="144" y="10282"/>
                  </a:cubicBezTo>
                  <a:cubicBezTo>
                    <a:pt x="1312" y="6980"/>
                    <a:pt x="1812" y="3477"/>
                    <a:pt x="2212" y="75"/>
                  </a:cubicBezTo>
                  <a:cubicBezTo>
                    <a:pt x="2212" y="22"/>
                    <a:pt x="2186"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1928;p74">
              <a:extLst>
                <a:ext uri="{FF2B5EF4-FFF2-40B4-BE49-F238E27FC236}">
                  <a16:creationId xmlns:a16="http://schemas.microsoft.com/office/drawing/2014/main" id="{D44F3303-592C-09A7-B70A-13CB03F582DB}"/>
                </a:ext>
              </a:extLst>
            </p:cNvPr>
            <p:cNvSpPr/>
            <p:nvPr/>
          </p:nvSpPr>
          <p:spPr>
            <a:xfrm>
              <a:off x="3788450" y="2476500"/>
              <a:ext cx="61150" cy="272850"/>
            </a:xfrm>
            <a:custGeom>
              <a:avLst/>
              <a:gdLst/>
              <a:ahLst/>
              <a:cxnLst/>
              <a:rect l="l" t="t" r="r" b="b"/>
              <a:pathLst>
                <a:path w="2446" h="10914" extrusionOk="0">
                  <a:moveTo>
                    <a:pt x="2393" y="1"/>
                  </a:moveTo>
                  <a:cubicBezTo>
                    <a:pt x="2343" y="1"/>
                    <a:pt x="2279" y="39"/>
                    <a:pt x="2279" y="62"/>
                  </a:cubicBezTo>
                  <a:cubicBezTo>
                    <a:pt x="1712" y="3732"/>
                    <a:pt x="1078" y="7334"/>
                    <a:pt x="11" y="10870"/>
                  </a:cubicBezTo>
                  <a:cubicBezTo>
                    <a:pt x="0" y="10902"/>
                    <a:pt x="7" y="10914"/>
                    <a:pt x="21" y="10914"/>
                  </a:cubicBezTo>
                  <a:cubicBezTo>
                    <a:pt x="52" y="10914"/>
                    <a:pt x="122" y="10860"/>
                    <a:pt x="144" y="10837"/>
                  </a:cubicBezTo>
                  <a:cubicBezTo>
                    <a:pt x="1312" y="7334"/>
                    <a:pt x="1912" y="3665"/>
                    <a:pt x="2446" y="29"/>
                  </a:cubicBezTo>
                  <a:cubicBezTo>
                    <a:pt x="2436" y="8"/>
                    <a:pt x="2416" y="1"/>
                    <a:pt x="2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1929;p74">
              <a:extLst>
                <a:ext uri="{FF2B5EF4-FFF2-40B4-BE49-F238E27FC236}">
                  <a16:creationId xmlns:a16="http://schemas.microsoft.com/office/drawing/2014/main" id="{BB636BAB-D4EC-B735-C358-E95183B0BAA5}"/>
                </a:ext>
              </a:extLst>
            </p:cNvPr>
            <p:cNvSpPr/>
            <p:nvPr/>
          </p:nvSpPr>
          <p:spPr>
            <a:xfrm>
              <a:off x="3817900" y="2493175"/>
              <a:ext cx="49225" cy="258275"/>
            </a:xfrm>
            <a:custGeom>
              <a:avLst/>
              <a:gdLst/>
              <a:ahLst/>
              <a:cxnLst/>
              <a:rect l="l" t="t" r="r" b="b"/>
              <a:pathLst>
                <a:path w="1969" h="10331" extrusionOk="0">
                  <a:moveTo>
                    <a:pt x="1930" y="1"/>
                  </a:moveTo>
                  <a:cubicBezTo>
                    <a:pt x="1881" y="1"/>
                    <a:pt x="1802" y="40"/>
                    <a:pt x="1802" y="63"/>
                  </a:cubicBezTo>
                  <a:cubicBezTo>
                    <a:pt x="1301" y="3498"/>
                    <a:pt x="634" y="6867"/>
                    <a:pt x="0" y="10303"/>
                  </a:cubicBezTo>
                  <a:cubicBezTo>
                    <a:pt x="0" y="10323"/>
                    <a:pt x="9" y="10331"/>
                    <a:pt x="21" y="10331"/>
                  </a:cubicBezTo>
                  <a:cubicBezTo>
                    <a:pt x="50" y="10331"/>
                    <a:pt x="100" y="10284"/>
                    <a:pt x="100" y="10237"/>
                  </a:cubicBezTo>
                  <a:cubicBezTo>
                    <a:pt x="968" y="6901"/>
                    <a:pt x="1468" y="3465"/>
                    <a:pt x="1968" y="29"/>
                  </a:cubicBezTo>
                  <a:cubicBezTo>
                    <a:pt x="1968" y="9"/>
                    <a:pt x="1952" y="1"/>
                    <a:pt x="1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1930;p74">
              <a:extLst>
                <a:ext uri="{FF2B5EF4-FFF2-40B4-BE49-F238E27FC236}">
                  <a16:creationId xmlns:a16="http://schemas.microsoft.com/office/drawing/2014/main" id="{EA1807A1-A1E1-9A3F-EDB4-28972FDC48D9}"/>
                </a:ext>
              </a:extLst>
            </p:cNvPr>
            <p:cNvSpPr/>
            <p:nvPr/>
          </p:nvSpPr>
          <p:spPr>
            <a:xfrm>
              <a:off x="3841250" y="2464300"/>
              <a:ext cx="49225" cy="273800"/>
            </a:xfrm>
            <a:custGeom>
              <a:avLst/>
              <a:gdLst/>
              <a:ahLst/>
              <a:cxnLst/>
              <a:rect l="l" t="t" r="r" b="b"/>
              <a:pathLst>
                <a:path w="1969" h="10952" extrusionOk="0">
                  <a:moveTo>
                    <a:pt x="1922" y="1"/>
                  </a:moveTo>
                  <a:cubicBezTo>
                    <a:pt x="1872" y="1"/>
                    <a:pt x="1802" y="52"/>
                    <a:pt x="1802" y="117"/>
                  </a:cubicBezTo>
                  <a:cubicBezTo>
                    <a:pt x="1235" y="3719"/>
                    <a:pt x="567" y="7289"/>
                    <a:pt x="0" y="10891"/>
                  </a:cubicBezTo>
                  <a:cubicBezTo>
                    <a:pt x="0" y="10933"/>
                    <a:pt x="12" y="10952"/>
                    <a:pt x="31" y="10952"/>
                  </a:cubicBezTo>
                  <a:cubicBezTo>
                    <a:pt x="56" y="10952"/>
                    <a:pt x="95" y="10916"/>
                    <a:pt x="134" y="10858"/>
                  </a:cubicBezTo>
                  <a:cubicBezTo>
                    <a:pt x="901" y="7322"/>
                    <a:pt x="1468" y="3686"/>
                    <a:pt x="1968" y="50"/>
                  </a:cubicBezTo>
                  <a:cubicBezTo>
                    <a:pt x="1968" y="15"/>
                    <a:pt x="1948" y="1"/>
                    <a:pt x="1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1931;p74">
              <a:extLst>
                <a:ext uri="{FF2B5EF4-FFF2-40B4-BE49-F238E27FC236}">
                  <a16:creationId xmlns:a16="http://schemas.microsoft.com/office/drawing/2014/main" id="{6679ED62-366D-F7EC-C943-BBCFA09A494C}"/>
                </a:ext>
              </a:extLst>
            </p:cNvPr>
            <p:cNvSpPr/>
            <p:nvPr/>
          </p:nvSpPr>
          <p:spPr>
            <a:xfrm>
              <a:off x="3846250" y="2476300"/>
              <a:ext cx="62575" cy="281575"/>
            </a:xfrm>
            <a:custGeom>
              <a:avLst/>
              <a:gdLst/>
              <a:ahLst/>
              <a:cxnLst/>
              <a:rect l="l" t="t" r="r" b="b"/>
              <a:pathLst>
                <a:path w="2503" h="11263" extrusionOk="0">
                  <a:moveTo>
                    <a:pt x="2448" y="1"/>
                  </a:moveTo>
                  <a:cubicBezTo>
                    <a:pt x="2399" y="1"/>
                    <a:pt x="2336" y="29"/>
                    <a:pt x="2336" y="70"/>
                  </a:cubicBezTo>
                  <a:cubicBezTo>
                    <a:pt x="1702" y="3840"/>
                    <a:pt x="834" y="7509"/>
                    <a:pt x="1" y="11212"/>
                  </a:cubicBezTo>
                  <a:cubicBezTo>
                    <a:pt x="1" y="11249"/>
                    <a:pt x="10" y="11263"/>
                    <a:pt x="24" y="11263"/>
                  </a:cubicBezTo>
                  <a:cubicBezTo>
                    <a:pt x="50" y="11263"/>
                    <a:pt x="92" y="11221"/>
                    <a:pt x="134" y="11178"/>
                  </a:cubicBezTo>
                  <a:cubicBezTo>
                    <a:pt x="1135" y="7509"/>
                    <a:pt x="1869" y="3806"/>
                    <a:pt x="2502" y="37"/>
                  </a:cubicBezTo>
                  <a:cubicBezTo>
                    <a:pt x="2502" y="12"/>
                    <a:pt x="2478" y="1"/>
                    <a:pt x="2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1932;p74">
              <a:extLst>
                <a:ext uri="{FF2B5EF4-FFF2-40B4-BE49-F238E27FC236}">
                  <a16:creationId xmlns:a16="http://schemas.microsoft.com/office/drawing/2014/main" id="{28908820-2BFF-9032-254B-15C0FA0B5E18}"/>
                </a:ext>
              </a:extLst>
            </p:cNvPr>
            <p:cNvSpPr/>
            <p:nvPr/>
          </p:nvSpPr>
          <p:spPr>
            <a:xfrm>
              <a:off x="3869050" y="2461975"/>
              <a:ext cx="55025" cy="289475"/>
            </a:xfrm>
            <a:custGeom>
              <a:avLst/>
              <a:gdLst/>
              <a:ahLst/>
              <a:cxnLst/>
              <a:rect l="l" t="t" r="r" b="b"/>
              <a:pathLst>
                <a:path w="2201" h="11579" extrusionOk="0">
                  <a:moveTo>
                    <a:pt x="2176" y="1"/>
                  </a:moveTo>
                  <a:cubicBezTo>
                    <a:pt x="2138" y="1"/>
                    <a:pt x="2057" y="63"/>
                    <a:pt x="2057" y="110"/>
                  </a:cubicBezTo>
                  <a:cubicBezTo>
                    <a:pt x="1557" y="3979"/>
                    <a:pt x="1123" y="7782"/>
                    <a:pt x="23" y="11551"/>
                  </a:cubicBezTo>
                  <a:cubicBezTo>
                    <a:pt x="3" y="11571"/>
                    <a:pt x="1" y="11579"/>
                    <a:pt x="7" y="11579"/>
                  </a:cubicBezTo>
                  <a:cubicBezTo>
                    <a:pt x="23" y="11579"/>
                    <a:pt x="89" y="11532"/>
                    <a:pt x="89" y="11485"/>
                  </a:cubicBezTo>
                  <a:cubicBezTo>
                    <a:pt x="1390" y="7815"/>
                    <a:pt x="1724" y="3879"/>
                    <a:pt x="2191" y="43"/>
                  </a:cubicBezTo>
                  <a:cubicBezTo>
                    <a:pt x="2201" y="13"/>
                    <a:pt x="2193" y="1"/>
                    <a:pt x="21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1933;p74">
              <a:extLst>
                <a:ext uri="{FF2B5EF4-FFF2-40B4-BE49-F238E27FC236}">
                  <a16:creationId xmlns:a16="http://schemas.microsoft.com/office/drawing/2014/main" id="{146448FF-F14F-0924-612F-987F13404F14}"/>
                </a:ext>
              </a:extLst>
            </p:cNvPr>
            <p:cNvSpPr/>
            <p:nvPr/>
          </p:nvSpPr>
          <p:spPr>
            <a:xfrm>
              <a:off x="3877375" y="2460675"/>
              <a:ext cx="71475" cy="367900"/>
            </a:xfrm>
            <a:custGeom>
              <a:avLst/>
              <a:gdLst/>
              <a:ahLst/>
              <a:cxnLst/>
              <a:rect l="l" t="t" r="r" b="b"/>
              <a:pathLst>
                <a:path w="2859" h="14716" extrusionOk="0">
                  <a:moveTo>
                    <a:pt x="2830" y="1"/>
                  </a:moveTo>
                  <a:cubicBezTo>
                    <a:pt x="2789" y="1"/>
                    <a:pt x="2715" y="48"/>
                    <a:pt x="2692" y="95"/>
                  </a:cubicBezTo>
                  <a:cubicBezTo>
                    <a:pt x="1958" y="4965"/>
                    <a:pt x="1257" y="9869"/>
                    <a:pt x="23" y="14672"/>
                  </a:cubicBezTo>
                  <a:cubicBezTo>
                    <a:pt x="2" y="14704"/>
                    <a:pt x="1" y="14715"/>
                    <a:pt x="10" y="14715"/>
                  </a:cubicBezTo>
                  <a:cubicBezTo>
                    <a:pt x="31" y="14715"/>
                    <a:pt x="100" y="14662"/>
                    <a:pt x="123" y="14639"/>
                  </a:cubicBezTo>
                  <a:cubicBezTo>
                    <a:pt x="1691" y="9969"/>
                    <a:pt x="2191" y="4865"/>
                    <a:pt x="2858" y="28"/>
                  </a:cubicBezTo>
                  <a:cubicBezTo>
                    <a:pt x="2858" y="9"/>
                    <a:pt x="2847" y="1"/>
                    <a:pt x="2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1934;p74">
              <a:extLst>
                <a:ext uri="{FF2B5EF4-FFF2-40B4-BE49-F238E27FC236}">
                  <a16:creationId xmlns:a16="http://schemas.microsoft.com/office/drawing/2014/main" id="{D9FCEAE8-3A4C-DF6C-977E-71018B4BE7EC}"/>
                </a:ext>
              </a:extLst>
            </p:cNvPr>
            <p:cNvSpPr/>
            <p:nvPr/>
          </p:nvSpPr>
          <p:spPr>
            <a:xfrm>
              <a:off x="3925175" y="2465375"/>
              <a:ext cx="45025" cy="222000"/>
            </a:xfrm>
            <a:custGeom>
              <a:avLst/>
              <a:gdLst/>
              <a:ahLst/>
              <a:cxnLst/>
              <a:rect l="l" t="t" r="r" b="b"/>
              <a:pathLst>
                <a:path w="1801" h="8880" extrusionOk="0">
                  <a:moveTo>
                    <a:pt x="1531" y="0"/>
                  </a:moveTo>
                  <a:cubicBezTo>
                    <a:pt x="1496" y="0"/>
                    <a:pt x="1447" y="78"/>
                    <a:pt x="1447" y="107"/>
                  </a:cubicBezTo>
                  <a:cubicBezTo>
                    <a:pt x="946" y="3009"/>
                    <a:pt x="713" y="5945"/>
                    <a:pt x="12" y="8813"/>
                  </a:cubicBezTo>
                  <a:cubicBezTo>
                    <a:pt x="0" y="8861"/>
                    <a:pt x="14" y="8879"/>
                    <a:pt x="39" y="8879"/>
                  </a:cubicBezTo>
                  <a:cubicBezTo>
                    <a:pt x="82" y="8879"/>
                    <a:pt x="158" y="8823"/>
                    <a:pt x="179" y="8780"/>
                  </a:cubicBezTo>
                  <a:cubicBezTo>
                    <a:pt x="546" y="7346"/>
                    <a:pt x="813" y="5911"/>
                    <a:pt x="1013" y="4444"/>
                  </a:cubicBezTo>
                  <a:cubicBezTo>
                    <a:pt x="1047" y="4010"/>
                    <a:pt x="1147" y="3576"/>
                    <a:pt x="1180" y="3143"/>
                  </a:cubicBezTo>
                  <a:cubicBezTo>
                    <a:pt x="1213" y="2813"/>
                    <a:pt x="1801" y="460"/>
                    <a:pt x="1555" y="247"/>
                  </a:cubicBezTo>
                  <a:lnTo>
                    <a:pt x="1555" y="247"/>
                  </a:lnTo>
                  <a:cubicBezTo>
                    <a:pt x="1579" y="240"/>
                    <a:pt x="1647" y="168"/>
                    <a:pt x="1647" y="141"/>
                  </a:cubicBezTo>
                  <a:cubicBezTo>
                    <a:pt x="1614" y="107"/>
                    <a:pt x="1614" y="74"/>
                    <a:pt x="1547" y="7"/>
                  </a:cubicBezTo>
                  <a:cubicBezTo>
                    <a:pt x="1542" y="2"/>
                    <a:pt x="1537" y="0"/>
                    <a:pt x="1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1935;p74">
              <a:extLst>
                <a:ext uri="{FF2B5EF4-FFF2-40B4-BE49-F238E27FC236}">
                  <a16:creationId xmlns:a16="http://schemas.microsoft.com/office/drawing/2014/main" id="{98D04D15-C722-2825-7D25-458BA8060A95}"/>
                </a:ext>
              </a:extLst>
            </p:cNvPr>
            <p:cNvSpPr/>
            <p:nvPr/>
          </p:nvSpPr>
          <p:spPr>
            <a:xfrm>
              <a:off x="3942150" y="2481525"/>
              <a:ext cx="33625" cy="212600"/>
            </a:xfrm>
            <a:custGeom>
              <a:avLst/>
              <a:gdLst/>
              <a:ahLst/>
              <a:cxnLst/>
              <a:rect l="l" t="t" r="r" b="b"/>
              <a:pathLst>
                <a:path w="1345" h="8504" extrusionOk="0">
                  <a:moveTo>
                    <a:pt x="1322" y="1"/>
                  </a:moveTo>
                  <a:cubicBezTo>
                    <a:pt x="1285" y="1"/>
                    <a:pt x="1201" y="48"/>
                    <a:pt x="1201" y="95"/>
                  </a:cubicBezTo>
                  <a:cubicBezTo>
                    <a:pt x="868" y="2864"/>
                    <a:pt x="368" y="5666"/>
                    <a:pt x="1" y="8468"/>
                  </a:cubicBezTo>
                  <a:cubicBezTo>
                    <a:pt x="1" y="8493"/>
                    <a:pt x="20" y="8504"/>
                    <a:pt x="44" y="8504"/>
                  </a:cubicBezTo>
                  <a:cubicBezTo>
                    <a:pt x="83" y="8504"/>
                    <a:pt x="134" y="8476"/>
                    <a:pt x="134" y="8434"/>
                  </a:cubicBezTo>
                  <a:cubicBezTo>
                    <a:pt x="634" y="5632"/>
                    <a:pt x="1001" y="2830"/>
                    <a:pt x="1335" y="28"/>
                  </a:cubicBezTo>
                  <a:cubicBezTo>
                    <a:pt x="1345" y="9"/>
                    <a:pt x="1337" y="1"/>
                    <a:pt x="1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1936;p74">
              <a:extLst>
                <a:ext uri="{FF2B5EF4-FFF2-40B4-BE49-F238E27FC236}">
                  <a16:creationId xmlns:a16="http://schemas.microsoft.com/office/drawing/2014/main" id="{FA4D9883-EFD4-4800-082D-51962492B8C3}"/>
                </a:ext>
              </a:extLst>
            </p:cNvPr>
            <p:cNvSpPr/>
            <p:nvPr/>
          </p:nvSpPr>
          <p:spPr>
            <a:xfrm>
              <a:off x="3961325" y="2474725"/>
              <a:ext cx="40050" cy="214375"/>
            </a:xfrm>
            <a:custGeom>
              <a:avLst/>
              <a:gdLst/>
              <a:ahLst/>
              <a:cxnLst/>
              <a:rect l="l" t="t" r="r" b="b"/>
              <a:pathLst>
                <a:path w="1602" h="8575" extrusionOk="0">
                  <a:moveTo>
                    <a:pt x="1553" y="1"/>
                  </a:moveTo>
                  <a:cubicBezTo>
                    <a:pt x="1504" y="1"/>
                    <a:pt x="1435" y="57"/>
                    <a:pt x="1435" y="100"/>
                  </a:cubicBezTo>
                  <a:cubicBezTo>
                    <a:pt x="935" y="2902"/>
                    <a:pt x="401" y="5704"/>
                    <a:pt x="1" y="8539"/>
                  </a:cubicBezTo>
                  <a:cubicBezTo>
                    <a:pt x="1" y="8563"/>
                    <a:pt x="13" y="8574"/>
                    <a:pt x="30" y="8574"/>
                  </a:cubicBezTo>
                  <a:cubicBezTo>
                    <a:pt x="59" y="8574"/>
                    <a:pt x="101" y="8537"/>
                    <a:pt x="101" y="8473"/>
                  </a:cubicBezTo>
                  <a:cubicBezTo>
                    <a:pt x="668" y="5704"/>
                    <a:pt x="1168" y="2869"/>
                    <a:pt x="1602" y="67"/>
                  </a:cubicBezTo>
                  <a:cubicBezTo>
                    <a:pt x="1602" y="19"/>
                    <a:pt x="1580" y="1"/>
                    <a:pt x="1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1937;p74">
              <a:extLst>
                <a:ext uri="{FF2B5EF4-FFF2-40B4-BE49-F238E27FC236}">
                  <a16:creationId xmlns:a16="http://schemas.microsoft.com/office/drawing/2014/main" id="{FDCB6457-1067-2E38-752F-52594D5D3F91}"/>
                </a:ext>
              </a:extLst>
            </p:cNvPr>
            <p:cNvSpPr/>
            <p:nvPr/>
          </p:nvSpPr>
          <p:spPr>
            <a:xfrm>
              <a:off x="3972175" y="2484500"/>
              <a:ext cx="44225" cy="263850"/>
            </a:xfrm>
            <a:custGeom>
              <a:avLst/>
              <a:gdLst/>
              <a:ahLst/>
              <a:cxnLst/>
              <a:rect l="l" t="t" r="r" b="b"/>
              <a:pathLst>
                <a:path w="1769" h="10554" extrusionOk="0">
                  <a:moveTo>
                    <a:pt x="1752" y="0"/>
                  </a:moveTo>
                  <a:cubicBezTo>
                    <a:pt x="1711" y="0"/>
                    <a:pt x="1602" y="49"/>
                    <a:pt x="1602" y="76"/>
                  </a:cubicBezTo>
                  <a:cubicBezTo>
                    <a:pt x="1135" y="3579"/>
                    <a:pt x="601" y="7048"/>
                    <a:pt x="0" y="10517"/>
                  </a:cubicBezTo>
                  <a:cubicBezTo>
                    <a:pt x="0" y="10542"/>
                    <a:pt x="15" y="10553"/>
                    <a:pt x="35" y="10553"/>
                  </a:cubicBezTo>
                  <a:cubicBezTo>
                    <a:pt x="67" y="10553"/>
                    <a:pt x="113" y="10525"/>
                    <a:pt x="134" y="10483"/>
                  </a:cubicBezTo>
                  <a:cubicBezTo>
                    <a:pt x="901" y="7014"/>
                    <a:pt x="1301" y="3512"/>
                    <a:pt x="1768" y="9"/>
                  </a:cubicBezTo>
                  <a:cubicBezTo>
                    <a:pt x="1768" y="3"/>
                    <a:pt x="1762" y="0"/>
                    <a:pt x="1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1938;p74">
              <a:extLst>
                <a:ext uri="{FF2B5EF4-FFF2-40B4-BE49-F238E27FC236}">
                  <a16:creationId xmlns:a16="http://schemas.microsoft.com/office/drawing/2014/main" id="{024F02D3-D576-A97A-652C-06A1EFD88B1B}"/>
                </a:ext>
              </a:extLst>
            </p:cNvPr>
            <p:cNvSpPr/>
            <p:nvPr/>
          </p:nvSpPr>
          <p:spPr>
            <a:xfrm>
              <a:off x="3979425" y="2490400"/>
              <a:ext cx="52125" cy="292300"/>
            </a:xfrm>
            <a:custGeom>
              <a:avLst/>
              <a:gdLst/>
              <a:ahLst/>
              <a:cxnLst/>
              <a:rect l="l" t="t" r="r" b="b"/>
              <a:pathLst>
                <a:path w="2085" h="11692" extrusionOk="0">
                  <a:moveTo>
                    <a:pt x="2082" y="0"/>
                  </a:moveTo>
                  <a:cubicBezTo>
                    <a:pt x="2069" y="0"/>
                    <a:pt x="1945" y="78"/>
                    <a:pt x="1945" y="107"/>
                  </a:cubicBezTo>
                  <a:cubicBezTo>
                    <a:pt x="1545" y="4010"/>
                    <a:pt x="1145" y="7846"/>
                    <a:pt x="11" y="11648"/>
                  </a:cubicBezTo>
                  <a:cubicBezTo>
                    <a:pt x="0" y="11680"/>
                    <a:pt x="3" y="11692"/>
                    <a:pt x="14" y="11692"/>
                  </a:cubicBezTo>
                  <a:cubicBezTo>
                    <a:pt x="37" y="11692"/>
                    <a:pt x="99" y="11638"/>
                    <a:pt x="144" y="11615"/>
                  </a:cubicBezTo>
                  <a:cubicBezTo>
                    <a:pt x="1445" y="7912"/>
                    <a:pt x="1712" y="3943"/>
                    <a:pt x="2079" y="7"/>
                  </a:cubicBezTo>
                  <a:cubicBezTo>
                    <a:pt x="2083" y="2"/>
                    <a:pt x="2084" y="0"/>
                    <a:pt x="20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1939;p74">
              <a:extLst>
                <a:ext uri="{FF2B5EF4-FFF2-40B4-BE49-F238E27FC236}">
                  <a16:creationId xmlns:a16="http://schemas.microsoft.com/office/drawing/2014/main" id="{813B985D-1147-AA2E-94CE-87D3FF0B57E2}"/>
                </a:ext>
              </a:extLst>
            </p:cNvPr>
            <p:cNvSpPr/>
            <p:nvPr/>
          </p:nvSpPr>
          <p:spPr>
            <a:xfrm>
              <a:off x="4018050" y="2479500"/>
              <a:ext cx="45300" cy="320075"/>
            </a:xfrm>
            <a:custGeom>
              <a:avLst/>
              <a:gdLst/>
              <a:ahLst/>
              <a:cxnLst/>
              <a:rect l="l" t="t" r="r" b="b"/>
              <a:pathLst>
                <a:path w="1812" h="12803" extrusionOk="0">
                  <a:moveTo>
                    <a:pt x="1787" y="0"/>
                  </a:moveTo>
                  <a:cubicBezTo>
                    <a:pt x="1749" y="0"/>
                    <a:pt x="1668" y="63"/>
                    <a:pt x="1668" y="109"/>
                  </a:cubicBezTo>
                  <a:cubicBezTo>
                    <a:pt x="1168" y="4346"/>
                    <a:pt x="567" y="8549"/>
                    <a:pt x="0" y="12752"/>
                  </a:cubicBezTo>
                  <a:cubicBezTo>
                    <a:pt x="0" y="12788"/>
                    <a:pt x="14" y="12803"/>
                    <a:pt x="31" y="12803"/>
                  </a:cubicBezTo>
                  <a:cubicBezTo>
                    <a:pt x="60" y="12803"/>
                    <a:pt x="100" y="12760"/>
                    <a:pt x="100" y="12718"/>
                  </a:cubicBezTo>
                  <a:cubicBezTo>
                    <a:pt x="834" y="8515"/>
                    <a:pt x="1301" y="4246"/>
                    <a:pt x="1801" y="43"/>
                  </a:cubicBezTo>
                  <a:cubicBezTo>
                    <a:pt x="1812" y="12"/>
                    <a:pt x="1803" y="0"/>
                    <a:pt x="1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1940;p74">
              <a:extLst>
                <a:ext uri="{FF2B5EF4-FFF2-40B4-BE49-F238E27FC236}">
                  <a16:creationId xmlns:a16="http://schemas.microsoft.com/office/drawing/2014/main" id="{BBC5210F-434E-D5AC-4E2D-C326CC5E2AC3}"/>
                </a:ext>
              </a:extLst>
            </p:cNvPr>
            <p:cNvSpPr/>
            <p:nvPr/>
          </p:nvSpPr>
          <p:spPr>
            <a:xfrm>
              <a:off x="4023875" y="2546450"/>
              <a:ext cx="37325" cy="285575"/>
            </a:xfrm>
            <a:custGeom>
              <a:avLst/>
              <a:gdLst/>
              <a:ahLst/>
              <a:cxnLst/>
              <a:rect l="l" t="t" r="r" b="b"/>
              <a:pathLst>
                <a:path w="1493" h="11423" extrusionOk="0">
                  <a:moveTo>
                    <a:pt x="1468" y="1"/>
                  </a:moveTo>
                  <a:cubicBezTo>
                    <a:pt x="1437" y="1"/>
                    <a:pt x="1368" y="57"/>
                    <a:pt x="1368" y="100"/>
                  </a:cubicBezTo>
                  <a:cubicBezTo>
                    <a:pt x="1101" y="3869"/>
                    <a:pt x="1001" y="7739"/>
                    <a:pt x="1" y="11408"/>
                  </a:cubicBezTo>
                  <a:cubicBezTo>
                    <a:pt x="1" y="11419"/>
                    <a:pt x="8" y="11423"/>
                    <a:pt x="18" y="11423"/>
                  </a:cubicBezTo>
                  <a:cubicBezTo>
                    <a:pt x="38" y="11423"/>
                    <a:pt x="67" y="11408"/>
                    <a:pt x="67" y="11408"/>
                  </a:cubicBezTo>
                  <a:cubicBezTo>
                    <a:pt x="1268" y="7872"/>
                    <a:pt x="1235" y="3736"/>
                    <a:pt x="1468" y="66"/>
                  </a:cubicBezTo>
                  <a:cubicBezTo>
                    <a:pt x="1492" y="18"/>
                    <a:pt x="1486" y="1"/>
                    <a:pt x="1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1941;p74">
              <a:extLst>
                <a:ext uri="{FF2B5EF4-FFF2-40B4-BE49-F238E27FC236}">
                  <a16:creationId xmlns:a16="http://schemas.microsoft.com/office/drawing/2014/main" id="{572AC43F-D418-CEDF-8A2B-415A315AB152}"/>
                </a:ext>
              </a:extLst>
            </p:cNvPr>
            <p:cNvSpPr/>
            <p:nvPr/>
          </p:nvSpPr>
          <p:spPr>
            <a:xfrm>
              <a:off x="4039725" y="2606250"/>
              <a:ext cx="31025" cy="214825"/>
            </a:xfrm>
            <a:custGeom>
              <a:avLst/>
              <a:gdLst/>
              <a:ahLst/>
              <a:cxnLst/>
              <a:rect l="l" t="t" r="r" b="b"/>
              <a:pathLst>
                <a:path w="1241" h="8593" extrusionOk="0">
                  <a:moveTo>
                    <a:pt x="1235" y="1"/>
                  </a:moveTo>
                  <a:cubicBezTo>
                    <a:pt x="1212" y="1"/>
                    <a:pt x="1101" y="55"/>
                    <a:pt x="1101" y="110"/>
                  </a:cubicBezTo>
                  <a:cubicBezTo>
                    <a:pt x="801" y="2945"/>
                    <a:pt x="534" y="5780"/>
                    <a:pt x="0" y="8549"/>
                  </a:cubicBezTo>
                  <a:cubicBezTo>
                    <a:pt x="0" y="8581"/>
                    <a:pt x="10" y="8592"/>
                    <a:pt x="24" y="8592"/>
                  </a:cubicBezTo>
                  <a:cubicBezTo>
                    <a:pt x="54" y="8592"/>
                    <a:pt x="100" y="8538"/>
                    <a:pt x="100" y="8516"/>
                  </a:cubicBezTo>
                  <a:cubicBezTo>
                    <a:pt x="668" y="5714"/>
                    <a:pt x="934" y="2845"/>
                    <a:pt x="1235" y="9"/>
                  </a:cubicBezTo>
                  <a:cubicBezTo>
                    <a:pt x="1241" y="3"/>
                    <a:pt x="1240" y="1"/>
                    <a:pt x="12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1942;p74">
              <a:extLst>
                <a:ext uri="{FF2B5EF4-FFF2-40B4-BE49-F238E27FC236}">
                  <a16:creationId xmlns:a16="http://schemas.microsoft.com/office/drawing/2014/main" id="{1D8563A7-BBE8-0A04-DABD-0E58FD250B9F}"/>
                </a:ext>
              </a:extLst>
            </p:cNvPr>
            <p:cNvSpPr/>
            <p:nvPr/>
          </p:nvSpPr>
          <p:spPr>
            <a:xfrm>
              <a:off x="4038525" y="2628375"/>
              <a:ext cx="46800" cy="269300"/>
            </a:xfrm>
            <a:custGeom>
              <a:avLst/>
              <a:gdLst/>
              <a:ahLst/>
              <a:cxnLst/>
              <a:rect l="l" t="t" r="r" b="b"/>
              <a:pathLst>
                <a:path w="1872" h="10772" extrusionOk="0">
                  <a:moveTo>
                    <a:pt x="1847" y="0"/>
                  </a:moveTo>
                  <a:cubicBezTo>
                    <a:pt x="1809" y="0"/>
                    <a:pt x="1716" y="69"/>
                    <a:pt x="1716" y="92"/>
                  </a:cubicBezTo>
                  <a:cubicBezTo>
                    <a:pt x="1383" y="3628"/>
                    <a:pt x="1149" y="7330"/>
                    <a:pt x="15" y="10733"/>
                  </a:cubicBezTo>
                  <a:cubicBezTo>
                    <a:pt x="1" y="10761"/>
                    <a:pt x="17" y="10771"/>
                    <a:pt x="39" y="10771"/>
                  </a:cubicBezTo>
                  <a:cubicBezTo>
                    <a:pt x="71" y="10771"/>
                    <a:pt x="115" y="10752"/>
                    <a:pt x="115" y="10733"/>
                  </a:cubicBezTo>
                  <a:cubicBezTo>
                    <a:pt x="1383" y="7430"/>
                    <a:pt x="1516" y="3494"/>
                    <a:pt x="1850" y="58"/>
                  </a:cubicBezTo>
                  <a:cubicBezTo>
                    <a:pt x="1871" y="16"/>
                    <a:pt x="1865" y="0"/>
                    <a:pt x="1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1943;p74">
              <a:extLst>
                <a:ext uri="{FF2B5EF4-FFF2-40B4-BE49-F238E27FC236}">
                  <a16:creationId xmlns:a16="http://schemas.microsoft.com/office/drawing/2014/main" id="{C0B4E8E8-5977-DDAE-F12E-09A91487CA28}"/>
                </a:ext>
              </a:extLst>
            </p:cNvPr>
            <p:cNvSpPr/>
            <p:nvPr/>
          </p:nvSpPr>
          <p:spPr>
            <a:xfrm>
              <a:off x="4058075" y="2673900"/>
              <a:ext cx="41725" cy="252675"/>
            </a:xfrm>
            <a:custGeom>
              <a:avLst/>
              <a:gdLst/>
              <a:ahLst/>
              <a:cxnLst/>
              <a:rect l="l" t="t" r="r" b="b"/>
              <a:pathLst>
                <a:path w="1669" h="10107" extrusionOk="0">
                  <a:moveTo>
                    <a:pt x="1663" y="0"/>
                  </a:moveTo>
                  <a:cubicBezTo>
                    <a:pt x="1634" y="0"/>
                    <a:pt x="1501" y="109"/>
                    <a:pt x="1501" y="139"/>
                  </a:cubicBezTo>
                  <a:cubicBezTo>
                    <a:pt x="1168" y="3475"/>
                    <a:pt x="534" y="6777"/>
                    <a:pt x="0" y="10079"/>
                  </a:cubicBezTo>
                  <a:cubicBezTo>
                    <a:pt x="0" y="10099"/>
                    <a:pt x="6" y="10107"/>
                    <a:pt x="14" y="10107"/>
                  </a:cubicBezTo>
                  <a:cubicBezTo>
                    <a:pt x="34" y="10107"/>
                    <a:pt x="67" y="10060"/>
                    <a:pt x="67" y="10013"/>
                  </a:cubicBezTo>
                  <a:cubicBezTo>
                    <a:pt x="734" y="6744"/>
                    <a:pt x="1268" y="3408"/>
                    <a:pt x="1668" y="5"/>
                  </a:cubicBezTo>
                  <a:cubicBezTo>
                    <a:pt x="1668" y="2"/>
                    <a:pt x="1666" y="0"/>
                    <a:pt x="16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1944;p74">
              <a:extLst>
                <a:ext uri="{FF2B5EF4-FFF2-40B4-BE49-F238E27FC236}">
                  <a16:creationId xmlns:a16="http://schemas.microsoft.com/office/drawing/2014/main" id="{AAC5D4B9-F454-031E-5668-529F50EDA7ED}"/>
                </a:ext>
              </a:extLst>
            </p:cNvPr>
            <p:cNvSpPr/>
            <p:nvPr/>
          </p:nvSpPr>
          <p:spPr>
            <a:xfrm>
              <a:off x="4071400" y="2689200"/>
              <a:ext cx="37800" cy="271800"/>
            </a:xfrm>
            <a:custGeom>
              <a:avLst/>
              <a:gdLst/>
              <a:ahLst/>
              <a:cxnLst/>
              <a:rect l="l" t="t" r="r" b="b"/>
              <a:pathLst>
                <a:path w="1512" h="10872" extrusionOk="0">
                  <a:moveTo>
                    <a:pt x="1491" y="0"/>
                  </a:moveTo>
                  <a:cubicBezTo>
                    <a:pt x="1455" y="0"/>
                    <a:pt x="1369" y="55"/>
                    <a:pt x="1369" y="127"/>
                  </a:cubicBezTo>
                  <a:cubicBezTo>
                    <a:pt x="1035" y="3696"/>
                    <a:pt x="501" y="7232"/>
                    <a:pt x="1" y="10835"/>
                  </a:cubicBezTo>
                  <a:cubicBezTo>
                    <a:pt x="1" y="10860"/>
                    <a:pt x="11" y="10871"/>
                    <a:pt x="23" y="10871"/>
                  </a:cubicBezTo>
                  <a:cubicBezTo>
                    <a:pt x="42" y="10871"/>
                    <a:pt x="68" y="10843"/>
                    <a:pt x="68" y="10802"/>
                  </a:cubicBezTo>
                  <a:cubicBezTo>
                    <a:pt x="701" y="7232"/>
                    <a:pt x="1168" y="3630"/>
                    <a:pt x="1502" y="27"/>
                  </a:cubicBezTo>
                  <a:cubicBezTo>
                    <a:pt x="1511" y="9"/>
                    <a:pt x="1505" y="0"/>
                    <a:pt x="1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1945;p74">
              <a:extLst>
                <a:ext uri="{FF2B5EF4-FFF2-40B4-BE49-F238E27FC236}">
                  <a16:creationId xmlns:a16="http://schemas.microsoft.com/office/drawing/2014/main" id="{D252606A-CB7B-42E0-0D84-59284BDAA962}"/>
                </a:ext>
              </a:extLst>
            </p:cNvPr>
            <p:cNvSpPr/>
            <p:nvPr/>
          </p:nvSpPr>
          <p:spPr>
            <a:xfrm>
              <a:off x="4108950" y="2691450"/>
              <a:ext cx="17525" cy="210600"/>
            </a:xfrm>
            <a:custGeom>
              <a:avLst/>
              <a:gdLst/>
              <a:ahLst/>
              <a:cxnLst/>
              <a:rect l="l" t="t" r="r" b="b"/>
              <a:pathLst>
                <a:path w="701" h="8424" extrusionOk="0">
                  <a:moveTo>
                    <a:pt x="672" y="1"/>
                  </a:moveTo>
                  <a:cubicBezTo>
                    <a:pt x="624" y="1"/>
                    <a:pt x="534" y="79"/>
                    <a:pt x="534" y="104"/>
                  </a:cubicBezTo>
                  <a:cubicBezTo>
                    <a:pt x="467" y="2906"/>
                    <a:pt x="267" y="5641"/>
                    <a:pt x="0" y="8410"/>
                  </a:cubicBezTo>
                  <a:cubicBezTo>
                    <a:pt x="0" y="8420"/>
                    <a:pt x="9" y="8424"/>
                    <a:pt x="21" y="8424"/>
                  </a:cubicBezTo>
                  <a:cubicBezTo>
                    <a:pt x="50" y="8424"/>
                    <a:pt x="100" y="8400"/>
                    <a:pt x="100" y="8377"/>
                  </a:cubicBezTo>
                  <a:cubicBezTo>
                    <a:pt x="500" y="5608"/>
                    <a:pt x="567" y="2773"/>
                    <a:pt x="701" y="37"/>
                  </a:cubicBezTo>
                  <a:cubicBezTo>
                    <a:pt x="701" y="11"/>
                    <a:pt x="689" y="1"/>
                    <a:pt x="6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1946;p74">
              <a:extLst>
                <a:ext uri="{FF2B5EF4-FFF2-40B4-BE49-F238E27FC236}">
                  <a16:creationId xmlns:a16="http://schemas.microsoft.com/office/drawing/2014/main" id="{5B287C11-7ECC-22E3-583B-00E455C17B21}"/>
                </a:ext>
              </a:extLst>
            </p:cNvPr>
            <p:cNvSpPr/>
            <p:nvPr/>
          </p:nvSpPr>
          <p:spPr>
            <a:xfrm>
              <a:off x="4118100" y="2708825"/>
              <a:ext cx="27550" cy="224175"/>
            </a:xfrm>
            <a:custGeom>
              <a:avLst/>
              <a:gdLst/>
              <a:ahLst/>
              <a:cxnLst/>
              <a:rect l="l" t="t" r="r" b="b"/>
              <a:pathLst>
                <a:path w="1102" h="8967" extrusionOk="0">
                  <a:moveTo>
                    <a:pt x="1072" y="0"/>
                  </a:moveTo>
                  <a:cubicBezTo>
                    <a:pt x="1033" y="0"/>
                    <a:pt x="968" y="63"/>
                    <a:pt x="968" y="109"/>
                  </a:cubicBezTo>
                  <a:cubicBezTo>
                    <a:pt x="802" y="3078"/>
                    <a:pt x="635" y="6014"/>
                    <a:pt x="1" y="8916"/>
                  </a:cubicBezTo>
                  <a:cubicBezTo>
                    <a:pt x="1" y="8953"/>
                    <a:pt x="19" y="8967"/>
                    <a:pt x="42" y="8967"/>
                  </a:cubicBezTo>
                  <a:cubicBezTo>
                    <a:pt x="81" y="8967"/>
                    <a:pt x="134" y="8925"/>
                    <a:pt x="134" y="8882"/>
                  </a:cubicBezTo>
                  <a:cubicBezTo>
                    <a:pt x="902" y="6014"/>
                    <a:pt x="968" y="3012"/>
                    <a:pt x="1102" y="43"/>
                  </a:cubicBezTo>
                  <a:cubicBezTo>
                    <a:pt x="1102" y="12"/>
                    <a:pt x="1089"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1947;p74">
              <a:extLst>
                <a:ext uri="{FF2B5EF4-FFF2-40B4-BE49-F238E27FC236}">
                  <a16:creationId xmlns:a16="http://schemas.microsoft.com/office/drawing/2014/main" id="{A3AECA6F-EF5B-4303-B0DF-4483051915C9}"/>
                </a:ext>
              </a:extLst>
            </p:cNvPr>
            <p:cNvSpPr/>
            <p:nvPr/>
          </p:nvSpPr>
          <p:spPr>
            <a:xfrm>
              <a:off x="4138125" y="2735050"/>
              <a:ext cx="19200" cy="188200"/>
            </a:xfrm>
            <a:custGeom>
              <a:avLst/>
              <a:gdLst/>
              <a:ahLst/>
              <a:cxnLst/>
              <a:rect l="l" t="t" r="r" b="b"/>
              <a:pathLst>
                <a:path w="768" h="7528" extrusionOk="0">
                  <a:moveTo>
                    <a:pt x="736" y="1"/>
                  </a:moveTo>
                  <a:cubicBezTo>
                    <a:pt x="688" y="1"/>
                    <a:pt x="601" y="56"/>
                    <a:pt x="601" y="128"/>
                  </a:cubicBezTo>
                  <a:cubicBezTo>
                    <a:pt x="501" y="2630"/>
                    <a:pt x="301" y="5031"/>
                    <a:pt x="1" y="7500"/>
                  </a:cubicBezTo>
                  <a:cubicBezTo>
                    <a:pt x="1" y="7519"/>
                    <a:pt x="9" y="7528"/>
                    <a:pt x="21" y="7528"/>
                  </a:cubicBezTo>
                  <a:cubicBezTo>
                    <a:pt x="51" y="7528"/>
                    <a:pt x="101" y="7480"/>
                    <a:pt x="101" y="7433"/>
                  </a:cubicBezTo>
                  <a:cubicBezTo>
                    <a:pt x="601" y="4998"/>
                    <a:pt x="634" y="2496"/>
                    <a:pt x="768" y="28"/>
                  </a:cubicBezTo>
                  <a:cubicBezTo>
                    <a:pt x="768" y="9"/>
                    <a:pt x="755" y="1"/>
                    <a:pt x="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1948;p74">
              <a:extLst>
                <a:ext uri="{FF2B5EF4-FFF2-40B4-BE49-F238E27FC236}">
                  <a16:creationId xmlns:a16="http://schemas.microsoft.com/office/drawing/2014/main" id="{332248BA-D7E6-4642-536B-0134C225EC8E}"/>
                </a:ext>
              </a:extLst>
            </p:cNvPr>
            <p:cNvSpPr/>
            <p:nvPr/>
          </p:nvSpPr>
          <p:spPr>
            <a:xfrm>
              <a:off x="4149800" y="2762250"/>
              <a:ext cx="20875" cy="178175"/>
            </a:xfrm>
            <a:custGeom>
              <a:avLst/>
              <a:gdLst/>
              <a:ahLst/>
              <a:cxnLst/>
              <a:rect l="l" t="t" r="r" b="b"/>
              <a:pathLst>
                <a:path w="835" h="7127" extrusionOk="0">
                  <a:moveTo>
                    <a:pt x="815" y="1"/>
                  </a:moveTo>
                  <a:cubicBezTo>
                    <a:pt x="766" y="1"/>
                    <a:pt x="668" y="79"/>
                    <a:pt x="668" y="107"/>
                  </a:cubicBezTo>
                  <a:cubicBezTo>
                    <a:pt x="468" y="2442"/>
                    <a:pt x="301" y="4777"/>
                    <a:pt x="1" y="7112"/>
                  </a:cubicBezTo>
                  <a:cubicBezTo>
                    <a:pt x="1" y="7122"/>
                    <a:pt x="6" y="7126"/>
                    <a:pt x="16" y="7126"/>
                  </a:cubicBezTo>
                  <a:cubicBezTo>
                    <a:pt x="40" y="7126"/>
                    <a:pt x="87" y="7103"/>
                    <a:pt x="134" y="7079"/>
                  </a:cubicBezTo>
                  <a:cubicBezTo>
                    <a:pt x="501" y="4744"/>
                    <a:pt x="601" y="2342"/>
                    <a:pt x="834" y="7"/>
                  </a:cubicBezTo>
                  <a:cubicBezTo>
                    <a:pt x="830" y="3"/>
                    <a:pt x="823"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1949;p74">
              <a:extLst>
                <a:ext uri="{FF2B5EF4-FFF2-40B4-BE49-F238E27FC236}">
                  <a16:creationId xmlns:a16="http://schemas.microsoft.com/office/drawing/2014/main" id="{A85A83F9-7A73-3CF6-B494-23BC75557699}"/>
                </a:ext>
              </a:extLst>
            </p:cNvPr>
            <p:cNvSpPr/>
            <p:nvPr/>
          </p:nvSpPr>
          <p:spPr>
            <a:xfrm>
              <a:off x="4161475" y="2767350"/>
              <a:ext cx="29225" cy="184250"/>
            </a:xfrm>
            <a:custGeom>
              <a:avLst/>
              <a:gdLst/>
              <a:ahLst/>
              <a:cxnLst/>
              <a:rect l="l" t="t" r="r" b="b"/>
              <a:pathLst>
                <a:path w="1169" h="7370" extrusionOk="0">
                  <a:moveTo>
                    <a:pt x="1145" y="0"/>
                  </a:moveTo>
                  <a:cubicBezTo>
                    <a:pt x="1107" y="0"/>
                    <a:pt x="1035" y="79"/>
                    <a:pt x="1035" y="103"/>
                  </a:cubicBezTo>
                  <a:cubicBezTo>
                    <a:pt x="734" y="2539"/>
                    <a:pt x="434" y="4907"/>
                    <a:pt x="1" y="7342"/>
                  </a:cubicBezTo>
                  <a:cubicBezTo>
                    <a:pt x="1" y="7362"/>
                    <a:pt x="6" y="7370"/>
                    <a:pt x="14" y="7370"/>
                  </a:cubicBezTo>
                  <a:cubicBezTo>
                    <a:pt x="34" y="7370"/>
                    <a:pt x="67" y="7322"/>
                    <a:pt x="67" y="7275"/>
                  </a:cubicBezTo>
                  <a:cubicBezTo>
                    <a:pt x="734" y="4940"/>
                    <a:pt x="868" y="2439"/>
                    <a:pt x="1168" y="37"/>
                  </a:cubicBezTo>
                  <a:cubicBezTo>
                    <a:pt x="1168" y="10"/>
                    <a:pt x="1159" y="0"/>
                    <a:pt x="1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1950;p74">
              <a:extLst>
                <a:ext uri="{FF2B5EF4-FFF2-40B4-BE49-F238E27FC236}">
                  <a16:creationId xmlns:a16="http://schemas.microsoft.com/office/drawing/2014/main" id="{E1BC72C0-539B-B0B5-8FCC-6E3EE7B46B45}"/>
                </a:ext>
              </a:extLst>
            </p:cNvPr>
            <p:cNvSpPr/>
            <p:nvPr/>
          </p:nvSpPr>
          <p:spPr>
            <a:xfrm>
              <a:off x="4190675" y="2793050"/>
              <a:ext cx="17525" cy="115575"/>
            </a:xfrm>
            <a:custGeom>
              <a:avLst/>
              <a:gdLst/>
              <a:ahLst/>
              <a:cxnLst/>
              <a:rect l="l" t="t" r="r" b="b"/>
              <a:pathLst>
                <a:path w="701" h="4623" extrusionOk="0">
                  <a:moveTo>
                    <a:pt x="660" y="0"/>
                  </a:moveTo>
                  <a:cubicBezTo>
                    <a:pt x="599" y="0"/>
                    <a:pt x="534" y="49"/>
                    <a:pt x="534" y="76"/>
                  </a:cubicBezTo>
                  <a:cubicBezTo>
                    <a:pt x="400" y="1577"/>
                    <a:pt x="234" y="3078"/>
                    <a:pt x="0" y="4579"/>
                  </a:cubicBezTo>
                  <a:cubicBezTo>
                    <a:pt x="0" y="4611"/>
                    <a:pt x="7" y="4623"/>
                    <a:pt x="16" y="4623"/>
                  </a:cubicBezTo>
                  <a:cubicBezTo>
                    <a:pt x="36" y="4623"/>
                    <a:pt x="67" y="4569"/>
                    <a:pt x="67" y="4546"/>
                  </a:cubicBezTo>
                  <a:cubicBezTo>
                    <a:pt x="434" y="3078"/>
                    <a:pt x="534" y="1511"/>
                    <a:pt x="701" y="9"/>
                  </a:cubicBezTo>
                  <a:cubicBezTo>
                    <a:pt x="688" y="3"/>
                    <a:pt x="674" y="0"/>
                    <a:pt x="6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1951;p74">
              <a:extLst>
                <a:ext uri="{FF2B5EF4-FFF2-40B4-BE49-F238E27FC236}">
                  <a16:creationId xmlns:a16="http://schemas.microsoft.com/office/drawing/2014/main" id="{C1157106-72ED-CA71-C1C8-BFF0C71CCBF6}"/>
                </a:ext>
              </a:extLst>
            </p:cNvPr>
            <p:cNvSpPr/>
            <p:nvPr/>
          </p:nvSpPr>
          <p:spPr>
            <a:xfrm>
              <a:off x="4209850" y="2783100"/>
              <a:ext cx="21425" cy="131450"/>
            </a:xfrm>
            <a:custGeom>
              <a:avLst/>
              <a:gdLst/>
              <a:ahLst/>
              <a:cxnLst/>
              <a:rect l="l" t="t" r="r" b="b"/>
              <a:pathLst>
                <a:path w="857" h="5258" extrusionOk="0">
                  <a:moveTo>
                    <a:pt x="851" y="0"/>
                  </a:moveTo>
                  <a:cubicBezTo>
                    <a:pt x="849" y="0"/>
                    <a:pt x="844" y="3"/>
                    <a:pt x="834" y="7"/>
                  </a:cubicBezTo>
                  <a:cubicBezTo>
                    <a:pt x="834" y="13"/>
                    <a:pt x="833" y="20"/>
                    <a:pt x="832" y="26"/>
                  </a:cubicBezTo>
                  <a:lnTo>
                    <a:pt x="832" y="26"/>
                  </a:lnTo>
                  <a:cubicBezTo>
                    <a:pt x="847" y="11"/>
                    <a:pt x="857" y="0"/>
                    <a:pt x="851" y="0"/>
                  </a:cubicBezTo>
                  <a:close/>
                  <a:moveTo>
                    <a:pt x="832" y="26"/>
                  </a:moveTo>
                  <a:lnTo>
                    <a:pt x="832" y="26"/>
                  </a:lnTo>
                  <a:cubicBezTo>
                    <a:pt x="807" y="51"/>
                    <a:pt x="767" y="89"/>
                    <a:pt x="767" y="107"/>
                  </a:cubicBezTo>
                  <a:cubicBezTo>
                    <a:pt x="567" y="1809"/>
                    <a:pt x="234" y="3543"/>
                    <a:pt x="0" y="5244"/>
                  </a:cubicBezTo>
                  <a:cubicBezTo>
                    <a:pt x="0" y="5253"/>
                    <a:pt x="5" y="5257"/>
                    <a:pt x="12" y="5257"/>
                  </a:cubicBezTo>
                  <a:cubicBezTo>
                    <a:pt x="31" y="5257"/>
                    <a:pt x="67" y="5226"/>
                    <a:pt x="67" y="5178"/>
                  </a:cubicBezTo>
                  <a:cubicBezTo>
                    <a:pt x="433" y="3482"/>
                    <a:pt x="666" y="1754"/>
                    <a:pt x="832"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1952;p74">
              <a:extLst>
                <a:ext uri="{FF2B5EF4-FFF2-40B4-BE49-F238E27FC236}">
                  <a16:creationId xmlns:a16="http://schemas.microsoft.com/office/drawing/2014/main" id="{E50D5153-F12B-6E8C-EBD1-49A4D49EAA05}"/>
                </a:ext>
              </a:extLst>
            </p:cNvPr>
            <p:cNvSpPr/>
            <p:nvPr/>
          </p:nvSpPr>
          <p:spPr>
            <a:xfrm>
              <a:off x="4229850" y="2778100"/>
              <a:ext cx="11850" cy="100700"/>
            </a:xfrm>
            <a:custGeom>
              <a:avLst/>
              <a:gdLst/>
              <a:ahLst/>
              <a:cxnLst/>
              <a:rect l="l" t="t" r="r" b="b"/>
              <a:pathLst>
                <a:path w="474" h="4028" extrusionOk="0">
                  <a:moveTo>
                    <a:pt x="471" y="0"/>
                  </a:moveTo>
                  <a:cubicBezTo>
                    <a:pt x="458" y="0"/>
                    <a:pt x="334" y="78"/>
                    <a:pt x="334" y="107"/>
                  </a:cubicBezTo>
                  <a:cubicBezTo>
                    <a:pt x="301" y="1408"/>
                    <a:pt x="201" y="2676"/>
                    <a:pt x="1" y="3977"/>
                  </a:cubicBezTo>
                  <a:cubicBezTo>
                    <a:pt x="1" y="4013"/>
                    <a:pt x="10" y="4028"/>
                    <a:pt x="21" y="4028"/>
                  </a:cubicBezTo>
                  <a:cubicBezTo>
                    <a:pt x="41" y="4028"/>
                    <a:pt x="68" y="3985"/>
                    <a:pt x="68" y="3943"/>
                  </a:cubicBezTo>
                  <a:cubicBezTo>
                    <a:pt x="334" y="2642"/>
                    <a:pt x="368" y="1308"/>
                    <a:pt x="468" y="7"/>
                  </a:cubicBezTo>
                  <a:cubicBezTo>
                    <a:pt x="472" y="2"/>
                    <a:pt x="473" y="0"/>
                    <a:pt x="4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1953;p74">
              <a:extLst>
                <a:ext uri="{FF2B5EF4-FFF2-40B4-BE49-F238E27FC236}">
                  <a16:creationId xmlns:a16="http://schemas.microsoft.com/office/drawing/2014/main" id="{E354D39C-2AC4-F8B5-879E-D9C8EB9CCA47}"/>
                </a:ext>
              </a:extLst>
            </p:cNvPr>
            <p:cNvSpPr/>
            <p:nvPr/>
          </p:nvSpPr>
          <p:spPr>
            <a:xfrm>
              <a:off x="4249875" y="2773400"/>
              <a:ext cx="13375" cy="82475"/>
            </a:xfrm>
            <a:custGeom>
              <a:avLst/>
              <a:gdLst/>
              <a:ahLst/>
              <a:cxnLst/>
              <a:rect l="l" t="t" r="r" b="b"/>
              <a:pathLst>
                <a:path w="535" h="3299" extrusionOk="0">
                  <a:moveTo>
                    <a:pt x="500" y="1"/>
                  </a:moveTo>
                  <a:cubicBezTo>
                    <a:pt x="451" y="1"/>
                    <a:pt x="367" y="48"/>
                    <a:pt x="367" y="95"/>
                  </a:cubicBezTo>
                  <a:cubicBezTo>
                    <a:pt x="234" y="1129"/>
                    <a:pt x="100" y="2197"/>
                    <a:pt x="0" y="3264"/>
                  </a:cubicBezTo>
                  <a:cubicBezTo>
                    <a:pt x="0" y="3288"/>
                    <a:pt x="17" y="3299"/>
                    <a:pt x="39" y="3299"/>
                  </a:cubicBezTo>
                  <a:cubicBezTo>
                    <a:pt x="78" y="3299"/>
                    <a:pt x="134" y="3262"/>
                    <a:pt x="134" y="3197"/>
                  </a:cubicBezTo>
                  <a:cubicBezTo>
                    <a:pt x="334" y="2163"/>
                    <a:pt x="367" y="1096"/>
                    <a:pt x="534" y="28"/>
                  </a:cubicBezTo>
                  <a:cubicBezTo>
                    <a:pt x="534" y="9"/>
                    <a:pt x="520" y="1"/>
                    <a:pt x="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1954;p74">
              <a:extLst>
                <a:ext uri="{FF2B5EF4-FFF2-40B4-BE49-F238E27FC236}">
                  <a16:creationId xmlns:a16="http://schemas.microsoft.com/office/drawing/2014/main" id="{2A605A88-AD7F-26BE-A618-C9ACBCCE8257}"/>
                </a:ext>
              </a:extLst>
            </p:cNvPr>
            <p:cNvSpPr/>
            <p:nvPr/>
          </p:nvSpPr>
          <p:spPr>
            <a:xfrm>
              <a:off x="3451975" y="2659725"/>
              <a:ext cx="34400" cy="106550"/>
            </a:xfrm>
            <a:custGeom>
              <a:avLst/>
              <a:gdLst/>
              <a:ahLst/>
              <a:cxnLst/>
              <a:rect l="l" t="t" r="r" b="b"/>
              <a:pathLst>
                <a:path w="1376" h="4262" extrusionOk="0">
                  <a:moveTo>
                    <a:pt x="1334" y="0"/>
                  </a:moveTo>
                  <a:cubicBezTo>
                    <a:pt x="1300" y="0"/>
                    <a:pt x="1247" y="19"/>
                    <a:pt x="1228" y="39"/>
                  </a:cubicBezTo>
                  <a:cubicBezTo>
                    <a:pt x="627" y="1373"/>
                    <a:pt x="561" y="2874"/>
                    <a:pt x="27" y="4208"/>
                  </a:cubicBezTo>
                  <a:cubicBezTo>
                    <a:pt x="1" y="4248"/>
                    <a:pt x="5" y="4261"/>
                    <a:pt x="23" y="4261"/>
                  </a:cubicBezTo>
                  <a:cubicBezTo>
                    <a:pt x="50" y="4261"/>
                    <a:pt x="107" y="4229"/>
                    <a:pt x="127" y="4208"/>
                  </a:cubicBezTo>
                  <a:cubicBezTo>
                    <a:pt x="861" y="2907"/>
                    <a:pt x="761" y="1373"/>
                    <a:pt x="1361" y="39"/>
                  </a:cubicBezTo>
                  <a:cubicBezTo>
                    <a:pt x="1375" y="11"/>
                    <a:pt x="1360" y="0"/>
                    <a:pt x="1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1955;p74">
              <a:extLst>
                <a:ext uri="{FF2B5EF4-FFF2-40B4-BE49-F238E27FC236}">
                  <a16:creationId xmlns:a16="http://schemas.microsoft.com/office/drawing/2014/main" id="{97F01EAF-3F8A-BC61-91C4-EBC4A5235D02}"/>
                </a:ext>
              </a:extLst>
            </p:cNvPr>
            <p:cNvSpPr/>
            <p:nvPr/>
          </p:nvSpPr>
          <p:spPr>
            <a:xfrm>
              <a:off x="3465975" y="2671275"/>
              <a:ext cx="23100" cy="89375"/>
            </a:xfrm>
            <a:custGeom>
              <a:avLst/>
              <a:gdLst/>
              <a:ahLst/>
              <a:cxnLst/>
              <a:rect l="l" t="t" r="r" b="b"/>
              <a:pathLst>
                <a:path w="924" h="3575" extrusionOk="0">
                  <a:moveTo>
                    <a:pt x="914" y="0"/>
                  </a:moveTo>
                  <a:cubicBezTo>
                    <a:pt x="894" y="0"/>
                    <a:pt x="824" y="54"/>
                    <a:pt x="801" y="77"/>
                  </a:cubicBezTo>
                  <a:cubicBezTo>
                    <a:pt x="501" y="1245"/>
                    <a:pt x="201" y="2379"/>
                    <a:pt x="1" y="3546"/>
                  </a:cubicBezTo>
                  <a:cubicBezTo>
                    <a:pt x="1" y="3567"/>
                    <a:pt x="7" y="3575"/>
                    <a:pt x="16" y="3575"/>
                  </a:cubicBezTo>
                  <a:cubicBezTo>
                    <a:pt x="36" y="3575"/>
                    <a:pt x="67" y="3536"/>
                    <a:pt x="67" y="3513"/>
                  </a:cubicBezTo>
                  <a:cubicBezTo>
                    <a:pt x="401" y="2379"/>
                    <a:pt x="668" y="1178"/>
                    <a:pt x="901" y="44"/>
                  </a:cubicBezTo>
                  <a:cubicBezTo>
                    <a:pt x="922" y="12"/>
                    <a:pt x="924" y="0"/>
                    <a:pt x="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1956;p74">
              <a:extLst>
                <a:ext uri="{FF2B5EF4-FFF2-40B4-BE49-F238E27FC236}">
                  <a16:creationId xmlns:a16="http://schemas.microsoft.com/office/drawing/2014/main" id="{CE1B76F0-868D-6F56-8CBF-CBE8F46A4738}"/>
                </a:ext>
              </a:extLst>
            </p:cNvPr>
            <p:cNvSpPr/>
            <p:nvPr/>
          </p:nvSpPr>
          <p:spPr>
            <a:xfrm>
              <a:off x="3474325" y="2655800"/>
              <a:ext cx="30300" cy="111075"/>
            </a:xfrm>
            <a:custGeom>
              <a:avLst/>
              <a:gdLst/>
              <a:ahLst/>
              <a:cxnLst/>
              <a:rect l="l" t="t" r="r" b="b"/>
              <a:pathLst>
                <a:path w="1212" h="4443" extrusionOk="0">
                  <a:moveTo>
                    <a:pt x="1199" y="0"/>
                  </a:moveTo>
                  <a:cubicBezTo>
                    <a:pt x="1176" y="0"/>
                    <a:pt x="1114" y="39"/>
                    <a:pt x="1068" y="62"/>
                  </a:cubicBezTo>
                  <a:cubicBezTo>
                    <a:pt x="734" y="1530"/>
                    <a:pt x="300" y="2964"/>
                    <a:pt x="0" y="4399"/>
                  </a:cubicBezTo>
                  <a:cubicBezTo>
                    <a:pt x="0" y="4430"/>
                    <a:pt x="7" y="4442"/>
                    <a:pt x="16" y="4442"/>
                  </a:cubicBezTo>
                  <a:cubicBezTo>
                    <a:pt x="36" y="4442"/>
                    <a:pt x="67" y="4388"/>
                    <a:pt x="67" y="4365"/>
                  </a:cubicBezTo>
                  <a:cubicBezTo>
                    <a:pt x="534" y="2964"/>
                    <a:pt x="868" y="1497"/>
                    <a:pt x="1201" y="29"/>
                  </a:cubicBezTo>
                  <a:cubicBezTo>
                    <a:pt x="1211" y="8"/>
                    <a:pt x="1209" y="0"/>
                    <a:pt x="1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1957;p74">
              <a:extLst>
                <a:ext uri="{FF2B5EF4-FFF2-40B4-BE49-F238E27FC236}">
                  <a16:creationId xmlns:a16="http://schemas.microsoft.com/office/drawing/2014/main" id="{44858589-2824-800D-9588-1C19EEFE875D}"/>
                </a:ext>
              </a:extLst>
            </p:cNvPr>
            <p:cNvSpPr/>
            <p:nvPr/>
          </p:nvSpPr>
          <p:spPr>
            <a:xfrm>
              <a:off x="3486000" y="2636175"/>
              <a:ext cx="43600" cy="139025"/>
            </a:xfrm>
            <a:custGeom>
              <a:avLst/>
              <a:gdLst/>
              <a:ahLst/>
              <a:cxnLst/>
              <a:rect l="l" t="t" r="r" b="b"/>
              <a:pathLst>
                <a:path w="1744" h="5561" extrusionOk="0">
                  <a:moveTo>
                    <a:pt x="1728" y="1"/>
                  </a:moveTo>
                  <a:cubicBezTo>
                    <a:pt x="1693" y="1"/>
                    <a:pt x="1593" y="38"/>
                    <a:pt x="1568" y="113"/>
                  </a:cubicBezTo>
                  <a:cubicBezTo>
                    <a:pt x="1034" y="1915"/>
                    <a:pt x="401" y="3683"/>
                    <a:pt x="0" y="5517"/>
                  </a:cubicBezTo>
                  <a:cubicBezTo>
                    <a:pt x="0" y="5549"/>
                    <a:pt x="7" y="5561"/>
                    <a:pt x="17" y="5561"/>
                  </a:cubicBezTo>
                  <a:cubicBezTo>
                    <a:pt x="39" y="5561"/>
                    <a:pt x="78" y="5507"/>
                    <a:pt x="100" y="5484"/>
                  </a:cubicBezTo>
                  <a:cubicBezTo>
                    <a:pt x="667" y="3683"/>
                    <a:pt x="1201" y="1848"/>
                    <a:pt x="1735" y="13"/>
                  </a:cubicBezTo>
                  <a:cubicBezTo>
                    <a:pt x="1743" y="5"/>
                    <a:pt x="1739" y="1"/>
                    <a:pt x="17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1958;p74">
              <a:extLst>
                <a:ext uri="{FF2B5EF4-FFF2-40B4-BE49-F238E27FC236}">
                  <a16:creationId xmlns:a16="http://schemas.microsoft.com/office/drawing/2014/main" id="{CB450A8D-E390-85A6-773B-CF0840FDCF36}"/>
                </a:ext>
              </a:extLst>
            </p:cNvPr>
            <p:cNvSpPr/>
            <p:nvPr/>
          </p:nvSpPr>
          <p:spPr>
            <a:xfrm>
              <a:off x="3498500" y="2619975"/>
              <a:ext cx="44925" cy="162025"/>
            </a:xfrm>
            <a:custGeom>
              <a:avLst/>
              <a:gdLst/>
              <a:ahLst/>
              <a:cxnLst/>
              <a:rect l="l" t="t" r="r" b="b"/>
              <a:pathLst>
                <a:path w="1797" h="6481" extrusionOk="0">
                  <a:moveTo>
                    <a:pt x="1769" y="0"/>
                  </a:moveTo>
                  <a:cubicBezTo>
                    <a:pt x="1741" y="0"/>
                    <a:pt x="1688" y="36"/>
                    <a:pt x="1668" y="94"/>
                  </a:cubicBezTo>
                  <a:cubicBezTo>
                    <a:pt x="1068" y="2229"/>
                    <a:pt x="334" y="4297"/>
                    <a:pt x="1" y="6465"/>
                  </a:cubicBezTo>
                  <a:cubicBezTo>
                    <a:pt x="1" y="6477"/>
                    <a:pt x="8" y="6480"/>
                    <a:pt x="18" y="6480"/>
                  </a:cubicBezTo>
                  <a:cubicBezTo>
                    <a:pt x="38" y="6480"/>
                    <a:pt x="67" y="6465"/>
                    <a:pt x="67" y="6465"/>
                  </a:cubicBezTo>
                  <a:cubicBezTo>
                    <a:pt x="601" y="4331"/>
                    <a:pt x="1201" y="2162"/>
                    <a:pt x="1769" y="61"/>
                  </a:cubicBezTo>
                  <a:cubicBezTo>
                    <a:pt x="1796" y="19"/>
                    <a:pt x="1789" y="0"/>
                    <a:pt x="1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1959;p74">
              <a:extLst>
                <a:ext uri="{FF2B5EF4-FFF2-40B4-BE49-F238E27FC236}">
                  <a16:creationId xmlns:a16="http://schemas.microsoft.com/office/drawing/2014/main" id="{54B7837A-493A-54F1-7C53-9B0AE3478EE7}"/>
                </a:ext>
              </a:extLst>
            </p:cNvPr>
            <p:cNvSpPr/>
            <p:nvPr/>
          </p:nvSpPr>
          <p:spPr>
            <a:xfrm>
              <a:off x="3504025" y="2632900"/>
              <a:ext cx="58975" cy="191750"/>
            </a:xfrm>
            <a:custGeom>
              <a:avLst/>
              <a:gdLst/>
              <a:ahLst/>
              <a:cxnLst/>
              <a:rect l="l" t="t" r="r" b="b"/>
              <a:pathLst>
                <a:path w="2359" h="7670" extrusionOk="0">
                  <a:moveTo>
                    <a:pt x="2331" y="1"/>
                  </a:moveTo>
                  <a:cubicBezTo>
                    <a:pt x="2292" y="1"/>
                    <a:pt x="2215" y="55"/>
                    <a:pt x="2215" y="78"/>
                  </a:cubicBezTo>
                  <a:cubicBezTo>
                    <a:pt x="1514" y="2579"/>
                    <a:pt x="847" y="5148"/>
                    <a:pt x="13" y="7616"/>
                  </a:cubicBezTo>
                  <a:cubicBezTo>
                    <a:pt x="0" y="7656"/>
                    <a:pt x="13" y="7669"/>
                    <a:pt x="35" y="7669"/>
                  </a:cubicBezTo>
                  <a:cubicBezTo>
                    <a:pt x="69" y="7669"/>
                    <a:pt x="126" y="7637"/>
                    <a:pt x="147" y="7616"/>
                  </a:cubicBezTo>
                  <a:cubicBezTo>
                    <a:pt x="1047" y="5215"/>
                    <a:pt x="1681" y="2579"/>
                    <a:pt x="2348" y="44"/>
                  </a:cubicBezTo>
                  <a:cubicBezTo>
                    <a:pt x="2359" y="13"/>
                    <a:pt x="2349" y="1"/>
                    <a:pt x="2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1960;p74">
              <a:extLst>
                <a:ext uri="{FF2B5EF4-FFF2-40B4-BE49-F238E27FC236}">
                  <a16:creationId xmlns:a16="http://schemas.microsoft.com/office/drawing/2014/main" id="{655232FD-7483-602C-0184-B6EC469EB93D}"/>
                </a:ext>
              </a:extLst>
            </p:cNvPr>
            <p:cNvSpPr/>
            <p:nvPr/>
          </p:nvSpPr>
          <p:spPr>
            <a:xfrm>
              <a:off x="3523975" y="2623300"/>
              <a:ext cx="55700" cy="206600"/>
            </a:xfrm>
            <a:custGeom>
              <a:avLst/>
              <a:gdLst/>
              <a:ahLst/>
              <a:cxnLst/>
              <a:rect l="l" t="t" r="r" b="b"/>
              <a:pathLst>
                <a:path w="2228" h="8264" extrusionOk="0">
                  <a:moveTo>
                    <a:pt x="2204" y="0"/>
                  </a:moveTo>
                  <a:cubicBezTo>
                    <a:pt x="2167" y="0"/>
                    <a:pt x="2084" y="48"/>
                    <a:pt x="2084" y="95"/>
                  </a:cubicBezTo>
                  <a:cubicBezTo>
                    <a:pt x="1550" y="2830"/>
                    <a:pt x="883" y="5532"/>
                    <a:pt x="16" y="8201"/>
                  </a:cubicBezTo>
                  <a:cubicBezTo>
                    <a:pt x="1" y="8246"/>
                    <a:pt x="13" y="8264"/>
                    <a:pt x="31" y="8264"/>
                  </a:cubicBezTo>
                  <a:cubicBezTo>
                    <a:pt x="52" y="8264"/>
                    <a:pt x="82" y="8237"/>
                    <a:pt x="82" y="8201"/>
                  </a:cubicBezTo>
                  <a:cubicBezTo>
                    <a:pt x="1150" y="5599"/>
                    <a:pt x="1717" y="2830"/>
                    <a:pt x="2217" y="28"/>
                  </a:cubicBezTo>
                  <a:cubicBezTo>
                    <a:pt x="2227" y="8"/>
                    <a:pt x="2220" y="0"/>
                    <a:pt x="2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1961;p74">
              <a:extLst>
                <a:ext uri="{FF2B5EF4-FFF2-40B4-BE49-F238E27FC236}">
                  <a16:creationId xmlns:a16="http://schemas.microsoft.com/office/drawing/2014/main" id="{9C401F2B-B2EA-ED59-C697-DBF0B6747CC6}"/>
                </a:ext>
              </a:extLst>
            </p:cNvPr>
            <p:cNvSpPr/>
            <p:nvPr/>
          </p:nvSpPr>
          <p:spPr>
            <a:xfrm>
              <a:off x="3542700" y="2637725"/>
              <a:ext cx="47875" cy="206325"/>
            </a:xfrm>
            <a:custGeom>
              <a:avLst/>
              <a:gdLst/>
              <a:ahLst/>
              <a:cxnLst/>
              <a:rect l="l" t="t" r="r" b="b"/>
              <a:pathLst>
                <a:path w="1915" h="8253" extrusionOk="0">
                  <a:moveTo>
                    <a:pt x="1884" y="0"/>
                  </a:moveTo>
                  <a:cubicBezTo>
                    <a:pt x="1851" y="0"/>
                    <a:pt x="1790" y="43"/>
                    <a:pt x="1768" y="85"/>
                  </a:cubicBezTo>
                  <a:cubicBezTo>
                    <a:pt x="1301" y="2853"/>
                    <a:pt x="768" y="5555"/>
                    <a:pt x="1" y="8224"/>
                  </a:cubicBezTo>
                  <a:cubicBezTo>
                    <a:pt x="1" y="8245"/>
                    <a:pt x="10" y="8252"/>
                    <a:pt x="23" y="8252"/>
                  </a:cubicBezTo>
                  <a:cubicBezTo>
                    <a:pt x="53" y="8252"/>
                    <a:pt x="101" y="8214"/>
                    <a:pt x="101" y="8191"/>
                  </a:cubicBezTo>
                  <a:cubicBezTo>
                    <a:pt x="1001" y="5555"/>
                    <a:pt x="1468" y="2753"/>
                    <a:pt x="1902" y="51"/>
                  </a:cubicBezTo>
                  <a:cubicBezTo>
                    <a:pt x="1914" y="15"/>
                    <a:pt x="1904"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1962;p74">
              <a:extLst>
                <a:ext uri="{FF2B5EF4-FFF2-40B4-BE49-F238E27FC236}">
                  <a16:creationId xmlns:a16="http://schemas.microsoft.com/office/drawing/2014/main" id="{B74B4C9B-7D2E-77C3-4964-47D038F093FF}"/>
                </a:ext>
              </a:extLst>
            </p:cNvPr>
            <p:cNvSpPr/>
            <p:nvPr/>
          </p:nvSpPr>
          <p:spPr>
            <a:xfrm>
              <a:off x="3549375" y="2656025"/>
              <a:ext cx="50900" cy="212450"/>
            </a:xfrm>
            <a:custGeom>
              <a:avLst/>
              <a:gdLst/>
              <a:ahLst/>
              <a:cxnLst/>
              <a:rect l="l" t="t" r="r" b="b"/>
              <a:pathLst>
                <a:path w="2036" h="8498" extrusionOk="0">
                  <a:moveTo>
                    <a:pt x="1990" y="0"/>
                  </a:moveTo>
                  <a:cubicBezTo>
                    <a:pt x="1951" y="0"/>
                    <a:pt x="1902" y="33"/>
                    <a:pt x="1902" y="53"/>
                  </a:cubicBezTo>
                  <a:cubicBezTo>
                    <a:pt x="1368" y="2889"/>
                    <a:pt x="868" y="5691"/>
                    <a:pt x="0" y="8459"/>
                  </a:cubicBezTo>
                  <a:cubicBezTo>
                    <a:pt x="0" y="8487"/>
                    <a:pt x="12" y="8498"/>
                    <a:pt x="26" y="8498"/>
                  </a:cubicBezTo>
                  <a:cubicBezTo>
                    <a:pt x="45" y="8498"/>
                    <a:pt x="67" y="8479"/>
                    <a:pt x="67" y="8459"/>
                  </a:cubicBezTo>
                  <a:cubicBezTo>
                    <a:pt x="1068" y="5724"/>
                    <a:pt x="1501" y="2855"/>
                    <a:pt x="2035" y="53"/>
                  </a:cubicBezTo>
                  <a:cubicBezTo>
                    <a:pt x="2035" y="14"/>
                    <a:pt x="2015" y="0"/>
                    <a:pt x="1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1963;p74">
              <a:extLst>
                <a:ext uri="{FF2B5EF4-FFF2-40B4-BE49-F238E27FC236}">
                  <a16:creationId xmlns:a16="http://schemas.microsoft.com/office/drawing/2014/main" id="{B26F7CBD-70F2-C1DD-27A3-DBAEFC8CD794}"/>
                </a:ext>
              </a:extLst>
            </p:cNvPr>
            <p:cNvSpPr/>
            <p:nvPr/>
          </p:nvSpPr>
          <p:spPr>
            <a:xfrm>
              <a:off x="3561875" y="2649600"/>
              <a:ext cx="52300" cy="228650"/>
            </a:xfrm>
            <a:custGeom>
              <a:avLst/>
              <a:gdLst/>
              <a:ahLst/>
              <a:cxnLst/>
              <a:rect l="l" t="t" r="r" b="b"/>
              <a:pathLst>
                <a:path w="2092" h="9146" extrusionOk="0">
                  <a:moveTo>
                    <a:pt x="2082" y="0"/>
                  </a:moveTo>
                  <a:cubicBezTo>
                    <a:pt x="2061" y="0"/>
                    <a:pt x="1992" y="54"/>
                    <a:pt x="1969" y="77"/>
                  </a:cubicBezTo>
                  <a:cubicBezTo>
                    <a:pt x="1468" y="3112"/>
                    <a:pt x="701" y="6114"/>
                    <a:pt x="1" y="9117"/>
                  </a:cubicBezTo>
                  <a:cubicBezTo>
                    <a:pt x="1" y="9137"/>
                    <a:pt x="7" y="9145"/>
                    <a:pt x="16" y="9145"/>
                  </a:cubicBezTo>
                  <a:cubicBezTo>
                    <a:pt x="36" y="9145"/>
                    <a:pt x="67" y="9106"/>
                    <a:pt x="67" y="9083"/>
                  </a:cubicBezTo>
                  <a:cubicBezTo>
                    <a:pt x="1001" y="6114"/>
                    <a:pt x="1569" y="3079"/>
                    <a:pt x="2069" y="43"/>
                  </a:cubicBezTo>
                  <a:cubicBezTo>
                    <a:pt x="2090" y="12"/>
                    <a:pt x="2091" y="0"/>
                    <a:pt x="20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1964;p74">
              <a:extLst>
                <a:ext uri="{FF2B5EF4-FFF2-40B4-BE49-F238E27FC236}">
                  <a16:creationId xmlns:a16="http://schemas.microsoft.com/office/drawing/2014/main" id="{AAABBA97-F6C0-9163-2DCC-68748859281C}"/>
                </a:ext>
              </a:extLst>
            </p:cNvPr>
            <p:cNvSpPr/>
            <p:nvPr/>
          </p:nvSpPr>
          <p:spPr>
            <a:xfrm>
              <a:off x="3579400" y="2642550"/>
              <a:ext cx="57900" cy="239975"/>
            </a:xfrm>
            <a:custGeom>
              <a:avLst/>
              <a:gdLst/>
              <a:ahLst/>
              <a:cxnLst/>
              <a:rect l="l" t="t" r="r" b="b"/>
              <a:pathLst>
                <a:path w="2316" h="9599" extrusionOk="0">
                  <a:moveTo>
                    <a:pt x="2280" y="1"/>
                  </a:moveTo>
                  <a:cubicBezTo>
                    <a:pt x="2249" y="1"/>
                    <a:pt x="2202" y="52"/>
                    <a:pt x="2202" y="92"/>
                  </a:cubicBezTo>
                  <a:cubicBezTo>
                    <a:pt x="1968" y="1693"/>
                    <a:pt x="1701" y="3261"/>
                    <a:pt x="1368" y="4862"/>
                  </a:cubicBezTo>
                  <a:cubicBezTo>
                    <a:pt x="1301" y="5362"/>
                    <a:pt x="0" y="9232"/>
                    <a:pt x="167" y="9432"/>
                  </a:cubicBezTo>
                  <a:cubicBezTo>
                    <a:pt x="162" y="9427"/>
                    <a:pt x="158" y="9425"/>
                    <a:pt x="153" y="9425"/>
                  </a:cubicBezTo>
                  <a:cubicBezTo>
                    <a:pt x="125" y="9425"/>
                    <a:pt x="100" y="9503"/>
                    <a:pt x="100" y="9532"/>
                  </a:cubicBezTo>
                  <a:cubicBezTo>
                    <a:pt x="100" y="9565"/>
                    <a:pt x="100" y="9565"/>
                    <a:pt x="134" y="9599"/>
                  </a:cubicBezTo>
                  <a:cubicBezTo>
                    <a:pt x="167" y="9599"/>
                    <a:pt x="200" y="9565"/>
                    <a:pt x="200" y="9532"/>
                  </a:cubicBezTo>
                  <a:cubicBezTo>
                    <a:pt x="1335" y="6496"/>
                    <a:pt x="1735" y="3261"/>
                    <a:pt x="2302" y="92"/>
                  </a:cubicBezTo>
                  <a:cubicBezTo>
                    <a:pt x="2315" y="24"/>
                    <a:pt x="2302" y="1"/>
                    <a:pt x="2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1965;p74">
              <a:extLst>
                <a:ext uri="{FF2B5EF4-FFF2-40B4-BE49-F238E27FC236}">
                  <a16:creationId xmlns:a16="http://schemas.microsoft.com/office/drawing/2014/main" id="{C1CA3ADE-7D6F-B380-E7BF-CA11294FBDAA}"/>
                </a:ext>
              </a:extLst>
            </p:cNvPr>
            <p:cNvSpPr/>
            <p:nvPr/>
          </p:nvSpPr>
          <p:spPr>
            <a:xfrm>
              <a:off x="3604925" y="2633750"/>
              <a:ext cx="48725" cy="215900"/>
            </a:xfrm>
            <a:custGeom>
              <a:avLst/>
              <a:gdLst/>
              <a:ahLst/>
              <a:cxnLst/>
              <a:rect l="l" t="t" r="r" b="b"/>
              <a:pathLst>
                <a:path w="1949" h="8636" extrusionOk="0">
                  <a:moveTo>
                    <a:pt x="1916" y="0"/>
                  </a:moveTo>
                  <a:cubicBezTo>
                    <a:pt x="1877" y="0"/>
                    <a:pt x="1815" y="54"/>
                    <a:pt x="1815" y="77"/>
                  </a:cubicBezTo>
                  <a:cubicBezTo>
                    <a:pt x="1314" y="2912"/>
                    <a:pt x="981" y="5881"/>
                    <a:pt x="13" y="8583"/>
                  </a:cubicBezTo>
                  <a:cubicBezTo>
                    <a:pt x="0" y="8622"/>
                    <a:pt x="13" y="8636"/>
                    <a:pt x="35" y="8636"/>
                  </a:cubicBezTo>
                  <a:cubicBezTo>
                    <a:pt x="69" y="8636"/>
                    <a:pt x="126" y="8603"/>
                    <a:pt x="147" y="8583"/>
                  </a:cubicBezTo>
                  <a:cubicBezTo>
                    <a:pt x="1181" y="5948"/>
                    <a:pt x="1481" y="2846"/>
                    <a:pt x="1948" y="44"/>
                  </a:cubicBezTo>
                  <a:cubicBezTo>
                    <a:pt x="1948" y="12"/>
                    <a:pt x="1935" y="0"/>
                    <a:pt x="19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1966;p74">
              <a:extLst>
                <a:ext uri="{FF2B5EF4-FFF2-40B4-BE49-F238E27FC236}">
                  <a16:creationId xmlns:a16="http://schemas.microsoft.com/office/drawing/2014/main" id="{1A9A3296-A185-F665-08BF-89359F5776CD}"/>
                </a:ext>
              </a:extLst>
            </p:cNvPr>
            <p:cNvSpPr/>
            <p:nvPr/>
          </p:nvSpPr>
          <p:spPr>
            <a:xfrm>
              <a:off x="3616075" y="2631625"/>
              <a:ext cx="54250" cy="237450"/>
            </a:xfrm>
            <a:custGeom>
              <a:avLst/>
              <a:gdLst/>
              <a:ahLst/>
              <a:cxnLst/>
              <a:rect l="l" t="t" r="r" b="b"/>
              <a:pathLst>
                <a:path w="2170" h="9498" extrusionOk="0">
                  <a:moveTo>
                    <a:pt x="2142" y="1"/>
                  </a:moveTo>
                  <a:cubicBezTo>
                    <a:pt x="2102" y="1"/>
                    <a:pt x="2036" y="48"/>
                    <a:pt x="2036" y="95"/>
                  </a:cubicBezTo>
                  <a:cubicBezTo>
                    <a:pt x="1502" y="3264"/>
                    <a:pt x="835" y="6366"/>
                    <a:pt x="1" y="9469"/>
                  </a:cubicBezTo>
                  <a:cubicBezTo>
                    <a:pt x="1" y="9489"/>
                    <a:pt x="7" y="9497"/>
                    <a:pt x="16" y="9497"/>
                  </a:cubicBezTo>
                  <a:cubicBezTo>
                    <a:pt x="36" y="9497"/>
                    <a:pt x="68" y="9458"/>
                    <a:pt x="68" y="9435"/>
                  </a:cubicBezTo>
                  <a:cubicBezTo>
                    <a:pt x="1068" y="6366"/>
                    <a:pt x="1669" y="3164"/>
                    <a:pt x="2169" y="29"/>
                  </a:cubicBezTo>
                  <a:cubicBezTo>
                    <a:pt x="2169" y="9"/>
                    <a:pt x="2158" y="1"/>
                    <a:pt x="2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1967;p74">
              <a:extLst>
                <a:ext uri="{FF2B5EF4-FFF2-40B4-BE49-F238E27FC236}">
                  <a16:creationId xmlns:a16="http://schemas.microsoft.com/office/drawing/2014/main" id="{2FDA63FB-5143-9BCC-B426-7031E207B8EA}"/>
                </a:ext>
              </a:extLst>
            </p:cNvPr>
            <p:cNvSpPr/>
            <p:nvPr/>
          </p:nvSpPr>
          <p:spPr>
            <a:xfrm>
              <a:off x="3637775" y="2637725"/>
              <a:ext cx="53700" cy="229200"/>
            </a:xfrm>
            <a:custGeom>
              <a:avLst/>
              <a:gdLst/>
              <a:ahLst/>
              <a:cxnLst/>
              <a:rect l="l" t="t" r="r" b="b"/>
              <a:pathLst>
                <a:path w="2148" h="9168" extrusionOk="0">
                  <a:moveTo>
                    <a:pt x="2118" y="0"/>
                  </a:moveTo>
                  <a:cubicBezTo>
                    <a:pt x="2084" y="0"/>
                    <a:pt x="2023" y="43"/>
                    <a:pt x="2002" y="85"/>
                  </a:cubicBezTo>
                  <a:cubicBezTo>
                    <a:pt x="1368" y="3120"/>
                    <a:pt x="767" y="6122"/>
                    <a:pt x="0" y="9125"/>
                  </a:cubicBezTo>
                  <a:cubicBezTo>
                    <a:pt x="0" y="9156"/>
                    <a:pt x="7" y="9168"/>
                    <a:pt x="16" y="9168"/>
                  </a:cubicBezTo>
                  <a:cubicBezTo>
                    <a:pt x="36" y="9168"/>
                    <a:pt x="67" y="9114"/>
                    <a:pt x="67" y="9091"/>
                  </a:cubicBezTo>
                  <a:cubicBezTo>
                    <a:pt x="968" y="6122"/>
                    <a:pt x="1501" y="3054"/>
                    <a:pt x="2135" y="51"/>
                  </a:cubicBezTo>
                  <a:cubicBezTo>
                    <a:pt x="2147" y="15"/>
                    <a:pt x="2137" y="0"/>
                    <a:pt x="2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1968;p74">
              <a:extLst>
                <a:ext uri="{FF2B5EF4-FFF2-40B4-BE49-F238E27FC236}">
                  <a16:creationId xmlns:a16="http://schemas.microsoft.com/office/drawing/2014/main" id="{073A360D-0E1D-8CC9-CB19-0E994009A860}"/>
                </a:ext>
              </a:extLst>
            </p:cNvPr>
            <p:cNvSpPr/>
            <p:nvPr/>
          </p:nvSpPr>
          <p:spPr>
            <a:xfrm>
              <a:off x="3654700" y="2628450"/>
              <a:ext cx="53150" cy="217275"/>
            </a:xfrm>
            <a:custGeom>
              <a:avLst/>
              <a:gdLst/>
              <a:ahLst/>
              <a:cxnLst/>
              <a:rect l="l" t="t" r="r" b="b"/>
              <a:pathLst>
                <a:path w="2126" h="8691" extrusionOk="0">
                  <a:moveTo>
                    <a:pt x="2066" y="1"/>
                  </a:moveTo>
                  <a:cubicBezTo>
                    <a:pt x="2030" y="1"/>
                    <a:pt x="1992" y="35"/>
                    <a:pt x="1992" y="89"/>
                  </a:cubicBezTo>
                  <a:cubicBezTo>
                    <a:pt x="1592" y="1723"/>
                    <a:pt x="1291" y="3391"/>
                    <a:pt x="958" y="5059"/>
                  </a:cubicBezTo>
                  <a:cubicBezTo>
                    <a:pt x="758" y="6093"/>
                    <a:pt x="658" y="7728"/>
                    <a:pt x="24" y="8628"/>
                  </a:cubicBezTo>
                  <a:cubicBezTo>
                    <a:pt x="1" y="8651"/>
                    <a:pt x="41" y="8690"/>
                    <a:pt x="69" y="8690"/>
                  </a:cubicBezTo>
                  <a:cubicBezTo>
                    <a:pt x="81" y="8690"/>
                    <a:pt x="90" y="8682"/>
                    <a:pt x="90" y="8662"/>
                  </a:cubicBezTo>
                  <a:cubicBezTo>
                    <a:pt x="591" y="8128"/>
                    <a:pt x="624" y="7227"/>
                    <a:pt x="791" y="6493"/>
                  </a:cubicBezTo>
                  <a:cubicBezTo>
                    <a:pt x="1158" y="4325"/>
                    <a:pt x="1592" y="2224"/>
                    <a:pt x="2125" y="89"/>
                  </a:cubicBezTo>
                  <a:cubicBezTo>
                    <a:pt x="2125" y="27"/>
                    <a:pt x="2096" y="1"/>
                    <a:pt x="20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1969;p74">
              <a:extLst>
                <a:ext uri="{FF2B5EF4-FFF2-40B4-BE49-F238E27FC236}">
                  <a16:creationId xmlns:a16="http://schemas.microsoft.com/office/drawing/2014/main" id="{54EB4164-96A7-79DF-A126-949FE7F7A13A}"/>
                </a:ext>
              </a:extLst>
            </p:cNvPr>
            <p:cNvSpPr/>
            <p:nvPr/>
          </p:nvSpPr>
          <p:spPr>
            <a:xfrm>
              <a:off x="3674450" y="2615800"/>
              <a:ext cx="51750" cy="215050"/>
            </a:xfrm>
            <a:custGeom>
              <a:avLst/>
              <a:gdLst/>
              <a:ahLst/>
              <a:cxnLst/>
              <a:rect l="l" t="t" r="r" b="b"/>
              <a:pathLst>
                <a:path w="2070" h="8602" extrusionOk="0">
                  <a:moveTo>
                    <a:pt x="2006" y="1"/>
                  </a:moveTo>
                  <a:cubicBezTo>
                    <a:pt x="1959" y="1"/>
                    <a:pt x="1902" y="36"/>
                    <a:pt x="1902" y="94"/>
                  </a:cubicBezTo>
                  <a:cubicBezTo>
                    <a:pt x="1335" y="2930"/>
                    <a:pt x="568" y="5732"/>
                    <a:pt x="1" y="8567"/>
                  </a:cubicBezTo>
                  <a:cubicBezTo>
                    <a:pt x="1" y="8591"/>
                    <a:pt x="18" y="8602"/>
                    <a:pt x="39" y="8602"/>
                  </a:cubicBezTo>
                  <a:cubicBezTo>
                    <a:pt x="79" y="8602"/>
                    <a:pt x="134" y="8565"/>
                    <a:pt x="134" y="8501"/>
                  </a:cubicBezTo>
                  <a:cubicBezTo>
                    <a:pt x="902" y="5732"/>
                    <a:pt x="1502" y="2896"/>
                    <a:pt x="2069" y="61"/>
                  </a:cubicBezTo>
                  <a:cubicBezTo>
                    <a:pt x="2069" y="19"/>
                    <a:pt x="2040" y="1"/>
                    <a:pt x="2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1970;p74">
              <a:extLst>
                <a:ext uri="{FF2B5EF4-FFF2-40B4-BE49-F238E27FC236}">
                  <a16:creationId xmlns:a16="http://schemas.microsoft.com/office/drawing/2014/main" id="{58206F58-ACCB-8078-4407-14913F03C6B6}"/>
                </a:ext>
              </a:extLst>
            </p:cNvPr>
            <p:cNvSpPr/>
            <p:nvPr/>
          </p:nvSpPr>
          <p:spPr>
            <a:xfrm>
              <a:off x="3691975" y="2629575"/>
              <a:ext cx="45400" cy="203650"/>
            </a:xfrm>
            <a:custGeom>
              <a:avLst/>
              <a:gdLst/>
              <a:ahLst/>
              <a:cxnLst/>
              <a:rect l="l" t="t" r="r" b="b"/>
              <a:pathLst>
                <a:path w="1816" h="8146" extrusionOk="0">
                  <a:moveTo>
                    <a:pt x="1775" y="0"/>
                  </a:moveTo>
                  <a:cubicBezTo>
                    <a:pt x="1740" y="0"/>
                    <a:pt x="1688" y="39"/>
                    <a:pt x="1668" y="77"/>
                  </a:cubicBezTo>
                  <a:cubicBezTo>
                    <a:pt x="1201" y="2779"/>
                    <a:pt x="668" y="5448"/>
                    <a:pt x="0" y="8116"/>
                  </a:cubicBezTo>
                  <a:cubicBezTo>
                    <a:pt x="0" y="8139"/>
                    <a:pt x="4" y="8146"/>
                    <a:pt x="12" y="8146"/>
                  </a:cubicBezTo>
                  <a:cubicBezTo>
                    <a:pt x="26" y="8146"/>
                    <a:pt x="56" y="8116"/>
                    <a:pt x="101" y="8116"/>
                  </a:cubicBezTo>
                  <a:cubicBezTo>
                    <a:pt x="968" y="5548"/>
                    <a:pt x="1368" y="2779"/>
                    <a:pt x="1802" y="77"/>
                  </a:cubicBezTo>
                  <a:cubicBezTo>
                    <a:pt x="1816" y="21"/>
                    <a:pt x="1800" y="0"/>
                    <a:pt x="17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1971;p74">
              <a:extLst>
                <a:ext uri="{FF2B5EF4-FFF2-40B4-BE49-F238E27FC236}">
                  <a16:creationId xmlns:a16="http://schemas.microsoft.com/office/drawing/2014/main" id="{5683ABF2-0343-AB18-EF92-DA1533583313}"/>
                </a:ext>
              </a:extLst>
            </p:cNvPr>
            <p:cNvSpPr/>
            <p:nvPr/>
          </p:nvSpPr>
          <p:spPr>
            <a:xfrm>
              <a:off x="3712000" y="2650700"/>
              <a:ext cx="35050" cy="191225"/>
            </a:xfrm>
            <a:custGeom>
              <a:avLst/>
              <a:gdLst/>
              <a:ahLst/>
              <a:cxnLst/>
              <a:rect l="l" t="t" r="r" b="b"/>
              <a:pathLst>
                <a:path w="1402" h="7649" extrusionOk="0">
                  <a:moveTo>
                    <a:pt x="1368" y="0"/>
                  </a:moveTo>
                  <a:cubicBezTo>
                    <a:pt x="1333" y="0"/>
                    <a:pt x="1277" y="57"/>
                    <a:pt x="1234" y="99"/>
                  </a:cubicBezTo>
                  <a:cubicBezTo>
                    <a:pt x="901" y="2601"/>
                    <a:pt x="567" y="5170"/>
                    <a:pt x="0" y="7605"/>
                  </a:cubicBezTo>
                  <a:cubicBezTo>
                    <a:pt x="0" y="7637"/>
                    <a:pt x="7" y="7648"/>
                    <a:pt x="18" y="7648"/>
                  </a:cubicBezTo>
                  <a:cubicBezTo>
                    <a:pt x="42" y="7648"/>
                    <a:pt x="88" y="7594"/>
                    <a:pt x="133" y="7572"/>
                  </a:cubicBezTo>
                  <a:cubicBezTo>
                    <a:pt x="834" y="5170"/>
                    <a:pt x="1067" y="2535"/>
                    <a:pt x="1401" y="66"/>
                  </a:cubicBezTo>
                  <a:cubicBezTo>
                    <a:pt x="1401" y="18"/>
                    <a:pt x="1388" y="0"/>
                    <a:pt x="1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1972;p74">
              <a:extLst>
                <a:ext uri="{FF2B5EF4-FFF2-40B4-BE49-F238E27FC236}">
                  <a16:creationId xmlns:a16="http://schemas.microsoft.com/office/drawing/2014/main" id="{9FC8DDA1-052A-A4FA-F4B5-884909351F41}"/>
                </a:ext>
              </a:extLst>
            </p:cNvPr>
            <p:cNvSpPr/>
            <p:nvPr/>
          </p:nvSpPr>
          <p:spPr>
            <a:xfrm>
              <a:off x="3713325" y="2682325"/>
              <a:ext cx="49925" cy="197350"/>
            </a:xfrm>
            <a:custGeom>
              <a:avLst/>
              <a:gdLst/>
              <a:ahLst/>
              <a:cxnLst/>
              <a:rect l="l" t="t" r="r" b="b"/>
              <a:pathLst>
                <a:path w="1997" h="7894" extrusionOk="0">
                  <a:moveTo>
                    <a:pt x="1968" y="0"/>
                  </a:moveTo>
                  <a:cubicBezTo>
                    <a:pt x="1946" y="0"/>
                    <a:pt x="1915" y="46"/>
                    <a:pt x="1915" y="102"/>
                  </a:cubicBezTo>
                  <a:cubicBezTo>
                    <a:pt x="1415" y="2737"/>
                    <a:pt x="981" y="5306"/>
                    <a:pt x="14" y="7841"/>
                  </a:cubicBezTo>
                  <a:cubicBezTo>
                    <a:pt x="1" y="7880"/>
                    <a:pt x="13" y="7894"/>
                    <a:pt x="33" y="7894"/>
                  </a:cubicBezTo>
                  <a:cubicBezTo>
                    <a:pt x="65" y="7894"/>
                    <a:pt x="114" y="7861"/>
                    <a:pt x="114" y="7841"/>
                  </a:cubicBezTo>
                  <a:cubicBezTo>
                    <a:pt x="1148" y="5373"/>
                    <a:pt x="1515" y="2671"/>
                    <a:pt x="1982" y="102"/>
                  </a:cubicBezTo>
                  <a:cubicBezTo>
                    <a:pt x="1997" y="29"/>
                    <a:pt x="1985"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1973;p74">
              <a:extLst>
                <a:ext uri="{FF2B5EF4-FFF2-40B4-BE49-F238E27FC236}">
                  <a16:creationId xmlns:a16="http://schemas.microsoft.com/office/drawing/2014/main" id="{546C1E57-6AE0-6299-0505-4DBBC7E6C09E}"/>
                </a:ext>
              </a:extLst>
            </p:cNvPr>
            <p:cNvSpPr/>
            <p:nvPr/>
          </p:nvSpPr>
          <p:spPr>
            <a:xfrm>
              <a:off x="3745350" y="2739600"/>
              <a:ext cx="22525" cy="116275"/>
            </a:xfrm>
            <a:custGeom>
              <a:avLst/>
              <a:gdLst/>
              <a:ahLst/>
              <a:cxnLst/>
              <a:rect l="l" t="t" r="r" b="b"/>
              <a:pathLst>
                <a:path w="901" h="4651" extrusionOk="0">
                  <a:moveTo>
                    <a:pt x="875" y="0"/>
                  </a:moveTo>
                  <a:cubicBezTo>
                    <a:pt x="828" y="0"/>
                    <a:pt x="734" y="38"/>
                    <a:pt x="734" y="113"/>
                  </a:cubicBezTo>
                  <a:cubicBezTo>
                    <a:pt x="534" y="1614"/>
                    <a:pt x="301" y="3082"/>
                    <a:pt x="0" y="4616"/>
                  </a:cubicBezTo>
                  <a:cubicBezTo>
                    <a:pt x="0" y="4640"/>
                    <a:pt x="9" y="4651"/>
                    <a:pt x="22" y="4651"/>
                  </a:cubicBezTo>
                  <a:cubicBezTo>
                    <a:pt x="48" y="4651"/>
                    <a:pt x="91" y="4614"/>
                    <a:pt x="134" y="4549"/>
                  </a:cubicBezTo>
                  <a:cubicBezTo>
                    <a:pt x="501" y="3048"/>
                    <a:pt x="701" y="1547"/>
                    <a:pt x="901" y="13"/>
                  </a:cubicBezTo>
                  <a:cubicBezTo>
                    <a:pt x="901" y="4"/>
                    <a:pt x="891" y="0"/>
                    <a:pt x="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1974;p74">
              <a:extLst>
                <a:ext uri="{FF2B5EF4-FFF2-40B4-BE49-F238E27FC236}">
                  <a16:creationId xmlns:a16="http://schemas.microsoft.com/office/drawing/2014/main" id="{C4E98E07-43B8-D741-8174-07488E085DFB}"/>
                </a:ext>
              </a:extLst>
            </p:cNvPr>
            <p:cNvSpPr/>
            <p:nvPr/>
          </p:nvSpPr>
          <p:spPr>
            <a:xfrm>
              <a:off x="3765350" y="2751750"/>
              <a:ext cx="25875" cy="131875"/>
            </a:xfrm>
            <a:custGeom>
              <a:avLst/>
              <a:gdLst/>
              <a:ahLst/>
              <a:cxnLst/>
              <a:rect l="l" t="t" r="r" b="b"/>
              <a:pathLst>
                <a:path w="1035" h="5275" extrusionOk="0">
                  <a:moveTo>
                    <a:pt x="1003" y="0"/>
                  </a:moveTo>
                  <a:cubicBezTo>
                    <a:pt x="955" y="0"/>
                    <a:pt x="868" y="55"/>
                    <a:pt x="868" y="127"/>
                  </a:cubicBezTo>
                  <a:cubicBezTo>
                    <a:pt x="601" y="1828"/>
                    <a:pt x="234" y="3530"/>
                    <a:pt x="1" y="5231"/>
                  </a:cubicBezTo>
                  <a:cubicBezTo>
                    <a:pt x="1" y="5262"/>
                    <a:pt x="8" y="5274"/>
                    <a:pt x="17" y="5274"/>
                  </a:cubicBezTo>
                  <a:cubicBezTo>
                    <a:pt x="36" y="5274"/>
                    <a:pt x="68" y="5220"/>
                    <a:pt x="68" y="5197"/>
                  </a:cubicBezTo>
                  <a:cubicBezTo>
                    <a:pt x="535" y="3530"/>
                    <a:pt x="768" y="1795"/>
                    <a:pt x="1035" y="27"/>
                  </a:cubicBezTo>
                  <a:cubicBezTo>
                    <a:pt x="1035" y="8"/>
                    <a:pt x="1022" y="0"/>
                    <a:pt x="10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1975;p74">
              <a:extLst>
                <a:ext uri="{FF2B5EF4-FFF2-40B4-BE49-F238E27FC236}">
                  <a16:creationId xmlns:a16="http://schemas.microsoft.com/office/drawing/2014/main" id="{F3E806EC-C461-2F5D-233F-B827E0282F96}"/>
                </a:ext>
              </a:extLst>
            </p:cNvPr>
            <p:cNvSpPr/>
            <p:nvPr/>
          </p:nvSpPr>
          <p:spPr>
            <a:xfrm>
              <a:off x="3780375" y="2754475"/>
              <a:ext cx="29200" cy="172950"/>
            </a:xfrm>
            <a:custGeom>
              <a:avLst/>
              <a:gdLst/>
              <a:ahLst/>
              <a:cxnLst/>
              <a:rect l="l" t="t" r="r" b="b"/>
              <a:pathLst>
                <a:path w="1168" h="6918" extrusionOk="0">
                  <a:moveTo>
                    <a:pt x="1102" y="0"/>
                  </a:moveTo>
                  <a:cubicBezTo>
                    <a:pt x="1054" y="0"/>
                    <a:pt x="1001" y="43"/>
                    <a:pt x="1001" y="85"/>
                  </a:cubicBezTo>
                  <a:cubicBezTo>
                    <a:pt x="667" y="2353"/>
                    <a:pt x="134" y="4588"/>
                    <a:pt x="0" y="6890"/>
                  </a:cubicBezTo>
                  <a:cubicBezTo>
                    <a:pt x="0" y="6909"/>
                    <a:pt x="12" y="6917"/>
                    <a:pt x="28" y="6917"/>
                  </a:cubicBezTo>
                  <a:cubicBezTo>
                    <a:pt x="67" y="6917"/>
                    <a:pt x="134" y="6870"/>
                    <a:pt x="134" y="6823"/>
                  </a:cubicBezTo>
                  <a:cubicBezTo>
                    <a:pt x="501" y="4588"/>
                    <a:pt x="801" y="2286"/>
                    <a:pt x="1168" y="51"/>
                  </a:cubicBezTo>
                  <a:cubicBezTo>
                    <a:pt x="1156" y="15"/>
                    <a:pt x="1130"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1976;p74">
              <a:extLst>
                <a:ext uri="{FF2B5EF4-FFF2-40B4-BE49-F238E27FC236}">
                  <a16:creationId xmlns:a16="http://schemas.microsoft.com/office/drawing/2014/main" id="{1F7A1ED1-1EDC-5BF0-A8EE-27B347A856F5}"/>
                </a:ext>
              </a:extLst>
            </p:cNvPr>
            <p:cNvSpPr/>
            <p:nvPr/>
          </p:nvSpPr>
          <p:spPr>
            <a:xfrm>
              <a:off x="3804550" y="2769475"/>
              <a:ext cx="17550" cy="136250"/>
            </a:xfrm>
            <a:custGeom>
              <a:avLst/>
              <a:gdLst/>
              <a:ahLst/>
              <a:cxnLst/>
              <a:rect l="l" t="t" r="r" b="b"/>
              <a:pathLst>
                <a:path w="702" h="5450" extrusionOk="0">
                  <a:moveTo>
                    <a:pt x="685" y="0"/>
                  </a:moveTo>
                  <a:cubicBezTo>
                    <a:pt x="642" y="0"/>
                    <a:pt x="534" y="92"/>
                    <a:pt x="534" y="119"/>
                  </a:cubicBezTo>
                  <a:cubicBezTo>
                    <a:pt x="334" y="1853"/>
                    <a:pt x="134" y="3621"/>
                    <a:pt x="1" y="5422"/>
                  </a:cubicBezTo>
                  <a:cubicBezTo>
                    <a:pt x="1" y="5442"/>
                    <a:pt x="12" y="5450"/>
                    <a:pt x="28" y="5450"/>
                  </a:cubicBezTo>
                  <a:cubicBezTo>
                    <a:pt x="67" y="5450"/>
                    <a:pt x="134" y="5403"/>
                    <a:pt x="134" y="5356"/>
                  </a:cubicBezTo>
                  <a:cubicBezTo>
                    <a:pt x="368" y="3621"/>
                    <a:pt x="534" y="1820"/>
                    <a:pt x="701" y="18"/>
                  </a:cubicBezTo>
                  <a:cubicBezTo>
                    <a:pt x="701" y="5"/>
                    <a:pt x="695"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1977;p74">
              <a:extLst>
                <a:ext uri="{FF2B5EF4-FFF2-40B4-BE49-F238E27FC236}">
                  <a16:creationId xmlns:a16="http://schemas.microsoft.com/office/drawing/2014/main" id="{D6A3AE94-A9E2-6765-0DA3-1177C906B864}"/>
                </a:ext>
              </a:extLst>
            </p:cNvPr>
            <p:cNvSpPr/>
            <p:nvPr/>
          </p:nvSpPr>
          <p:spPr>
            <a:xfrm>
              <a:off x="3804550" y="2748900"/>
              <a:ext cx="37550" cy="237075"/>
            </a:xfrm>
            <a:custGeom>
              <a:avLst/>
              <a:gdLst/>
              <a:ahLst/>
              <a:cxnLst/>
              <a:rect l="l" t="t" r="r" b="b"/>
              <a:pathLst>
                <a:path w="1502" h="9483" extrusionOk="0">
                  <a:moveTo>
                    <a:pt x="1495" y="1"/>
                  </a:moveTo>
                  <a:cubicBezTo>
                    <a:pt x="1467" y="1"/>
                    <a:pt x="1368" y="79"/>
                    <a:pt x="1368" y="108"/>
                  </a:cubicBezTo>
                  <a:cubicBezTo>
                    <a:pt x="1001" y="3243"/>
                    <a:pt x="434" y="6312"/>
                    <a:pt x="1" y="9448"/>
                  </a:cubicBezTo>
                  <a:cubicBezTo>
                    <a:pt x="1" y="9471"/>
                    <a:pt x="9" y="9482"/>
                    <a:pt x="20" y="9482"/>
                  </a:cubicBezTo>
                  <a:cubicBezTo>
                    <a:pt x="40" y="9482"/>
                    <a:pt x="67" y="9446"/>
                    <a:pt x="67" y="9381"/>
                  </a:cubicBezTo>
                  <a:cubicBezTo>
                    <a:pt x="701" y="6312"/>
                    <a:pt x="1135" y="3143"/>
                    <a:pt x="1502" y="8"/>
                  </a:cubicBezTo>
                  <a:cubicBezTo>
                    <a:pt x="1502" y="3"/>
                    <a:pt x="1499" y="1"/>
                    <a:pt x="14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1978;p74">
              <a:extLst>
                <a:ext uri="{FF2B5EF4-FFF2-40B4-BE49-F238E27FC236}">
                  <a16:creationId xmlns:a16="http://schemas.microsoft.com/office/drawing/2014/main" id="{149FB1F3-B1E5-8763-3E93-0401B28CF93C}"/>
                </a:ext>
              </a:extLst>
            </p:cNvPr>
            <p:cNvSpPr/>
            <p:nvPr/>
          </p:nvSpPr>
          <p:spPr>
            <a:xfrm>
              <a:off x="3798175" y="2782725"/>
              <a:ext cx="56650" cy="248925"/>
            </a:xfrm>
            <a:custGeom>
              <a:avLst/>
              <a:gdLst/>
              <a:ahLst/>
              <a:cxnLst/>
              <a:rect l="l" t="t" r="r" b="b"/>
              <a:pathLst>
                <a:path w="2266" h="9957" extrusionOk="0">
                  <a:moveTo>
                    <a:pt x="2261" y="0"/>
                  </a:moveTo>
                  <a:cubicBezTo>
                    <a:pt x="2246" y="0"/>
                    <a:pt x="2175" y="71"/>
                    <a:pt x="2124" y="122"/>
                  </a:cubicBezTo>
                  <a:cubicBezTo>
                    <a:pt x="1623" y="3458"/>
                    <a:pt x="923" y="6727"/>
                    <a:pt x="22" y="9929"/>
                  </a:cubicBezTo>
                  <a:cubicBezTo>
                    <a:pt x="3" y="9949"/>
                    <a:pt x="0" y="9957"/>
                    <a:pt x="7" y="9957"/>
                  </a:cubicBezTo>
                  <a:cubicBezTo>
                    <a:pt x="22" y="9957"/>
                    <a:pt x="89" y="9910"/>
                    <a:pt x="89" y="9863"/>
                  </a:cubicBezTo>
                  <a:cubicBezTo>
                    <a:pt x="1223" y="6694"/>
                    <a:pt x="1790" y="3358"/>
                    <a:pt x="2257" y="22"/>
                  </a:cubicBezTo>
                  <a:cubicBezTo>
                    <a:pt x="2265" y="7"/>
                    <a:pt x="2265" y="0"/>
                    <a:pt x="2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1979;p74">
              <a:extLst>
                <a:ext uri="{FF2B5EF4-FFF2-40B4-BE49-F238E27FC236}">
                  <a16:creationId xmlns:a16="http://schemas.microsoft.com/office/drawing/2014/main" id="{3CA6CF46-BC55-F90C-2492-8B758BE5420F}"/>
                </a:ext>
              </a:extLst>
            </p:cNvPr>
            <p:cNvSpPr/>
            <p:nvPr/>
          </p:nvSpPr>
          <p:spPr>
            <a:xfrm>
              <a:off x="3822075" y="2889300"/>
              <a:ext cx="32800" cy="172775"/>
            </a:xfrm>
            <a:custGeom>
              <a:avLst/>
              <a:gdLst/>
              <a:ahLst/>
              <a:cxnLst/>
              <a:rect l="l" t="t" r="r" b="b"/>
              <a:pathLst>
                <a:path w="1312" h="6911" extrusionOk="0">
                  <a:moveTo>
                    <a:pt x="1301" y="0"/>
                  </a:moveTo>
                  <a:cubicBezTo>
                    <a:pt x="1282" y="0"/>
                    <a:pt x="1234" y="39"/>
                    <a:pt x="1234" y="62"/>
                  </a:cubicBezTo>
                  <a:cubicBezTo>
                    <a:pt x="934" y="2364"/>
                    <a:pt x="467" y="4599"/>
                    <a:pt x="0" y="6867"/>
                  </a:cubicBezTo>
                  <a:cubicBezTo>
                    <a:pt x="0" y="6899"/>
                    <a:pt x="10" y="6910"/>
                    <a:pt x="24" y="6910"/>
                  </a:cubicBezTo>
                  <a:cubicBezTo>
                    <a:pt x="54" y="6910"/>
                    <a:pt x="100" y="6857"/>
                    <a:pt x="100" y="6834"/>
                  </a:cubicBezTo>
                  <a:cubicBezTo>
                    <a:pt x="667" y="4599"/>
                    <a:pt x="1001" y="2331"/>
                    <a:pt x="1301" y="29"/>
                  </a:cubicBezTo>
                  <a:cubicBezTo>
                    <a:pt x="1311" y="8"/>
                    <a:pt x="1309" y="0"/>
                    <a:pt x="1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1980;p74">
              <a:extLst>
                <a:ext uri="{FF2B5EF4-FFF2-40B4-BE49-F238E27FC236}">
                  <a16:creationId xmlns:a16="http://schemas.microsoft.com/office/drawing/2014/main" id="{3AC34DB4-40A4-9933-9E17-77CC65B340AC}"/>
                </a:ext>
              </a:extLst>
            </p:cNvPr>
            <p:cNvSpPr/>
            <p:nvPr/>
          </p:nvSpPr>
          <p:spPr>
            <a:xfrm>
              <a:off x="3832075" y="2950650"/>
              <a:ext cx="31800" cy="134375"/>
            </a:xfrm>
            <a:custGeom>
              <a:avLst/>
              <a:gdLst/>
              <a:ahLst/>
              <a:cxnLst/>
              <a:rect l="l" t="t" r="r" b="b"/>
              <a:pathLst>
                <a:path w="1272" h="5375" extrusionOk="0">
                  <a:moveTo>
                    <a:pt x="1261" y="0"/>
                  </a:moveTo>
                  <a:cubicBezTo>
                    <a:pt x="1239" y="0"/>
                    <a:pt x="1147" y="54"/>
                    <a:pt x="1101" y="77"/>
                  </a:cubicBezTo>
                  <a:cubicBezTo>
                    <a:pt x="768" y="1811"/>
                    <a:pt x="334" y="3579"/>
                    <a:pt x="0" y="5347"/>
                  </a:cubicBezTo>
                  <a:cubicBezTo>
                    <a:pt x="0" y="5367"/>
                    <a:pt x="6" y="5375"/>
                    <a:pt x="14" y="5375"/>
                  </a:cubicBezTo>
                  <a:cubicBezTo>
                    <a:pt x="34" y="5375"/>
                    <a:pt x="67" y="5328"/>
                    <a:pt x="67" y="5280"/>
                  </a:cubicBezTo>
                  <a:cubicBezTo>
                    <a:pt x="534" y="3546"/>
                    <a:pt x="901" y="1778"/>
                    <a:pt x="1235" y="43"/>
                  </a:cubicBezTo>
                  <a:cubicBezTo>
                    <a:pt x="1266" y="12"/>
                    <a:pt x="1271" y="0"/>
                    <a:pt x="1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1981;p74">
              <a:extLst>
                <a:ext uri="{FF2B5EF4-FFF2-40B4-BE49-F238E27FC236}">
                  <a16:creationId xmlns:a16="http://schemas.microsoft.com/office/drawing/2014/main" id="{5F9720CF-8AEA-20FC-4646-B9525A4C1675}"/>
                </a:ext>
              </a:extLst>
            </p:cNvPr>
            <p:cNvSpPr/>
            <p:nvPr/>
          </p:nvSpPr>
          <p:spPr>
            <a:xfrm>
              <a:off x="3812900" y="3038225"/>
              <a:ext cx="42625" cy="171050"/>
            </a:xfrm>
            <a:custGeom>
              <a:avLst/>
              <a:gdLst/>
              <a:ahLst/>
              <a:cxnLst/>
              <a:rect l="l" t="t" r="r" b="b"/>
              <a:pathLst>
                <a:path w="1705" h="6842" extrusionOk="0">
                  <a:moveTo>
                    <a:pt x="1696" y="1"/>
                  </a:moveTo>
                  <a:cubicBezTo>
                    <a:pt x="1676" y="1"/>
                    <a:pt x="1581" y="63"/>
                    <a:pt x="1535" y="110"/>
                  </a:cubicBezTo>
                  <a:cubicBezTo>
                    <a:pt x="1001" y="2345"/>
                    <a:pt x="434" y="4546"/>
                    <a:pt x="0" y="6781"/>
                  </a:cubicBezTo>
                  <a:cubicBezTo>
                    <a:pt x="0" y="6823"/>
                    <a:pt x="24" y="6841"/>
                    <a:pt x="51" y="6841"/>
                  </a:cubicBezTo>
                  <a:cubicBezTo>
                    <a:pt x="89" y="6841"/>
                    <a:pt x="134" y="6806"/>
                    <a:pt x="134" y="6748"/>
                  </a:cubicBezTo>
                  <a:cubicBezTo>
                    <a:pt x="701" y="4546"/>
                    <a:pt x="1168" y="2278"/>
                    <a:pt x="1668" y="43"/>
                  </a:cubicBezTo>
                  <a:cubicBezTo>
                    <a:pt x="1699" y="12"/>
                    <a:pt x="1704" y="1"/>
                    <a:pt x="1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1982;p74">
              <a:extLst>
                <a:ext uri="{FF2B5EF4-FFF2-40B4-BE49-F238E27FC236}">
                  <a16:creationId xmlns:a16="http://schemas.microsoft.com/office/drawing/2014/main" id="{E40C4FB0-21D4-DB93-09D4-BB7CF294982B}"/>
                </a:ext>
              </a:extLst>
            </p:cNvPr>
            <p:cNvSpPr/>
            <p:nvPr/>
          </p:nvSpPr>
          <p:spPr>
            <a:xfrm>
              <a:off x="3824575" y="3054325"/>
              <a:ext cx="43975" cy="173300"/>
            </a:xfrm>
            <a:custGeom>
              <a:avLst/>
              <a:gdLst/>
              <a:ahLst/>
              <a:cxnLst/>
              <a:rect l="l" t="t" r="r" b="b"/>
              <a:pathLst>
                <a:path w="1759" h="6932" extrusionOk="0">
                  <a:moveTo>
                    <a:pt x="1735" y="0"/>
                  </a:moveTo>
                  <a:cubicBezTo>
                    <a:pt x="1703" y="0"/>
                    <a:pt x="1635" y="57"/>
                    <a:pt x="1635" y="99"/>
                  </a:cubicBezTo>
                  <a:cubicBezTo>
                    <a:pt x="1068" y="2334"/>
                    <a:pt x="534" y="4603"/>
                    <a:pt x="0" y="6904"/>
                  </a:cubicBezTo>
                  <a:cubicBezTo>
                    <a:pt x="0" y="6924"/>
                    <a:pt x="6" y="6932"/>
                    <a:pt x="14" y="6932"/>
                  </a:cubicBezTo>
                  <a:cubicBezTo>
                    <a:pt x="34" y="6932"/>
                    <a:pt x="67" y="6885"/>
                    <a:pt x="67" y="6838"/>
                  </a:cubicBezTo>
                  <a:cubicBezTo>
                    <a:pt x="801" y="4636"/>
                    <a:pt x="1201" y="2301"/>
                    <a:pt x="1735" y="66"/>
                  </a:cubicBezTo>
                  <a:cubicBezTo>
                    <a:pt x="1759" y="18"/>
                    <a:pt x="1753" y="0"/>
                    <a:pt x="17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1983;p74">
              <a:extLst>
                <a:ext uri="{FF2B5EF4-FFF2-40B4-BE49-F238E27FC236}">
                  <a16:creationId xmlns:a16="http://schemas.microsoft.com/office/drawing/2014/main" id="{97F74230-BDE8-F95B-90A2-0F010F4BFC26}"/>
                </a:ext>
              </a:extLst>
            </p:cNvPr>
            <p:cNvSpPr/>
            <p:nvPr/>
          </p:nvSpPr>
          <p:spPr>
            <a:xfrm>
              <a:off x="3824575" y="3088500"/>
              <a:ext cx="47025" cy="198550"/>
            </a:xfrm>
            <a:custGeom>
              <a:avLst/>
              <a:gdLst/>
              <a:ahLst/>
              <a:cxnLst/>
              <a:rect l="l" t="t" r="r" b="b"/>
              <a:pathLst>
                <a:path w="1881" h="7942" extrusionOk="0">
                  <a:moveTo>
                    <a:pt x="1842" y="1"/>
                  </a:moveTo>
                  <a:cubicBezTo>
                    <a:pt x="1799" y="1"/>
                    <a:pt x="1723" y="57"/>
                    <a:pt x="1701" y="100"/>
                  </a:cubicBezTo>
                  <a:cubicBezTo>
                    <a:pt x="1168" y="2735"/>
                    <a:pt x="534" y="5337"/>
                    <a:pt x="0" y="7906"/>
                  </a:cubicBezTo>
                  <a:cubicBezTo>
                    <a:pt x="0" y="7931"/>
                    <a:pt x="10" y="7942"/>
                    <a:pt x="26" y="7942"/>
                  </a:cubicBezTo>
                  <a:cubicBezTo>
                    <a:pt x="51" y="7942"/>
                    <a:pt x="92" y="7913"/>
                    <a:pt x="134" y="7872"/>
                  </a:cubicBezTo>
                  <a:cubicBezTo>
                    <a:pt x="801" y="5270"/>
                    <a:pt x="1335" y="2635"/>
                    <a:pt x="1868" y="67"/>
                  </a:cubicBezTo>
                  <a:cubicBezTo>
                    <a:pt x="1880" y="19"/>
                    <a:pt x="1866" y="1"/>
                    <a:pt x="1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1984;p74">
              <a:extLst>
                <a:ext uri="{FF2B5EF4-FFF2-40B4-BE49-F238E27FC236}">
                  <a16:creationId xmlns:a16="http://schemas.microsoft.com/office/drawing/2014/main" id="{B4E90C5B-2EEA-2289-9456-50C4534D9124}"/>
                </a:ext>
              </a:extLst>
            </p:cNvPr>
            <p:cNvSpPr/>
            <p:nvPr/>
          </p:nvSpPr>
          <p:spPr>
            <a:xfrm>
              <a:off x="3829575" y="3132275"/>
              <a:ext cx="46175" cy="168300"/>
            </a:xfrm>
            <a:custGeom>
              <a:avLst/>
              <a:gdLst/>
              <a:ahLst/>
              <a:cxnLst/>
              <a:rect l="l" t="t" r="r" b="b"/>
              <a:pathLst>
                <a:path w="1847" h="6732" extrusionOk="0">
                  <a:moveTo>
                    <a:pt x="1813" y="1"/>
                  </a:moveTo>
                  <a:cubicBezTo>
                    <a:pt x="1772" y="1"/>
                    <a:pt x="1702" y="52"/>
                    <a:pt x="1702" y="117"/>
                  </a:cubicBezTo>
                  <a:cubicBezTo>
                    <a:pt x="1168" y="2319"/>
                    <a:pt x="467" y="4487"/>
                    <a:pt x="0" y="6688"/>
                  </a:cubicBezTo>
                  <a:cubicBezTo>
                    <a:pt x="0" y="6720"/>
                    <a:pt x="10" y="6732"/>
                    <a:pt x="24" y="6732"/>
                  </a:cubicBezTo>
                  <a:cubicBezTo>
                    <a:pt x="54" y="6732"/>
                    <a:pt x="100" y="6678"/>
                    <a:pt x="100" y="6655"/>
                  </a:cubicBezTo>
                  <a:cubicBezTo>
                    <a:pt x="701" y="4487"/>
                    <a:pt x="1301" y="2285"/>
                    <a:pt x="1835" y="50"/>
                  </a:cubicBezTo>
                  <a:cubicBezTo>
                    <a:pt x="1847" y="15"/>
                    <a:pt x="1834" y="1"/>
                    <a:pt x="1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1985;p74">
              <a:extLst>
                <a:ext uri="{FF2B5EF4-FFF2-40B4-BE49-F238E27FC236}">
                  <a16:creationId xmlns:a16="http://schemas.microsoft.com/office/drawing/2014/main" id="{E2D5E0CE-9A7F-E656-02EB-BC8A64A1C6A5}"/>
                </a:ext>
              </a:extLst>
            </p:cNvPr>
            <p:cNvSpPr/>
            <p:nvPr/>
          </p:nvSpPr>
          <p:spPr>
            <a:xfrm>
              <a:off x="3852925" y="3145025"/>
              <a:ext cx="38525" cy="163050"/>
            </a:xfrm>
            <a:custGeom>
              <a:avLst/>
              <a:gdLst/>
              <a:ahLst/>
              <a:cxnLst/>
              <a:rect l="l" t="t" r="r" b="b"/>
              <a:pathLst>
                <a:path w="1541" h="6522" extrusionOk="0">
                  <a:moveTo>
                    <a:pt x="1538" y="1"/>
                  </a:moveTo>
                  <a:cubicBezTo>
                    <a:pt x="1525" y="1"/>
                    <a:pt x="1401" y="79"/>
                    <a:pt x="1401" y="107"/>
                  </a:cubicBezTo>
                  <a:cubicBezTo>
                    <a:pt x="1001" y="2242"/>
                    <a:pt x="401" y="4344"/>
                    <a:pt x="0" y="6479"/>
                  </a:cubicBezTo>
                  <a:cubicBezTo>
                    <a:pt x="0" y="6510"/>
                    <a:pt x="7" y="6522"/>
                    <a:pt x="16" y="6522"/>
                  </a:cubicBezTo>
                  <a:cubicBezTo>
                    <a:pt x="36" y="6522"/>
                    <a:pt x="67" y="6468"/>
                    <a:pt x="67" y="6445"/>
                  </a:cubicBezTo>
                  <a:cubicBezTo>
                    <a:pt x="701" y="4344"/>
                    <a:pt x="1101" y="2175"/>
                    <a:pt x="1535" y="7"/>
                  </a:cubicBezTo>
                  <a:cubicBezTo>
                    <a:pt x="1539" y="3"/>
                    <a:pt x="1540" y="1"/>
                    <a:pt x="1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1986;p74">
              <a:extLst>
                <a:ext uri="{FF2B5EF4-FFF2-40B4-BE49-F238E27FC236}">
                  <a16:creationId xmlns:a16="http://schemas.microsoft.com/office/drawing/2014/main" id="{FE8D3384-B236-82A1-D6CF-D8DBB179D8D5}"/>
                </a:ext>
              </a:extLst>
            </p:cNvPr>
            <p:cNvSpPr/>
            <p:nvPr/>
          </p:nvSpPr>
          <p:spPr>
            <a:xfrm>
              <a:off x="3852225" y="3179400"/>
              <a:ext cx="52725" cy="176925"/>
            </a:xfrm>
            <a:custGeom>
              <a:avLst/>
              <a:gdLst/>
              <a:ahLst/>
              <a:cxnLst/>
              <a:rect l="l" t="t" r="r" b="b"/>
              <a:pathLst>
                <a:path w="2109" h="7077" extrusionOk="0">
                  <a:moveTo>
                    <a:pt x="2072" y="1"/>
                  </a:moveTo>
                  <a:cubicBezTo>
                    <a:pt x="2032" y="1"/>
                    <a:pt x="1963" y="57"/>
                    <a:pt x="1963" y="100"/>
                  </a:cubicBezTo>
                  <a:cubicBezTo>
                    <a:pt x="1363" y="2435"/>
                    <a:pt x="796" y="4737"/>
                    <a:pt x="28" y="7038"/>
                  </a:cubicBezTo>
                  <a:cubicBezTo>
                    <a:pt x="0" y="7066"/>
                    <a:pt x="8" y="7077"/>
                    <a:pt x="26" y="7077"/>
                  </a:cubicBezTo>
                  <a:cubicBezTo>
                    <a:pt x="51" y="7077"/>
                    <a:pt x="95" y="7058"/>
                    <a:pt x="95" y="7038"/>
                  </a:cubicBezTo>
                  <a:cubicBezTo>
                    <a:pt x="1029" y="4803"/>
                    <a:pt x="1463" y="2402"/>
                    <a:pt x="2097" y="67"/>
                  </a:cubicBezTo>
                  <a:cubicBezTo>
                    <a:pt x="2109" y="19"/>
                    <a:pt x="2095" y="1"/>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1987;p74">
              <a:extLst>
                <a:ext uri="{FF2B5EF4-FFF2-40B4-BE49-F238E27FC236}">
                  <a16:creationId xmlns:a16="http://schemas.microsoft.com/office/drawing/2014/main" id="{AFB6C62C-FD32-DBB3-51E8-97715AC36846}"/>
                </a:ext>
              </a:extLst>
            </p:cNvPr>
            <p:cNvSpPr/>
            <p:nvPr/>
          </p:nvSpPr>
          <p:spPr>
            <a:xfrm>
              <a:off x="3864600" y="3197900"/>
              <a:ext cx="46725" cy="170600"/>
            </a:xfrm>
            <a:custGeom>
              <a:avLst/>
              <a:gdLst/>
              <a:ahLst/>
              <a:cxnLst/>
              <a:rect l="l" t="t" r="r" b="b"/>
              <a:pathLst>
                <a:path w="1869" h="6824" extrusionOk="0">
                  <a:moveTo>
                    <a:pt x="1835" y="0"/>
                  </a:moveTo>
                  <a:cubicBezTo>
                    <a:pt x="1783" y="0"/>
                    <a:pt x="1683" y="55"/>
                    <a:pt x="1635" y="127"/>
                  </a:cubicBezTo>
                  <a:cubicBezTo>
                    <a:pt x="1135" y="2329"/>
                    <a:pt x="868" y="4697"/>
                    <a:pt x="34" y="6799"/>
                  </a:cubicBezTo>
                  <a:cubicBezTo>
                    <a:pt x="0" y="6815"/>
                    <a:pt x="9" y="6824"/>
                    <a:pt x="30" y="6824"/>
                  </a:cubicBezTo>
                  <a:cubicBezTo>
                    <a:pt x="50" y="6824"/>
                    <a:pt x="84" y="6815"/>
                    <a:pt x="100" y="6799"/>
                  </a:cubicBezTo>
                  <a:cubicBezTo>
                    <a:pt x="534" y="6098"/>
                    <a:pt x="634" y="5231"/>
                    <a:pt x="868" y="4497"/>
                  </a:cubicBezTo>
                  <a:cubicBezTo>
                    <a:pt x="1235" y="3029"/>
                    <a:pt x="1535" y="1528"/>
                    <a:pt x="1868" y="27"/>
                  </a:cubicBezTo>
                  <a:cubicBezTo>
                    <a:pt x="1868" y="8"/>
                    <a:pt x="1855" y="0"/>
                    <a:pt x="18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1988;p74">
              <a:extLst>
                <a:ext uri="{FF2B5EF4-FFF2-40B4-BE49-F238E27FC236}">
                  <a16:creationId xmlns:a16="http://schemas.microsoft.com/office/drawing/2014/main" id="{DFA43469-5BD1-9097-0C9D-57A17D947416}"/>
                </a:ext>
              </a:extLst>
            </p:cNvPr>
            <p:cNvSpPr/>
            <p:nvPr/>
          </p:nvSpPr>
          <p:spPr>
            <a:xfrm>
              <a:off x="3877275" y="3255250"/>
              <a:ext cx="43225" cy="140625"/>
            </a:xfrm>
            <a:custGeom>
              <a:avLst/>
              <a:gdLst/>
              <a:ahLst/>
              <a:cxnLst/>
              <a:rect l="l" t="t" r="r" b="b"/>
              <a:pathLst>
                <a:path w="1729" h="5625" extrusionOk="0">
                  <a:moveTo>
                    <a:pt x="1675" y="1"/>
                  </a:moveTo>
                  <a:cubicBezTo>
                    <a:pt x="1626" y="1"/>
                    <a:pt x="1562" y="47"/>
                    <a:pt x="1562" y="68"/>
                  </a:cubicBezTo>
                  <a:cubicBezTo>
                    <a:pt x="1061" y="1903"/>
                    <a:pt x="594" y="3737"/>
                    <a:pt x="27" y="5572"/>
                  </a:cubicBezTo>
                  <a:cubicBezTo>
                    <a:pt x="1" y="5611"/>
                    <a:pt x="6" y="5625"/>
                    <a:pt x="23" y="5625"/>
                  </a:cubicBezTo>
                  <a:cubicBezTo>
                    <a:pt x="50" y="5625"/>
                    <a:pt x="107" y="5592"/>
                    <a:pt x="127" y="5572"/>
                  </a:cubicBezTo>
                  <a:cubicBezTo>
                    <a:pt x="794" y="3771"/>
                    <a:pt x="1195" y="1903"/>
                    <a:pt x="1728" y="68"/>
                  </a:cubicBezTo>
                  <a:cubicBezTo>
                    <a:pt x="1728" y="18"/>
                    <a:pt x="1705" y="1"/>
                    <a:pt x="1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1989;p74">
              <a:extLst>
                <a:ext uri="{FF2B5EF4-FFF2-40B4-BE49-F238E27FC236}">
                  <a16:creationId xmlns:a16="http://schemas.microsoft.com/office/drawing/2014/main" id="{B6748752-00D5-61AA-803B-04446AB4D50A}"/>
                </a:ext>
              </a:extLst>
            </p:cNvPr>
            <p:cNvSpPr/>
            <p:nvPr/>
          </p:nvSpPr>
          <p:spPr>
            <a:xfrm>
              <a:off x="3878175" y="3246675"/>
              <a:ext cx="50925" cy="180450"/>
            </a:xfrm>
            <a:custGeom>
              <a:avLst/>
              <a:gdLst/>
              <a:ahLst/>
              <a:cxnLst/>
              <a:rect l="l" t="t" r="r" b="b"/>
              <a:pathLst>
                <a:path w="2037" h="7218" extrusionOk="0">
                  <a:moveTo>
                    <a:pt x="2009" y="1"/>
                  </a:moveTo>
                  <a:cubicBezTo>
                    <a:pt x="1970" y="1"/>
                    <a:pt x="1892" y="55"/>
                    <a:pt x="1892" y="78"/>
                  </a:cubicBezTo>
                  <a:cubicBezTo>
                    <a:pt x="1325" y="2446"/>
                    <a:pt x="525" y="4748"/>
                    <a:pt x="24" y="7183"/>
                  </a:cubicBezTo>
                  <a:cubicBezTo>
                    <a:pt x="1" y="7206"/>
                    <a:pt x="11" y="7217"/>
                    <a:pt x="33" y="7217"/>
                  </a:cubicBezTo>
                  <a:cubicBezTo>
                    <a:pt x="74" y="7217"/>
                    <a:pt x="158" y="7181"/>
                    <a:pt x="158" y="7116"/>
                  </a:cubicBezTo>
                  <a:cubicBezTo>
                    <a:pt x="758" y="4748"/>
                    <a:pt x="1425" y="2413"/>
                    <a:pt x="2026" y="44"/>
                  </a:cubicBezTo>
                  <a:cubicBezTo>
                    <a:pt x="2036" y="12"/>
                    <a:pt x="2027" y="1"/>
                    <a:pt x="20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1990;p74">
              <a:extLst>
                <a:ext uri="{FF2B5EF4-FFF2-40B4-BE49-F238E27FC236}">
                  <a16:creationId xmlns:a16="http://schemas.microsoft.com/office/drawing/2014/main" id="{9C2B6423-DB1A-0C48-FDB8-86295C482D5D}"/>
                </a:ext>
              </a:extLst>
            </p:cNvPr>
            <p:cNvSpPr/>
            <p:nvPr/>
          </p:nvSpPr>
          <p:spPr>
            <a:xfrm>
              <a:off x="3901025" y="3288650"/>
              <a:ext cx="35625" cy="144150"/>
            </a:xfrm>
            <a:custGeom>
              <a:avLst/>
              <a:gdLst/>
              <a:ahLst/>
              <a:cxnLst/>
              <a:rect l="l" t="t" r="r" b="b"/>
              <a:pathLst>
                <a:path w="1425" h="5766" extrusionOk="0">
                  <a:moveTo>
                    <a:pt x="1388" y="1"/>
                  </a:moveTo>
                  <a:cubicBezTo>
                    <a:pt x="1347" y="1"/>
                    <a:pt x="1279" y="57"/>
                    <a:pt x="1279" y="100"/>
                  </a:cubicBezTo>
                  <a:cubicBezTo>
                    <a:pt x="945" y="2034"/>
                    <a:pt x="511" y="3869"/>
                    <a:pt x="11" y="5737"/>
                  </a:cubicBezTo>
                  <a:cubicBezTo>
                    <a:pt x="1" y="5758"/>
                    <a:pt x="6" y="5766"/>
                    <a:pt x="20" y="5766"/>
                  </a:cubicBezTo>
                  <a:cubicBezTo>
                    <a:pt x="51" y="5766"/>
                    <a:pt x="122" y="5727"/>
                    <a:pt x="145" y="5704"/>
                  </a:cubicBezTo>
                  <a:cubicBezTo>
                    <a:pt x="778" y="3869"/>
                    <a:pt x="1079" y="1934"/>
                    <a:pt x="1412" y="66"/>
                  </a:cubicBezTo>
                  <a:cubicBezTo>
                    <a:pt x="1424" y="18"/>
                    <a:pt x="1410" y="1"/>
                    <a:pt x="1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1991;p74">
              <a:extLst>
                <a:ext uri="{FF2B5EF4-FFF2-40B4-BE49-F238E27FC236}">
                  <a16:creationId xmlns:a16="http://schemas.microsoft.com/office/drawing/2014/main" id="{744ED92C-E459-AE8E-D2F9-2D68C63F401E}"/>
                </a:ext>
              </a:extLst>
            </p:cNvPr>
            <p:cNvSpPr/>
            <p:nvPr/>
          </p:nvSpPr>
          <p:spPr>
            <a:xfrm>
              <a:off x="3926300" y="3283650"/>
              <a:ext cx="32025" cy="141000"/>
            </a:xfrm>
            <a:custGeom>
              <a:avLst/>
              <a:gdLst/>
              <a:ahLst/>
              <a:cxnLst/>
              <a:rect l="l" t="t" r="r" b="b"/>
              <a:pathLst>
                <a:path w="1281" h="5640" extrusionOk="0">
                  <a:moveTo>
                    <a:pt x="1242" y="0"/>
                  </a:moveTo>
                  <a:cubicBezTo>
                    <a:pt x="1199" y="0"/>
                    <a:pt x="1123" y="57"/>
                    <a:pt x="1102" y="100"/>
                  </a:cubicBezTo>
                  <a:cubicBezTo>
                    <a:pt x="768" y="1934"/>
                    <a:pt x="334" y="3769"/>
                    <a:pt x="1" y="5604"/>
                  </a:cubicBezTo>
                  <a:cubicBezTo>
                    <a:pt x="1" y="5629"/>
                    <a:pt x="15" y="5640"/>
                    <a:pt x="35" y="5640"/>
                  </a:cubicBezTo>
                  <a:cubicBezTo>
                    <a:pt x="68" y="5640"/>
                    <a:pt x="114" y="5611"/>
                    <a:pt x="134" y="5570"/>
                  </a:cubicBezTo>
                  <a:cubicBezTo>
                    <a:pt x="568" y="3736"/>
                    <a:pt x="935" y="1901"/>
                    <a:pt x="1268" y="66"/>
                  </a:cubicBezTo>
                  <a:cubicBezTo>
                    <a:pt x="1280" y="18"/>
                    <a:pt x="1267" y="0"/>
                    <a:pt x="12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1992;p74">
              <a:extLst>
                <a:ext uri="{FF2B5EF4-FFF2-40B4-BE49-F238E27FC236}">
                  <a16:creationId xmlns:a16="http://schemas.microsoft.com/office/drawing/2014/main" id="{206FAF8D-5CC8-EB9D-ED3A-C6347546A240}"/>
                </a:ext>
              </a:extLst>
            </p:cNvPr>
            <p:cNvSpPr/>
            <p:nvPr/>
          </p:nvSpPr>
          <p:spPr>
            <a:xfrm>
              <a:off x="3938825" y="3295925"/>
              <a:ext cx="32375" cy="144375"/>
            </a:xfrm>
            <a:custGeom>
              <a:avLst/>
              <a:gdLst/>
              <a:ahLst/>
              <a:cxnLst/>
              <a:rect l="l" t="t" r="r" b="b"/>
              <a:pathLst>
                <a:path w="1295" h="5775" extrusionOk="0">
                  <a:moveTo>
                    <a:pt x="1250" y="1"/>
                  </a:moveTo>
                  <a:cubicBezTo>
                    <a:pt x="1206" y="1"/>
                    <a:pt x="1134" y="49"/>
                    <a:pt x="1134" y="109"/>
                  </a:cubicBezTo>
                  <a:cubicBezTo>
                    <a:pt x="767" y="1977"/>
                    <a:pt x="334" y="3878"/>
                    <a:pt x="0" y="5746"/>
                  </a:cubicBezTo>
                  <a:cubicBezTo>
                    <a:pt x="0" y="5767"/>
                    <a:pt x="10" y="5775"/>
                    <a:pt x="23" y="5775"/>
                  </a:cubicBezTo>
                  <a:cubicBezTo>
                    <a:pt x="53" y="5775"/>
                    <a:pt x="100" y="5736"/>
                    <a:pt x="100" y="5713"/>
                  </a:cubicBezTo>
                  <a:cubicBezTo>
                    <a:pt x="634" y="3878"/>
                    <a:pt x="867" y="1944"/>
                    <a:pt x="1268" y="76"/>
                  </a:cubicBezTo>
                  <a:cubicBezTo>
                    <a:pt x="1294" y="22"/>
                    <a:pt x="127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1993;p74">
              <a:extLst>
                <a:ext uri="{FF2B5EF4-FFF2-40B4-BE49-F238E27FC236}">
                  <a16:creationId xmlns:a16="http://schemas.microsoft.com/office/drawing/2014/main" id="{F1A43285-7ADA-06EC-C9CE-5148829CA0EF}"/>
                </a:ext>
              </a:extLst>
            </p:cNvPr>
            <p:cNvSpPr/>
            <p:nvPr/>
          </p:nvSpPr>
          <p:spPr>
            <a:xfrm>
              <a:off x="3954650" y="3298600"/>
              <a:ext cx="33700" cy="133375"/>
            </a:xfrm>
            <a:custGeom>
              <a:avLst/>
              <a:gdLst/>
              <a:ahLst/>
              <a:cxnLst/>
              <a:rect l="l" t="t" r="r" b="b"/>
              <a:pathLst>
                <a:path w="1348" h="5335" extrusionOk="0">
                  <a:moveTo>
                    <a:pt x="1310" y="1"/>
                  </a:moveTo>
                  <a:cubicBezTo>
                    <a:pt x="1267" y="1"/>
                    <a:pt x="1190" y="37"/>
                    <a:pt x="1168" y="102"/>
                  </a:cubicBezTo>
                  <a:cubicBezTo>
                    <a:pt x="802" y="1803"/>
                    <a:pt x="335" y="3538"/>
                    <a:pt x="1" y="5306"/>
                  </a:cubicBezTo>
                  <a:cubicBezTo>
                    <a:pt x="1" y="5326"/>
                    <a:pt x="7" y="5334"/>
                    <a:pt x="16" y="5334"/>
                  </a:cubicBezTo>
                  <a:cubicBezTo>
                    <a:pt x="36" y="5334"/>
                    <a:pt x="68" y="5295"/>
                    <a:pt x="68" y="5272"/>
                  </a:cubicBezTo>
                  <a:cubicBezTo>
                    <a:pt x="568" y="3538"/>
                    <a:pt x="902" y="1803"/>
                    <a:pt x="1335" y="35"/>
                  </a:cubicBezTo>
                  <a:cubicBezTo>
                    <a:pt x="1347" y="12"/>
                    <a:pt x="1334" y="1"/>
                    <a:pt x="1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1994;p74">
              <a:extLst>
                <a:ext uri="{FF2B5EF4-FFF2-40B4-BE49-F238E27FC236}">
                  <a16:creationId xmlns:a16="http://schemas.microsoft.com/office/drawing/2014/main" id="{8F7A3DFA-96BD-BA93-41B2-92DD0EB4E0FC}"/>
                </a:ext>
              </a:extLst>
            </p:cNvPr>
            <p:cNvSpPr/>
            <p:nvPr/>
          </p:nvSpPr>
          <p:spPr>
            <a:xfrm>
              <a:off x="3968925" y="3276700"/>
              <a:ext cx="44975" cy="146125"/>
            </a:xfrm>
            <a:custGeom>
              <a:avLst/>
              <a:gdLst/>
              <a:ahLst/>
              <a:cxnLst/>
              <a:rect l="l" t="t" r="r" b="b"/>
              <a:pathLst>
                <a:path w="1799" h="5845" extrusionOk="0">
                  <a:moveTo>
                    <a:pt x="1759" y="1"/>
                  </a:moveTo>
                  <a:cubicBezTo>
                    <a:pt x="1709" y="1"/>
                    <a:pt x="1632" y="55"/>
                    <a:pt x="1632" y="77"/>
                  </a:cubicBezTo>
                  <a:cubicBezTo>
                    <a:pt x="1098" y="2012"/>
                    <a:pt x="631" y="3913"/>
                    <a:pt x="30" y="5781"/>
                  </a:cubicBezTo>
                  <a:cubicBezTo>
                    <a:pt x="0" y="5827"/>
                    <a:pt x="11" y="5845"/>
                    <a:pt x="35" y="5845"/>
                  </a:cubicBezTo>
                  <a:cubicBezTo>
                    <a:pt x="64" y="5845"/>
                    <a:pt x="112" y="5818"/>
                    <a:pt x="130" y="5781"/>
                  </a:cubicBezTo>
                  <a:cubicBezTo>
                    <a:pt x="531" y="5048"/>
                    <a:pt x="631" y="4114"/>
                    <a:pt x="864" y="3346"/>
                  </a:cubicBezTo>
                  <a:cubicBezTo>
                    <a:pt x="1131" y="2246"/>
                    <a:pt x="1465" y="1145"/>
                    <a:pt x="1798" y="44"/>
                  </a:cubicBezTo>
                  <a:cubicBezTo>
                    <a:pt x="1798" y="12"/>
                    <a:pt x="1782" y="1"/>
                    <a:pt x="1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1995;p74">
              <a:extLst>
                <a:ext uri="{FF2B5EF4-FFF2-40B4-BE49-F238E27FC236}">
                  <a16:creationId xmlns:a16="http://schemas.microsoft.com/office/drawing/2014/main" id="{2F3D9DF0-794D-B66C-38F7-C35106787FFC}"/>
                </a:ext>
              </a:extLst>
            </p:cNvPr>
            <p:cNvSpPr/>
            <p:nvPr/>
          </p:nvSpPr>
          <p:spPr>
            <a:xfrm>
              <a:off x="3978100" y="3263625"/>
              <a:ext cx="43300" cy="154200"/>
            </a:xfrm>
            <a:custGeom>
              <a:avLst/>
              <a:gdLst/>
              <a:ahLst/>
              <a:cxnLst/>
              <a:rect l="l" t="t" r="r" b="b"/>
              <a:pathLst>
                <a:path w="1732" h="6168" extrusionOk="0">
                  <a:moveTo>
                    <a:pt x="1682" y="1"/>
                  </a:moveTo>
                  <a:cubicBezTo>
                    <a:pt x="1633" y="1"/>
                    <a:pt x="1565" y="57"/>
                    <a:pt x="1565" y="100"/>
                  </a:cubicBezTo>
                  <a:cubicBezTo>
                    <a:pt x="1098" y="2135"/>
                    <a:pt x="731" y="4170"/>
                    <a:pt x="30" y="6104"/>
                  </a:cubicBezTo>
                  <a:cubicBezTo>
                    <a:pt x="0" y="6150"/>
                    <a:pt x="11" y="6167"/>
                    <a:pt x="38" y="6167"/>
                  </a:cubicBezTo>
                  <a:cubicBezTo>
                    <a:pt x="70" y="6167"/>
                    <a:pt x="127" y="6141"/>
                    <a:pt x="164" y="6104"/>
                  </a:cubicBezTo>
                  <a:cubicBezTo>
                    <a:pt x="998" y="4203"/>
                    <a:pt x="1265" y="2101"/>
                    <a:pt x="1732" y="67"/>
                  </a:cubicBezTo>
                  <a:cubicBezTo>
                    <a:pt x="1732" y="19"/>
                    <a:pt x="1710" y="1"/>
                    <a:pt x="1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1996;p74">
              <a:extLst>
                <a:ext uri="{FF2B5EF4-FFF2-40B4-BE49-F238E27FC236}">
                  <a16:creationId xmlns:a16="http://schemas.microsoft.com/office/drawing/2014/main" id="{C80FA6AB-9B41-FA69-BB98-1122443E1DDB}"/>
                </a:ext>
              </a:extLst>
            </p:cNvPr>
            <p:cNvSpPr/>
            <p:nvPr/>
          </p:nvSpPr>
          <p:spPr>
            <a:xfrm>
              <a:off x="4005175" y="3209625"/>
              <a:ext cx="49075" cy="180900"/>
            </a:xfrm>
            <a:custGeom>
              <a:avLst/>
              <a:gdLst/>
              <a:ahLst/>
              <a:cxnLst/>
              <a:rect l="l" t="t" r="r" b="b"/>
              <a:pathLst>
                <a:path w="1963" h="7236" extrusionOk="0">
                  <a:moveTo>
                    <a:pt x="1916" y="1"/>
                  </a:moveTo>
                  <a:cubicBezTo>
                    <a:pt x="1875" y="1"/>
                    <a:pt x="1816" y="52"/>
                    <a:pt x="1816" y="92"/>
                  </a:cubicBezTo>
                  <a:cubicBezTo>
                    <a:pt x="1349" y="2527"/>
                    <a:pt x="849" y="4862"/>
                    <a:pt x="15" y="7197"/>
                  </a:cubicBezTo>
                  <a:cubicBezTo>
                    <a:pt x="1" y="7225"/>
                    <a:pt x="16" y="7235"/>
                    <a:pt x="42" y="7235"/>
                  </a:cubicBezTo>
                  <a:cubicBezTo>
                    <a:pt x="76" y="7235"/>
                    <a:pt x="129" y="7216"/>
                    <a:pt x="148" y="7197"/>
                  </a:cubicBezTo>
                  <a:cubicBezTo>
                    <a:pt x="1015" y="4895"/>
                    <a:pt x="1516" y="2494"/>
                    <a:pt x="1949" y="92"/>
                  </a:cubicBezTo>
                  <a:cubicBezTo>
                    <a:pt x="1963" y="24"/>
                    <a:pt x="1944" y="1"/>
                    <a:pt x="1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1997;p74">
              <a:extLst>
                <a:ext uri="{FF2B5EF4-FFF2-40B4-BE49-F238E27FC236}">
                  <a16:creationId xmlns:a16="http://schemas.microsoft.com/office/drawing/2014/main" id="{18D107C8-F2AA-169F-84FB-62FE9C7B47DE}"/>
                </a:ext>
              </a:extLst>
            </p:cNvPr>
            <p:cNvSpPr/>
            <p:nvPr/>
          </p:nvSpPr>
          <p:spPr>
            <a:xfrm>
              <a:off x="4069750" y="2942575"/>
              <a:ext cx="39225" cy="321750"/>
            </a:xfrm>
            <a:custGeom>
              <a:avLst/>
              <a:gdLst/>
              <a:ahLst/>
              <a:cxnLst/>
              <a:rect l="l" t="t" r="r" b="b"/>
              <a:pathLst>
                <a:path w="1569" h="12870" extrusionOk="0">
                  <a:moveTo>
                    <a:pt x="1504" y="0"/>
                  </a:moveTo>
                  <a:cubicBezTo>
                    <a:pt x="1456" y="0"/>
                    <a:pt x="1401" y="57"/>
                    <a:pt x="1401" y="100"/>
                  </a:cubicBezTo>
                  <a:cubicBezTo>
                    <a:pt x="1335" y="4403"/>
                    <a:pt x="334" y="8572"/>
                    <a:pt x="0" y="12842"/>
                  </a:cubicBezTo>
                  <a:cubicBezTo>
                    <a:pt x="0" y="12862"/>
                    <a:pt x="9" y="12870"/>
                    <a:pt x="21" y="12870"/>
                  </a:cubicBezTo>
                  <a:cubicBezTo>
                    <a:pt x="50" y="12870"/>
                    <a:pt x="100" y="12822"/>
                    <a:pt x="100" y="12775"/>
                  </a:cubicBezTo>
                  <a:cubicBezTo>
                    <a:pt x="767" y="8572"/>
                    <a:pt x="1535" y="4303"/>
                    <a:pt x="1568" y="66"/>
                  </a:cubicBezTo>
                  <a:cubicBezTo>
                    <a:pt x="1556" y="18"/>
                    <a:pt x="1531" y="0"/>
                    <a:pt x="1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1998;p74">
              <a:extLst>
                <a:ext uri="{FF2B5EF4-FFF2-40B4-BE49-F238E27FC236}">
                  <a16:creationId xmlns:a16="http://schemas.microsoft.com/office/drawing/2014/main" id="{3BAA4429-F329-A8A3-52FB-F253C93CCC72}"/>
                </a:ext>
              </a:extLst>
            </p:cNvPr>
            <p:cNvSpPr/>
            <p:nvPr/>
          </p:nvSpPr>
          <p:spPr>
            <a:xfrm>
              <a:off x="4091425" y="3037400"/>
              <a:ext cx="25050" cy="194425"/>
            </a:xfrm>
            <a:custGeom>
              <a:avLst/>
              <a:gdLst/>
              <a:ahLst/>
              <a:cxnLst/>
              <a:rect l="l" t="t" r="r" b="b"/>
              <a:pathLst>
                <a:path w="1002" h="7777" extrusionOk="0">
                  <a:moveTo>
                    <a:pt x="964" y="0"/>
                  </a:moveTo>
                  <a:cubicBezTo>
                    <a:pt x="915" y="0"/>
                    <a:pt x="834" y="63"/>
                    <a:pt x="834" y="109"/>
                  </a:cubicBezTo>
                  <a:cubicBezTo>
                    <a:pt x="668" y="2711"/>
                    <a:pt x="201" y="5213"/>
                    <a:pt x="1" y="7748"/>
                  </a:cubicBezTo>
                  <a:cubicBezTo>
                    <a:pt x="1" y="7769"/>
                    <a:pt x="13" y="7777"/>
                    <a:pt x="31" y="7777"/>
                  </a:cubicBezTo>
                  <a:cubicBezTo>
                    <a:pt x="70" y="7777"/>
                    <a:pt x="134" y="7738"/>
                    <a:pt x="134" y="7715"/>
                  </a:cubicBezTo>
                  <a:cubicBezTo>
                    <a:pt x="568" y="5146"/>
                    <a:pt x="868" y="2578"/>
                    <a:pt x="1001" y="43"/>
                  </a:cubicBezTo>
                  <a:cubicBezTo>
                    <a:pt x="1001" y="12"/>
                    <a:pt x="986" y="0"/>
                    <a:pt x="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1999;p74">
              <a:extLst>
                <a:ext uri="{FF2B5EF4-FFF2-40B4-BE49-F238E27FC236}">
                  <a16:creationId xmlns:a16="http://schemas.microsoft.com/office/drawing/2014/main" id="{778108D7-911B-F3A7-B1AA-145677046F20}"/>
                </a:ext>
              </a:extLst>
            </p:cNvPr>
            <p:cNvSpPr/>
            <p:nvPr/>
          </p:nvSpPr>
          <p:spPr>
            <a:xfrm>
              <a:off x="4105600" y="3108100"/>
              <a:ext cx="14200" cy="100750"/>
            </a:xfrm>
            <a:custGeom>
              <a:avLst/>
              <a:gdLst/>
              <a:ahLst/>
              <a:cxnLst/>
              <a:rect l="l" t="t" r="r" b="b"/>
              <a:pathLst>
                <a:path w="568" h="4030" extrusionOk="0">
                  <a:moveTo>
                    <a:pt x="521" y="0"/>
                  </a:moveTo>
                  <a:cubicBezTo>
                    <a:pt x="472" y="0"/>
                    <a:pt x="401" y="51"/>
                    <a:pt x="401" y="117"/>
                  </a:cubicBezTo>
                  <a:cubicBezTo>
                    <a:pt x="334" y="1418"/>
                    <a:pt x="167" y="2718"/>
                    <a:pt x="1" y="3986"/>
                  </a:cubicBezTo>
                  <a:cubicBezTo>
                    <a:pt x="1" y="4018"/>
                    <a:pt x="14" y="4029"/>
                    <a:pt x="32" y="4029"/>
                  </a:cubicBezTo>
                  <a:cubicBezTo>
                    <a:pt x="72" y="4029"/>
                    <a:pt x="134" y="3975"/>
                    <a:pt x="134" y="3953"/>
                  </a:cubicBezTo>
                  <a:cubicBezTo>
                    <a:pt x="334" y="2652"/>
                    <a:pt x="468" y="1317"/>
                    <a:pt x="568" y="50"/>
                  </a:cubicBezTo>
                  <a:cubicBezTo>
                    <a:pt x="568" y="15"/>
                    <a:pt x="547" y="0"/>
                    <a:pt x="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000;p74">
              <a:extLst>
                <a:ext uri="{FF2B5EF4-FFF2-40B4-BE49-F238E27FC236}">
                  <a16:creationId xmlns:a16="http://schemas.microsoft.com/office/drawing/2014/main" id="{46582529-8020-3090-0240-D8D7F330DE53}"/>
                </a:ext>
              </a:extLst>
            </p:cNvPr>
            <p:cNvSpPr/>
            <p:nvPr/>
          </p:nvSpPr>
          <p:spPr>
            <a:xfrm>
              <a:off x="4119775" y="2946750"/>
              <a:ext cx="10325" cy="63225"/>
            </a:xfrm>
            <a:custGeom>
              <a:avLst/>
              <a:gdLst/>
              <a:ahLst/>
              <a:cxnLst/>
              <a:rect l="l" t="t" r="r" b="b"/>
              <a:pathLst>
                <a:path w="413" h="2529" extrusionOk="0">
                  <a:moveTo>
                    <a:pt x="376" y="0"/>
                  </a:moveTo>
                  <a:cubicBezTo>
                    <a:pt x="336" y="0"/>
                    <a:pt x="268" y="57"/>
                    <a:pt x="268" y="99"/>
                  </a:cubicBezTo>
                  <a:cubicBezTo>
                    <a:pt x="101" y="900"/>
                    <a:pt x="67" y="1700"/>
                    <a:pt x="1" y="2501"/>
                  </a:cubicBezTo>
                  <a:cubicBezTo>
                    <a:pt x="1" y="2521"/>
                    <a:pt x="9" y="2529"/>
                    <a:pt x="21" y="2529"/>
                  </a:cubicBezTo>
                  <a:cubicBezTo>
                    <a:pt x="51" y="2529"/>
                    <a:pt x="101" y="2481"/>
                    <a:pt x="101" y="2434"/>
                  </a:cubicBezTo>
                  <a:cubicBezTo>
                    <a:pt x="334" y="1700"/>
                    <a:pt x="268" y="867"/>
                    <a:pt x="401" y="66"/>
                  </a:cubicBezTo>
                  <a:cubicBezTo>
                    <a:pt x="413" y="18"/>
                    <a:pt x="399" y="0"/>
                    <a:pt x="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001;p74">
              <a:extLst>
                <a:ext uri="{FF2B5EF4-FFF2-40B4-BE49-F238E27FC236}">
                  <a16:creationId xmlns:a16="http://schemas.microsoft.com/office/drawing/2014/main" id="{32EB7A60-99B8-C2C4-881A-6CB66015DF66}"/>
                </a:ext>
              </a:extLst>
            </p:cNvPr>
            <p:cNvSpPr/>
            <p:nvPr/>
          </p:nvSpPr>
          <p:spPr>
            <a:xfrm>
              <a:off x="4036375" y="3260200"/>
              <a:ext cx="23375" cy="95000"/>
            </a:xfrm>
            <a:custGeom>
              <a:avLst/>
              <a:gdLst/>
              <a:ahLst/>
              <a:cxnLst/>
              <a:rect l="l" t="t" r="r" b="b"/>
              <a:pathLst>
                <a:path w="935" h="3800" extrusionOk="0">
                  <a:moveTo>
                    <a:pt x="881" y="1"/>
                  </a:moveTo>
                  <a:cubicBezTo>
                    <a:pt x="832" y="1"/>
                    <a:pt x="768" y="29"/>
                    <a:pt x="768" y="70"/>
                  </a:cubicBezTo>
                  <a:cubicBezTo>
                    <a:pt x="535" y="1304"/>
                    <a:pt x="134" y="2505"/>
                    <a:pt x="1" y="3740"/>
                  </a:cubicBezTo>
                  <a:cubicBezTo>
                    <a:pt x="1" y="3781"/>
                    <a:pt x="13" y="3800"/>
                    <a:pt x="29" y="3800"/>
                  </a:cubicBezTo>
                  <a:cubicBezTo>
                    <a:pt x="51" y="3800"/>
                    <a:pt x="82" y="3764"/>
                    <a:pt x="101" y="3706"/>
                  </a:cubicBezTo>
                  <a:cubicBezTo>
                    <a:pt x="401" y="2505"/>
                    <a:pt x="701" y="1304"/>
                    <a:pt x="935" y="37"/>
                  </a:cubicBezTo>
                  <a:cubicBezTo>
                    <a:pt x="935" y="11"/>
                    <a:pt x="911" y="1"/>
                    <a:pt x="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002;p74">
              <a:extLst>
                <a:ext uri="{FF2B5EF4-FFF2-40B4-BE49-F238E27FC236}">
                  <a16:creationId xmlns:a16="http://schemas.microsoft.com/office/drawing/2014/main" id="{1F560C39-E5A6-A6A5-8E4F-49871E3BC4AF}"/>
                </a:ext>
              </a:extLst>
            </p:cNvPr>
            <p:cNvSpPr/>
            <p:nvPr/>
          </p:nvSpPr>
          <p:spPr>
            <a:xfrm>
              <a:off x="4054400" y="2921025"/>
              <a:ext cx="38725" cy="245525"/>
            </a:xfrm>
            <a:custGeom>
              <a:avLst/>
              <a:gdLst/>
              <a:ahLst/>
              <a:cxnLst/>
              <a:rect l="l" t="t" r="r" b="b"/>
              <a:pathLst>
                <a:path w="1549" h="9821" extrusionOk="0">
                  <a:moveTo>
                    <a:pt x="1471" y="0"/>
                  </a:moveTo>
                  <a:cubicBezTo>
                    <a:pt x="1427" y="0"/>
                    <a:pt x="1381" y="36"/>
                    <a:pt x="1381" y="94"/>
                  </a:cubicBezTo>
                  <a:cubicBezTo>
                    <a:pt x="1348" y="3130"/>
                    <a:pt x="1015" y="6866"/>
                    <a:pt x="14" y="9768"/>
                  </a:cubicBezTo>
                  <a:cubicBezTo>
                    <a:pt x="1" y="9807"/>
                    <a:pt x="13" y="9821"/>
                    <a:pt x="35" y="9821"/>
                  </a:cubicBezTo>
                  <a:cubicBezTo>
                    <a:pt x="70" y="9821"/>
                    <a:pt x="127" y="9788"/>
                    <a:pt x="147" y="9768"/>
                  </a:cubicBezTo>
                  <a:cubicBezTo>
                    <a:pt x="681" y="8700"/>
                    <a:pt x="714" y="7233"/>
                    <a:pt x="948" y="6032"/>
                  </a:cubicBezTo>
                  <a:cubicBezTo>
                    <a:pt x="1281" y="4030"/>
                    <a:pt x="1548" y="2062"/>
                    <a:pt x="1548" y="61"/>
                  </a:cubicBezTo>
                  <a:cubicBezTo>
                    <a:pt x="1534" y="19"/>
                    <a:pt x="1503" y="0"/>
                    <a:pt x="14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003;p74">
              <a:extLst>
                <a:ext uri="{FF2B5EF4-FFF2-40B4-BE49-F238E27FC236}">
                  <a16:creationId xmlns:a16="http://schemas.microsoft.com/office/drawing/2014/main" id="{C412420F-954D-94FD-746D-B3C6F050939F}"/>
                </a:ext>
              </a:extLst>
            </p:cNvPr>
            <p:cNvSpPr/>
            <p:nvPr/>
          </p:nvSpPr>
          <p:spPr>
            <a:xfrm>
              <a:off x="4028875" y="2990725"/>
              <a:ext cx="37550" cy="236075"/>
            </a:xfrm>
            <a:custGeom>
              <a:avLst/>
              <a:gdLst/>
              <a:ahLst/>
              <a:cxnLst/>
              <a:rect l="l" t="t" r="r" b="b"/>
              <a:pathLst>
                <a:path w="1502" h="9443" extrusionOk="0">
                  <a:moveTo>
                    <a:pt x="1453" y="0"/>
                  </a:moveTo>
                  <a:cubicBezTo>
                    <a:pt x="1411" y="0"/>
                    <a:pt x="1355" y="48"/>
                    <a:pt x="1335" y="108"/>
                  </a:cubicBezTo>
                  <a:cubicBezTo>
                    <a:pt x="1001" y="3244"/>
                    <a:pt x="334" y="6279"/>
                    <a:pt x="1" y="9415"/>
                  </a:cubicBezTo>
                  <a:cubicBezTo>
                    <a:pt x="1" y="9434"/>
                    <a:pt x="12" y="9443"/>
                    <a:pt x="28" y="9443"/>
                  </a:cubicBezTo>
                  <a:cubicBezTo>
                    <a:pt x="67" y="9443"/>
                    <a:pt x="134" y="9395"/>
                    <a:pt x="134" y="9348"/>
                  </a:cubicBezTo>
                  <a:cubicBezTo>
                    <a:pt x="668" y="6279"/>
                    <a:pt x="1168" y="3144"/>
                    <a:pt x="1502" y="75"/>
                  </a:cubicBezTo>
                  <a:cubicBezTo>
                    <a:pt x="1502" y="22"/>
                    <a:pt x="1480" y="0"/>
                    <a:pt x="14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004;p74">
              <a:extLst>
                <a:ext uri="{FF2B5EF4-FFF2-40B4-BE49-F238E27FC236}">
                  <a16:creationId xmlns:a16="http://schemas.microsoft.com/office/drawing/2014/main" id="{63C84A13-B1B9-AA6A-8417-3EBE195841D2}"/>
                </a:ext>
              </a:extLst>
            </p:cNvPr>
            <p:cNvSpPr/>
            <p:nvPr/>
          </p:nvSpPr>
          <p:spPr>
            <a:xfrm>
              <a:off x="3864600" y="2713250"/>
              <a:ext cx="54225" cy="231025"/>
            </a:xfrm>
            <a:custGeom>
              <a:avLst/>
              <a:gdLst/>
              <a:ahLst/>
              <a:cxnLst/>
              <a:rect l="l" t="t" r="r" b="b"/>
              <a:pathLst>
                <a:path w="2169" h="9241" extrusionOk="0">
                  <a:moveTo>
                    <a:pt x="2105" y="0"/>
                  </a:moveTo>
                  <a:cubicBezTo>
                    <a:pt x="2057" y="0"/>
                    <a:pt x="2002" y="57"/>
                    <a:pt x="2002" y="99"/>
                  </a:cubicBezTo>
                  <a:cubicBezTo>
                    <a:pt x="1568" y="3201"/>
                    <a:pt x="601" y="6170"/>
                    <a:pt x="0" y="9206"/>
                  </a:cubicBezTo>
                  <a:cubicBezTo>
                    <a:pt x="0" y="9229"/>
                    <a:pt x="13" y="9241"/>
                    <a:pt x="31" y="9241"/>
                  </a:cubicBezTo>
                  <a:cubicBezTo>
                    <a:pt x="63" y="9241"/>
                    <a:pt x="112" y="9204"/>
                    <a:pt x="134" y="9139"/>
                  </a:cubicBezTo>
                  <a:cubicBezTo>
                    <a:pt x="901" y="6170"/>
                    <a:pt x="1735" y="3101"/>
                    <a:pt x="2169" y="66"/>
                  </a:cubicBezTo>
                  <a:cubicBezTo>
                    <a:pt x="2157" y="18"/>
                    <a:pt x="2132" y="0"/>
                    <a:pt x="2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005;p74">
              <a:extLst>
                <a:ext uri="{FF2B5EF4-FFF2-40B4-BE49-F238E27FC236}">
                  <a16:creationId xmlns:a16="http://schemas.microsoft.com/office/drawing/2014/main" id="{C8EDC229-6D11-D62B-137B-F95BE5D32767}"/>
                </a:ext>
              </a:extLst>
            </p:cNvPr>
            <p:cNvSpPr/>
            <p:nvPr/>
          </p:nvSpPr>
          <p:spPr>
            <a:xfrm>
              <a:off x="3902400" y="2707200"/>
              <a:ext cx="31450" cy="168075"/>
            </a:xfrm>
            <a:custGeom>
              <a:avLst/>
              <a:gdLst/>
              <a:ahLst/>
              <a:cxnLst/>
              <a:rect l="l" t="t" r="r" b="b"/>
              <a:pathLst>
                <a:path w="1258" h="6723" extrusionOk="0">
                  <a:moveTo>
                    <a:pt x="1250" y="1"/>
                  </a:moveTo>
                  <a:cubicBezTo>
                    <a:pt x="1222" y="1"/>
                    <a:pt x="1119" y="79"/>
                    <a:pt x="1090" y="108"/>
                  </a:cubicBezTo>
                  <a:cubicBezTo>
                    <a:pt x="1057" y="2343"/>
                    <a:pt x="523" y="4478"/>
                    <a:pt x="23" y="6679"/>
                  </a:cubicBezTo>
                  <a:cubicBezTo>
                    <a:pt x="2" y="6711"/>
                    <a:pt x="1" y="6722"/>
                    <a:pt x="10" y="6722"/>
                  </a:cubicBezTo>
                  <a:cubicBezTo>
                    <a:pt x="31" y="6722"/>
                    <a:pt x="100" y="6669"/>
                    <a:pt x="123" y="6646"/>
                  </a:cubicBezTo>
                  <a:cubicBezTo>
                    <a:pt x="890" y="4578"/>
                    <a:pt x="1224" y="2276"/>
                    <a:pt x="1257" y="8"/>
                  </a:cubicBezTo>
                  <a:cubicBezTo>
                    <a:pt x="1257" y="3"/>
                    <a:pt x="1254"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006;p74">
              <a:extLst>
                <a:ext uri="{FF2B5EF4-FFF2-40B4-BE49-F238E27FC236}">
                  <a16:creationId xmlns:a16="http://schemas.microsoft.com/office/drawing/2014/main" id="{7F8A878D-B88B-10B8-0595-09A9F7184CAA}"/>
                </a:ext>
              </a:extLst>
            </p:cNvPr>
            <p:cNvSpPr/>
            <p:nvPr/>
          </p:nvSpPr>
          <p:spPr>
            <a:xfrm>
              <a:off x="3911300" y="2701700"/>
              <a:ext cx="47550" cy="256325"/>
            </a:xfrm>
            <a:custGeom>
              <a:avLst/>
              <a:gdLst/>
              <a:ahLst/>
              <a:cxnLst/>
              <a:rect l="l" t="t" r="r" b="b"/>
              <a:pathLst>
                <a:path w="1902" h="10253" extrusionOk="0">
                  <a:moveTo>
                    <a:pt x="1855" y="1"/>
                  </a:moveTo>
                  <a:cubicBezTo>
                    <a:pt x="1804" y="1"/>
                    <a:pt x="1735" y="56"/>
                    <a:pt x="1735" y="128"/>
                  </a:cubicBezTo>
                  <a:cubicBezTo>
                    <a:pt x="1401" y="3530"/>
                    <a:pt x="534" y="6832"/>
                    <a:pt x="0" y="10202"/>
                  </a:cubicBezTo>
                  <a:cubicBezTo>
                    <a:pt x="0" y="10238"/>
                    <a:pt x="14" y="10253"/>
                    <a:pt x="31" y="10253"/>
                  </a:cubicBezTo>
                  <a:cubicBezTo>
                    <a:pt x="60" y="10253"/>
                    <a:pt x="100" y="10210"/>
                    <a:pt x="100" y="10168"/>
                  </a:cubicBezTo>
                  <a:cubicBezTo>
                    <a:pt x="901" y="6832"/>
                    <a:pt x="1568" y="3463"/>
                    <a:pt x="1902" y="28"/>
                  </a:cubicBezTo>
                  <a:cubicBezTo>
                    <a:pt x="1892" y="9"/>
                    <a:pt x="1875" y="1"/>
                    <a:pt x="18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007;p74">
              <a:extLst>
                <a:ext uri="{FF2B5EF4-FFF2-40B4-BE49-F238E27FC236}">
                  <a16:creationId xmlns:a16="http://schemas.microsoft.com/office/drawing/2014/main" id="{6317048C-BCF0-691E-091E-C287624E21FB}"/>
                </a:ext>
              </a:extLst>
            </p:cNvPr>
            <p:cNvSpPr/>
            <p:nvPr/>
          </p:nvSpPr>
          <p:spPr>
            <a:xfrm>
              <a:off x="3917975" y="2796375"/>
              <a:ext cx="36700" cy="227125"/>
            </a:xfrm>
            <a:custGeom>
              <a:avLst/>
              <a:gdLst/>
              <a:ahLst/>
              <a:cxnLst/>
              <a:rect l="l" t="t" r="r" b="b"/>
              <a:pathLst>
                <a:path w="1468" h="9085" extrusionOk="0">
                  <a:moveTo>
                    <a:pt x="1431" y="1"/>
                  </a:moveTo>
                  <a:cubicBezTo>
                    <a:pt x="1382" y="1"/>
                    <a:pt x="1301" y="64"/>
                    <a:pt x="1301" y="110"/>
                  </a:cubicBezTo>
                  <a:cubicBezTo>
                    <a:pt x="1101" y="3112"/>
                    <a:pt x="434" y="6081"/>
                    <a:pt x="0" y="9050"/>
                  </a:cubicBezTo>
                  <a:cubicBezTo>
                    <a:pt x="0" y="9073"/>
                    <a:pt x="13" y="9084"/>
                    <a:pt x="31" y="9084"/>
                  </a:cubicBezTo>
                  <a:cubicBezTo>
                    <a:pt x="63" y="9084"/>
                    <a:pt x="112" y="9048"/>
                    <a:pt x="134" y="8983"/>
                  </a:cubicBezTo>
                  <a:cubicBezTo>
                    <a:pt x="767" y="6048"/>
                    <a:pt x="1234" y="3045"/>
                    <a:pt x="1468" y="43"/>
                  </a:cubicBezTo>
                  <a:cubicBezTo>
                    <a:pt x="1468" y="13"/>
                    <a:pt x="1453"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008;p74">
              <a:extLst>
                <a:ext uri="{FF2B5EF4-FFF2-40B4-BE49-F238E27FC236}">
                  <a16:creationId xmlns:a16="http://schemas.microsoft.com/office/drawing/2014/main" id="{9EAFB28A-C49E-BF0F-609D-E4BFE447FD20}"/>
                </a:ext>
              </a:extLst>
            </p:cNvPr>
            <p:cNvSpPr/>
            <p:nvPr/>
          </p:nvSpPr>
          <p:spPr>
            <a:xfrm>
              <a:off x="3933825" y="2791150"/>
              <a:ext cx="45200" cy="263425"/>
            </a:xfrm>
            <a:custGeom>
              <a:avLst/>
              <a:gdLst/>
              <a:ahLst/>
              <a:cxnLst/>
              <a:rect l="l" t="t" r="r" b="b"/>
              <a:pathLst>
                <a:path w="1808" h="10537" extrusionOk="0">
                  <a:moveTo>
                    <a:pt x="1801" y="0"/>
                  </a:moveTo>
                  <a:cubicBezTo>
                    <a:pt x="1776" y="0"/>
                    <a:pt x="1668" y="92"/>
                    <a:pt x="1668" y="119"/>
                  </a:cubicBezTo>
                  <a:cubicBezTo>
                    <a:pt x="1334" y="3621"/>
                    <a:pt x="701" y="7057"/>
                    <a:pt x="0" y="10493"/>
                  </a:cubicBezTo>
                  <a:cubicBezTo>
                    <a:pt x="0" y="10525"/>
                    <a:pt x="7" y="10536"/>
                    <a:pt x="16" y="10536"/>
                  </a:cubicBezTo>
                  <a:cubicBezTo>
                    <a:pt x="36" y="10536"/>
                    <a:pt x="67" y="10482"/>
                    <a:pt x="67" y="10460"/>
                  </a:cubicBezTo>
                  <a:cubicBezTo>
                    <a:pt x="967" y="7024"/>
                    <a:pt x="1468" y="3521"/>
                    <a:pt x="1801" y="19"/>
                  </a:cubicBezTo>
                  <a:cubicBezTo>
                    <a:pt x="1808" y="6"/>
                    <a:pt x="1807" y="0"/>
                    <a:pt x="18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009;p74">
              <a:extLst>
                <a:ext uri="{FF2B5EF4-FFF2-40B4-BE49-F238E27FC236}">
                  <a16:creationId xmlns:a16="http://schemas.microsoft.com/office/drawing/2014/main" id="{B03303DF-FB5B-219B-2263-F06251E11C53}"/>
                </a:ext>
              </a:extLst>
            </p:cNvPr>
            <p:cNvSpPr/>
            <p:nvPr/>
          </p:nvSpPr>
          <p:spPr>
            <a:xfrm>
              <a:off x="3953825" y="2767200"/>
              <a:ext cx="50900" cy="277825"/>
            </a:xfrm>
            <a:custGeom>
              <a:avLst/>
              <a:gdLst/>
              <a:ahLst/>
              <a:cxnLst/>
              <a:rect l="l" t="t" r="r" b="b"/>
              <a:pathLst>
                <a:path w="2036" h="11113" extrusionOk="0">
                  <a:moveTo>
                    <a:pt x="1976" y="0"/>
                  </a:moveTo>
                  <a:cubicBezTo>
                    <a:pt x="1916" y="0"/>
                    <a:pt x="1835" y="63"/>
                    <a:pt x="1835" y="109"/>
                  </a:cubicBezTo>
                  <a:cubicBezTo>
                    <a:pt x="1368" y="3846"/>
                    <a:pt x="868" y="7448"/>
                    <a:pt x="1" y="11084"/>
                  </a:cubicBezTo>
                  <a:cubicBezTo>
                    <a:pt x="1" y="11105"/>
                    <a:pt x="7" y="11113"/>
                    <a:pt x="18" y="11113"/>
                  </a:cubicBezTo>
                  <a:cubicBezTo>
                    <a:pt x="42" y="11113"/>
                    <a:pt x="88" y="11074"/>
                    <a:pt x="134" y="11051"/>
                  </a:cubicBezTo>
                  <a:cubicBezTo>
                    <a:pt x="1302" y="7481"/>
                    <a:pt x="1568" y="3712"/>
                    <a:pt x="2035" y="43"/>
                  </a:cubicBezTo>
                  <a:cubicBezTo>
                    <a:pt x="2025" y="12"/>
                    <a:pt x="2003" y="0"/>
                    <a:pt x="1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010;p74">
              <a:extLst>
                <a:ext uri="{FF2B5EF4-FFF2-40B4-BE49-F238E27FC236}">
                  <a16:creationId xmlns:a16="http://schemas.microsoft.com/office/drawing/2014/main" id="{9DFAD636-DC02-25CB-3596-B057FCAA5987}"/>
                </a:ext>
              </a:extLst>
            </p:cNvPr>
            <p:cNvSpPr/>
            <p:nvPr/>
          </p:nvSpPr>
          <p:spPr>
            <a:xfrm>
              <a:off x="3966325" y="2823675"/>
              <a:ext cx="43400" cy="301125"/>
            </a:xfrm>
            <a:custGeom>
              <a:avLst/>
              <a:gdLst/>
              <a:ahLst/>
              <a:cxnLst/>
              <a:rect l="l" t="t" r="r" b="b"/>
              <a:pathLst>
                <a:path w="1736" h="12045" extrusionOk="0">
                  <a:moveTo>
                    <a:pt x="1719" y="0"/>
                  </a:moveTo>
                  <a:cubicBezTo>
                    <a:pt x="1677" y="0"/>
                    <a:pt x="1569" y="92"/>
                    <a:pt x="1569" y="119"/>
                  </a:cubicBezTo>
                  <a:cubicBezTo>
                    <a:pt x="1235" y="4122"/>
                    <a:pt x="535" y="8024"/>
                    <a:pt x="1" y="11994"/>
                  </a:cubicBezTo>
                  <a:cubicBezTo>
                    <a:pt x="1" y="12031"/>
                    <a:pt x="10" y="12045"/>
                    <a:pt x="25" y="12045"/>
                  </a:cubicBezTo>
                  <a:cubicBezTo>
                    <a:pt x="50" y="12045"/>
                    <a:pt x="92" y="12003"/>
                    <a:pt x="134" y="11961"/>
                  </a:cubicBezTo>
                  <a:cubicBezTo>
                    <a:pt x="835" y="8024"/>
                    <a:pt x="1402" y="4022"/>
                    <a:pt x="1736" y="19"/>
                  </a:cubicBezTo>
                  <a:cubicBezTo>
                    <a:pt x="1736" y="6"/>
                    <a:pt x="1729" y="0"/>
                    <a:pt x="1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011;p74">
              <a:extLst>
                <a:ext uri="{FF2B5EF4-FFF2-40B4-BE49-F238E27FC236}">
                  <a16:creationId xmlns:a16="http://schemas.microsoft.com/office/drawing/2014/main" id="{AE829096-68A5-2FB2-4F7D-8CE6690C2472}"/>
                </a:ext>
              </a:extLst>
            </p:cNvPr>
            <p:cNvSpPr/>
            <p:nvPr/>
          </p:nvSpPr>
          <p:spPr>
            <a:xfrm>
              <a:off x="3988025" y="2862525"/>
              <a:ext cx="38375" cy="246675"/>
            </a:xfrm>
            <a:custGeom>
              <a:avLst/>
              <a:gdLst/>
              <a:ahLst/>
              <a:cxnLst/>
              <a:rect l="l" t="t" r="r" b="b"/>
              <a:pathLst>
                <a:path w="1535" h="9867" extrusionOk="0">
                  <a:moveTo>
                    <a:pt x="1502" y="0"/>
                  </a:moveTo>
                  <a:cubicBezTo>
                    <a:pt x="1467" y="0"/>
                    <a:pt x="1411" y="56"/>
                    <a:pt x="1368" y="99"/>
                  </a:cubicBezTo>
                  <a:cubicBezTo>
                    <a:pt x="968" y="3368"/>
                    <a:pt x="601" y="6604"/>
                    <a:pt x="0" y="9806"/>
                  </a:cubicBezTo>
                  <a:cubicBezTo>
                    <a:pt x="0" y="9848"/>
                    <a:pt x="24" y="9867"/>
                    <a:pt x="51" y="9867"/>
                  </a:cubicBezTo>
                  <a:cubicBezTo>
                    <a:pt x="89" y="9867"/>
                    <a:pt x="134" y="9831"/>
                    <a:pt x="134" y="9773"/>
                  </a:cubicBezTo>
                  <a:cubicBezTo>
                    <a:pt x="834" y="6571"/>
                    <a:pt x="1134" y="3302"/>
                    <a:pt x="1535" y="66"/>
                  </a:cubicBezTo>
                  <a:cubicBezTo>
                    <a:pt x="1535" y="18"/>
                    <a:pt x="1522" y="0"/>
                    <a:pt x="1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012;p74">
              <a:extLst>
                <a:ext uri="{FF2B5EF4-FFF2-40B4-BE49-F238E27FC236}">
                  <a16:creationId xmlns:a16="http://schemas.microsoft.com/office/drawing/2014/main" id="{BF1045A3-A81E-EB8E-3A04-37E780A1BF5A}"/>
                </a:ext>
              </a:extLst>
            </p:cNvPr>
            <p:cNvSpPr/>
            <p:nvPr/>
          </p:nvSpPr>
          <p:spPr>
            <a:xfrm>
              <a:off x="3995525" y="2888950"/>
              <a:ext cx="43550" cy="291125"/>
            </a:xfrm>
            <a:custGeom>
              <a:avLst/>
              <a:gdLst/>
              <a:ahLst/>
              <a:cxnLst/>
              <a:rect l="l" t="t" r="r" b="b"/>
              <a:pathLst>
                <a:path w="1742" h="11645" extrusionOk="0">
                  <a:moveTo>
                    <a:pt x="1739" y="1"/>
                  </a:moveTo>
                  <a:cubicBezTo>
                    <a:pt x="1725" y="1"/>
                    <a:pt x="1635" y="61"/>
                    <a:pt x="1635" y="143"/>
                  </a:cubicBezTo>
                  <a:cubicBezTo>
                    <a:pt x="1201" y="3979"/>
                    <a:pt x="634" y="7815"/>
                    <a:pt x="0" y="11585"/>
                  </a:cubicBezTo>
                  <a:cubicBezTo>
                    <a:pt x="0" y="11626"/>
                    <a:pt x="12" y="11645"/>
                    <a:pt x="26" y="11645"/>
                  </a:cubicBezTo>
                  <a:cubicBezTo>
                    <a:pt x="45" y="11645"/>
                    <a:pt x="67" y="11609"/>
                    <a:pt x="67" y="11551"/>
                  </a:cubicBezTo>
                  <a:cubicBezTo>
                    <a:pt x="868" y="7748"/>
                    <a:pt x="1301" y="3879"/>
                    <a:pt x="1735" y="10"/>
                  </a:cubicBezTo>
                  <a:cubicBezTo>
                    <a:pt x="1741" y="4"/>
                    <a:pt x="1742" y="1"/>
                    <a:pt x="1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013;p74">
              <a:extLst>
                <a:ext uri="{FF2B5EF4-FFF2-40B4-BE49-F238E27FC236}">
                  <a16:creationId xmlns:a16="http://schemas.microsoft.com/office/drawing/2014/main" id="{EC0836D3-A29A-611A-BCBB-D6D2802940AB}"/>
                </a:ext>
              </a:extLst>
            </p:cNvPr>
            <p:cNvSpPr/>
            <p:nvPr/>
          </p:nvSpPr>
          <p:spPr>
            <a:xfrm>
              <a:off x="4013875" y="2939600"/>
              <a:ext cx="43375" cy="215050"/>
            </a:xfrm>
            <a:custGeom>
              <a:avLst/>
              <a:gdLst/>
              <a:ahLst/>
              <a:cxnLst/>
              <a:rect l="l" t="t" r="r" b="b"/>
              <a:pathLst>
                <a:path w="1735" h="8602" extrusionOk="0">
                  <a:moveTo>
                    <a:pt x="1692" y="1"/>
                  </a:moveTo>
                  <a:cubicBezTo>
                    <a:pt x="1650" y="1"/>
                    <a:pt x="1589" y="43"/>
                    <a:pt x="1568" y="85"/>
                  </a:cubicBezTo>
                  <a:cubicBezTo>
                    <a:pt x="1101" y="2954"/>
                    <a:pt x="501" y="5722"/>
                    <a:pt x="0" y="8558"/>
                  </a:cubicBezTo>
                  <a:cubicBezTo>
                    <a:pt x="0" y="8590"/>
                    <a:pt x="10" y="8601"/>
                    <a:pt x="24" y="8601"/>
                  </a:cubicBezTo>
                  <a:cubicBezTo>
                    <a:pt x="54" y="8601"/>
                    <a:pt x="100" y="8547"/>
                    <a:pt x="100" y="8524"/>
                  </a:cubicBezTo>
                  <a:cubicBezTo>
                    <a:pt x="801" y="5722"/>
                    <a:pt x="1268" y="2887"/>
                    <a:pt x="1735" y="52"/>
                  </a:cubicBezTo>
                  <a:cubicBezTo>
                    <a:pt x="1735" y="15"/>
                    <a:pt x="1717" y="1"/>
                    <a:pt x="16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014;p74">
              <a:extLst>
                <a:ext uri="{FF2B5EF4-FFF2-40B4-BE49-F238E27FC236}">
                  <a16:creationId xmlns:a16="http://schemas.microsoft.com/office/drawing/2014/main" id="{44C1BCE9-FFF6-F160-7400-930D1C94D098}"/>
                </a:ext>
              </a:extLst>
            </p:cNvPr>
            <p:cNvSpPr/>
            <p:nvPr/>
          </p:nvSpPr>
          <p:spPr>
            <a:xfrm>
              <a:off x="3867925" y="2879200"/>
              <a:ext cx="38150" cy="172100"/>
            </a:xfrm>
            <a:custGeom>
              <a:avLst/>
              <a:gdLst/>
              <a:ahLst/>
              <a:cxnLst/>
              <a:rect l="l" t="t" r="r" b="b"/>
              <a:pathLst>
                <a:path w="1526" h="6884" extrusionOk="0">
                  <a:moveTo>
                    <a:pt x="1502" y="0"/>
                  </a:moveTo>
                  <a:cubicBezTo>
                    <a:pt x="1470" y="0"/>
                    <a:pt x="1402" y="57"/>
                    <a:pt x="1402" y="99"/>
                  </a:cubicBezTo>
                  <a:cubicBezTo>
                    <a:pt x="901" y="2301"/>
                    <a:pt x="168" y="4569"/>
                    <a:pt x="1" y="6871"/>
                  </a:cubicBezTo>
                  <a:cubicBezTo>
                    <a:pt x="1" y="6880"/>
                    <a:pt x="8" y="6884"/>
                    <a:pt x="19" y="6884"/>
                  </a:cubicBezTo>
                  <a:cubicBezTo>
                    <a:pt x="47" y="6884"/>
                    <a:pt x="101" y="6853"/>
                    <a:pt x="101" y="6804"/>
                  </a:cubicBezTo>
                  <a:cubicBezTo>
                    <a:pt x="568" y="4569"/>
                    <a:pt x="1002" y="2301"/>
                    <a:pt x="1502" y="66"/>
                  </a:cubicBezTo>
                  <a:cubicBezTo>
                    <a:pt x="1526" y="18"/>
                    <a:pt x="1520" y="0"/>
                    <a:pt x="1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015;p74">
              <a:extLst>
                <a:ext uri="{FF2B5EF4-FFF2-40B4-BE49-F238E27FC236}">
                  <a16:creationId xmlns:a16="http://schemas.microsoft.com/office/drawing/2014/main" id="{08907A1C-328D-9C38-E9E3-BB54E4F14BF5}"/>
                </a:ext>
              </a:extLst>
            </p:cNvPr>
            <p:cNvSpPr/>
            <p:nvPr/>
          </p:nvSpPr>
          <p:spPr>
            <a:xfrm>
              <a:off x="3887125" y="2982750"/>
              <a:ext cx="15850" cy="92025"/>
            </a:xfrm>
            <a:custGeom>
              <a:avLst/>
              <a:gdLst/>
              <a:ahLst/>
              <a:cxnLst/>
              <a:rect l="l" t="t" r="r" b="b"/>
              <a:pathLst>
                <a:path w="634" h="3681" extrusionOk="0">
                  <a:moveTo>
                    <a:pt x="608" y="0"/>
                  </a:moveTo>
                  <a:cubicBezTo>
                    <a:pt x="567" y="0"/>
                    <a:pt x="491" y="55"/>
                    <a:pt x="467" y="127"/>
                  </a:cubicBezTo>
                  <a:cubicBezTo>
                    <a:pt x="334" y="1295"/>
                    <a:pt x="167" y="2462"/>
                    <a:pt x="0" y="3630"/>
                  </a:cubicBezTo>
                  <a:cubicBezTo>
                    <a:pt x="0" y="3666"/>
                    <a:pt x="18" y="3681"/>
                    <a:pt x="41" y="3681"/>
                  </a:cubicBezTo>
                  <a:cubicBezTo>
                    <a:pt x="80" y="3681"/>
                    <a:pt x="133" y="3638"/>
                    <a:pt x="133" y="3596"/>
                  </a:cubicBezTo>
                  <a:cubicBezTo>
                    <a:pt x="334" y="2429"/>
                    <a:pt x="500" y="1261"/>
                    <a:pt x="634" y="27"/>
                  </a:cubicBezTo>
                  <a:cubicBezTo>
                    <a:pt x="634" y="8"/>
                    <a:pt x="623"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016;p74">
              <a:extLst>
                <a:ext uri="{FF2B5EF4-FFF2-40B4-BE49-F238E27FC236}">
                  <a16:creationId xmlns:a16="http://schemas.microsoft.com/office/drawing/2014/main" id="{F13EA4CF-0A3E-0329-15A6-45CCDA33F30D}"/>
                </a:ext>
              </a:extLst>
            </p:cNvPr>
            <p:cNvSpPr/>
            <p:nvPr/>
          </p:nvSpPr>
          <p:spPr>
            <a:xfrm>
              <a:off x="3900450" y="3029875"/>
              <a:ext cx="16700" cy="105675"/>
            </a:xfrm>
            <a:custGeom>
              <a:avLst/>
              <a:gdLst/>
              <a:ahLst/>
              <a:cxnLst/>
              <a:rect l="l" t="t" r="r" b="b"/>
              <a:pathLst>
                <a:path w="668" h="4227" extrusionOk="0">
                  <a:moveTo>
                    <a:pt x="631" y="1"/>
                  </a:moveTo>
                  <a:cubicBezTo>
                    <a:pt x="582" y="1"/>
                    <a:pt x="501" y="64"/>
                    <a:pt x="501" y="110"/>
                  </a:cubicBezTo>
                  <a:cubicBezTo>
                    <a:pt x="368" y="1511"/>
                    <a:pt x="34" y="2845"/>
                    <a:pt x="1" y="4213"/>
                  </a:cubicBezTo>
                  <a:cubicBezTo>
                    <a:pt x="1" y="4223"/>
                    <a:pt x="9" y="4227"/>
                    <a:pt x="21" y="4227"/>
                  </a:cubicBezTo>
                  <a:cubicBezTo>
                    <a:pt x="51" y="4227"/>
                    <a:pt x="101" y="4203"/>
                    <a:pt x="101" y="4180"/>
                  </a:cubicBezTo>
                  <a:cubicBezTo>
                    <a:pt x="434" y="2845"/>
                    <a:pt x="534" y="1411"/>
                    <a:pt x="668" y="43"/>
                  </a:cubicBezTo>
                  <a:cubicBezTo>
                    <a:pt x="668" y="13"/>
                    <a:pt x="653" y="1"/>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017;p74">
              <a:extLst>
                <a:ext uri="{FF2B5EF4-FFF2-40B4-BE49-F238E27FC236}">
                  <a16:creationId xmlns:a16="http://schemas.microsoft.com/office/drawing/2014/main" id="{C1D3C82A-2519-673F-D1C5-D026CD9E2948}"/>
                </a:ext>
              </a:extLst>
            </p:cNvPr>
            <p:cNvSpPr/>
            <p:nvPr/>
          </p:nvSpPr>
          <p:spPr>
            <a:xfrm>
              <a:off x="3917125" y="3084350"/>
              <a:ext cx="7850" cy="49075"/>
            </a:xfrm>
            <a:custGeom>
              <a:avLst/>
              <a:gdLst/>
              <a:ahLst/>
              <a:cxnLst/>
              <a:rect l="l" t="t" r="r" b="b"/>
              <a:pathLst>
                <a:path w="314" h="1963" extrusionOk="0">
                  <a:moveTo>
                    <a:pt x="285" y="0"/>
                  </a:moveTo>
                  <a:cubicBezTo>
                    <a:pt x="251" y="0"/>
                    <a:pt x="189" y="57"/>
                    <a:pt x="168" y="99"/>
                  </a:cubicBezTo>
                  <a:cubicBezTo>
                    <a:pt x="134" y="733"/>
                    <a:pt x="34" y="1333"/>
                    <a:pt x="1" y="1934"/>
                  </a:cubicBezTo>
                  <a:cubicBezTo>
                    <a:pt x="1" y="1955"/>
                    <a:pt x="11" y="1962"/>
                    <a:pt x="24" y="1962"/>
                  </a:cubicBezTo>
                  <a:cubicBezTo>
                    <a:pt x="53" y="1962"/>
                    <a:pt x="101" y="1924"/>
                    <a:pt x="101" y="1901"/>
                  </a:cubicBezTo>
                  <a:cubicBezTo>
                    <a:pt x="134" y="1267"/>
                    <a:pt x="268" y="700"/>
                    <a:pt x="301" y="66"/>
                  </a:cubicBezTo>
                  <a:cubicBezTo>
                    <a:pt x="313" y="18"/>
                    <a:pt x="304" y="0"/>
                    <a:pt x="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018;p74">
              <a:extLst>
                <a:ext uri="{FF2B5EF4-FFF2-40B4-BE49-F238E27FC236}">
                  <a16:creationId xmlns:a16="http://schemas.microsoft.com/office/drawing/2014/main" id="{89165335-7039-0162-B2B6-C1787C8D425A}"/>
                </a:ext>
              </a:extLst>
            </p:cNvPr>
            <p:cNvSpPr/>
            <p:nvPr/>
          </p:nvSpPr>
          <p:spPr>
            <a:xfrm>
              <a:off x="3925475" y="3071825"/>
              <a:ext cx="22300" cy="136650"/>
            </a:xfrm>
            <a:custGeom>
              <a:avLst/>
              <a:gdLst/>
              <a:ahLst/>
              <a:cxnLst/>
              <a:rect l="l" t="t" r="r" b="b"/>
              <a:pathLst>
                <a:path w="892" h="5466" extrusionOk="0">
                  <a:moveTo>
                    <a:pt x="876" y="1"/>
                  </a:moveTo>
                  <a:cubicBezTo>
                    <a:pt x="851" y="1"/>
                    <a:pt x="789" y="57"/>
                    <a:pt x="768" y="100"/>
                  </a:cubicBezTo>
                  <a:cubicBezTo>
                    <a:pt x="501" y="1901"/>
                    <a:pt x="134" y="3669"/>
                    <a:pt x="0" y="5437"/>
                  </a:cubicBezTo>
                  <a:cubicBezTo>
                    <a:pt x="0" y="5458"/>
                    <a:pt x="7" y="5466"/>
                    <a:pt x="16" y="5466"/>
                  </a:cubicBezTo>
                  <a:cubicBezTo>
                    <a:pt x="35" y="5466"/>
                    <a:pt x="67" y="5427"/>
                    <a:pt x="67" y="5404"/>
                  </a:cubicBezTo>
                  <a:cubicBezTo>
                    <a:pt x="367" y="3602"/>
                    <a:pt x="634" y="1834"/>
                    <a:pt x="868" y="67"/>
                  </a:cubicBezTo>
                  <a:cubicBezTo>
                    <a:pt x="892" y="19"/>
                    <a:pt x="890" y="1"/>
                    <a:pt x="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019;p74">
              <a:extLst>
                <a:ext uri="{FF2B5EF4-FFF2-40B4-BE49-F238E27FC236}">
                  <a16:creationId xmlns:a16="http://schemas.microsoft.com/office/drawing/2014/main" id="{9AD649CE-7D2F-9BDE-F383-E5F20626E97C}"/>
                </a:ext>
              </a:extLst>
            </p:cNvPr>
            <p:cNvSpPr/>
            <p:nvPr/>
          </p:nvSpPr>
          <p:spPr>
            <a:xfrm>
              <a:off x="3942975" y="3064575"/>
              <a:ext cx="27550" cy="187250"/>
            </a:xfrm>
            <a:custGeom>
              <a:avLst/>
              <a:gdLst/>
              <a:ahLst/>
              <a:cxnLst/>
              <a:rect l="l" t="t" r="r" b="b"/>
              <a:pathLst>
                <a:path w="1102" h="7490" extrusionOk="0">
                  <a:moveTo>
                    <a:pt x="1059" y="1"/>
                  </a:moveTo>
                  <a:cubicBezTo>
                    <a:pt x="998" y="1"/>
                    <a:pt x="902" y="64"/>
                    <a:pt x="902" y="90"/>
                  </a:cubicBezTo>
                  <a:cubicBezTo>
                    <a:pt x="668" y="2558"/>
                    <a:pt x="201" y="4993"/>
                    <a:pt x="1" y="7462"/>
                  </a:cubicBezTo>
                  <a:cubicBezTo>
                    <a:pt x="1" y="7481"/>
                    <a:pt x="10" y="7489"/>
                    <a:pt x="23" y="7489"/>
                  </a:cubicBezTo>
                  <a:cubicBezTo>
                    <a:pt x="54" y="7489"/>
                    <a:pt x="111" y="7442"/>
                    <a:pt x="134" y="7395"/>
                  </a:cubicBezTo>
                  <a:cubicBezTo>
                    <a:pt x="501" y="4960"/>
                    <a:pt x="835" y="2491"/>
                    <a:pt x="1102" y="23"/>
                  </a:cubicBezTo>
                  <a:cubicBezTo>
                    <a:pt x="1094" y="7"/>
                    <a:pt x="1078" y="1"/>
                    <a:pt x="1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020;p74">
              <a:extLst>
                <a:ext uri="{FF2B5EF4-FFF2-40B4-BE49-F238E27FC236}">
                  <a16:creationId xmlns:a16="http://schemas.microsoft.com/office/drawing/2014/main" id="{BAD8F25D-205B-EC3B-A7E7-DEF2B72E5E19}"/>
                </a:ext>
              </a:extLst>
            </p:cNvPr>
            <p:cNvSpPr/>
            <p:nvPr/>
          </p:nvSpPr>
          <p:spPr>
            <a:xfrm>
              <a:off x="3951325" y="3144525"/>
              <a:ext cx="22550" cy="123975"/>
            </a:xfrm>
            <a:custGeom>
              <a:avLst/>
              <a:gdLst/>
              <a:ahLst/>
              <a:cxnLst/>
              <a:rect l="l" t="t" r="r" b="b"/>
              <a:pathLst>
                <a:path w="902" h="4959" extrusionOk="0">
                  <a:moveTo>
                    <a:pt x="875" y="0"/>
                  </a:moveTo>
                  <a:cubicBezTo>
                    <a:pt x="834" y="0"/>
                    <a:pt x="758" y="55"/>
                    <a:pt x="734" y="127"/>
                  </a:cubicBezTo>
                  <a:cubicBezTo>
                    <a:pt x="568" y="1762"/>
                    <a:pt x="267" y="3296"/>
                    <a:pt x="1" y="4931"/>
                  </a:cubicBezTo>
                  <a:cubicBezTo>
                    <a:pt x="1" y="4950"/>
                    <a:pt x="9" y="4958"/>
                    <a:pt x="22" y="4958"/>
                  </a:cubicBezTo>
                  <a:cubicBezTo>
                    <a:pt x="53" y="4958"/>
                    <a:pt x="110" y="4911"/>
                    <a:pt x="134" y="4864"/>
                  </a:cubicBezTo>
                  <a:cubicBezTo>
                    <a:pt x="568" y="3296"/>
                    <a:pt x="734" y="1662"/>
                    <a:pt x="901" y="27"/>
                  </a:cubicBezTo>
                  <a:cubicBezTo>
                    <a:pt x="901" y="9"/>
                    <a:pt x="891" y="0"/>
                    <a:pt x="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021;p74">
              <a:extLst>
                <a:ext uri="{FF2B5EF4-FFF2-40B4-BE49-F238E27FC236}">
                  <a16:creationId xmlns:a16="http://schemas.microsoft.com/office/drawing/2014/main" id="{EACF5603-1B23-F4B6-EF4D-336416243A6F}"/>
                </a:ext>
              </a:extLst>
            </p:cNvPr>
            <p:cNvSpPr/>
            <p:nvPr/>
          </p:nvSpPr>
          <p:spPr>
            <a:xfrm>
              <a:off x="3971350" y="3164300"/>
              <a:ext cx="16700" cy="105550"/>
            </a:xfrm>
            <a:custGeom>
              <a:avLst/>
              <a:gdLst/>
              <a:ahLst/>
              <a:cxnLst/>
              <a:rect l="l" t="t" r="r" b="b"/>
              <a:pathLst>
                <a:path w="668" h="4222" extrusionOk="0">
                  <a:moveTo>
                    <a:pt x="624" y="0"/>
                  </a:moveTo>
                  <a:cubicBezTo>
                    <a:pt x="585" y="0"/>
                    <a:pt x="534" y="29"/>
                    <a:pt x="534" y="70"/>
                  </a:cubicBezTo>
                  <a:cubicBezTo>
                    <a:pt x="334" y="1471"/>
                    <a:pt x="134" y="2839"/>
                    <a:pt x="0" y="4206"/>
                  </a:cubicBezTo>
                  <a:cubicBezTo>
                    <a:pt x="0" y="4218"/>
                    <a:pt x="4" y="4221"/>
                    <a:pt x="9" y="4221"/>
                  </a:cubicBezTo>
                  <a:cubicBezTo>
                    <a:pt x="19" y="4221"/>
                    <a:pt x="33" y="4206"/>
                    <a:pt x="33" y="4206"/>
                  </a:cubicBezTo>
                  <a:cubicBezTo>
                    <a:pt x="300" y="2839"/>
                    <a:pt x="467" y="1438"/>
                    <a:pt x="667" y="37"/>
                  </a:cubicBezTo>
                  <a:cubicBezTo>
                    <a:pt x="667" y="11"/>
                    <a:pt x="648" y="0"/>
                    <a:pt x="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022;p74">
              <a:extLst>
                <a:ext uri="{FF2B5EF4-FFF2-40B4-BE49-F238E27FC236}">
                  <a16:creationId xmlns:a16="http://schemas.microsoft.com/office/drawing/2014/main" id="{9C1C8AD1-EBA4-51FB-2C15-33DAF49C3985}"/>
                </a:ext>
              </a:extLst>
            </p:cNvPr>
            <p:cNvSpPr/>
            <p:nvPr/>
          </p:nvSpPr>
          <p:spPr>
            <a:xfrm>
              <a:off x="3984675" y="3209425"/>
              <a:ext cx="12550" cy="79550"/>
            </a:xfrm>
            <a:custGeom>
              <a:avLst/>
              <a:gdLst/>
              <a:ahLst/>
              <a:cxnLst/>
              <a:rect l="l" t="t" r="r" b="b"/>
              <a:pathLst>
                <a:path w="502" h="3182" extrusionOk="0">
                  <a:moveTo>
                    <a:pt x="472" y="1"/>
                  </a:moveTo>
                  <a:cubicBezTo>
                    <a:pt x="442" y="1"/>
                    <a:pt x="401" y="57"/>
                    <a:pt x="401" y="100"/>
                  </a:cubicBezTo>
                  <a:cubicBezTo>
                    <a:pt x="268" y="1101"/>
                    <a:pt x="68" y="2168"/>
                    <a:pt x="1" y="3169"/>
                  </a:cubicBezTo>
                  <a:cubicBezTo>
                    <a:pt x="1" y="3178"/>
                    <a:pt x="8" y="3182"/>
                    <a:pt x="19" y="3182"/>
                  </a:cubicBezTo>
                  <a:cubicBezTo>
                    <a:pt x="47" y="3182"/>
                    <a:pt x="101" y="3151"/>
                    <a:pt x="101" y="3102"/>
                  </a:cubicBezTo>
                  <a:cubicBezTo>
                    <a:pt x="301" y="2101"/>
                    <a:pt x="334" y="1067"/>
                    <a:pt x="501" y="66"/>
                  </a:cubicBezTo>
                  <a:cubicBezTo>
                    <a:pt x="501" y="18"/>
                    <a:pt x="488" y="1"/>
                    <a:pt x="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023;p74">
              <a:extLst>
                <a:ext uri="{FF2B5EF4-FFF2-40B4-BE49-F238E27FC236}">
                  <a16:creationId xmlns:a16="http://schemas.microsoft.com/office/drawing/2014/main" id="{B2B1AC44-80F5-6B85-D75A-B624E2D47D40}"/>
                </a:ext>
              </a:extLst>
            </p:cNvPr>
            <p:cNvSpPr/>
            <p:nvPr/>
          </p:nvSpPr>
          <p:spPr>
            <a:xfrm>
              <a:off x="4003875" y="3208600"/>
              <a:ext cx="11450" cy="72050"/>
            </a:xfrm>
            <a:custGeom>
              <a:avLst/>
              <a:gdLst/>
              <a:ahLst/>
              <a:cxnLst/>
              <a:rect l="l" t="t" r="r" b="b"/>
              <a:pathLst>
                <a:path w="458" h="2882" extrusionOk="0">
                  <a:moveTo>
                    <a:pt x="434" y="0"/>
                  </a:moveTo>
                  <a:cubicBezTo>
                    <a:pt x="402" y="0"/>
                    <a:pt x="334" y="57"/>
                    <a:pt x="334" y="99"/>
                  </a:cubicBezTo>
                  <a:cubicBezTo>
                    <a:pt x="234" y="1000"/>
                    <a:pt x="67" y="1934"/>
                    <a:pt x="0" y="2868"/>
                  </a:cubicBezTo>
                  <a:cubicBezTo>
                    <a:pt x="0" y="2877"/>
                    <a:pt x="5" y="2881"/>
                    <a:pt x="12" y="2881"/>
                  </a:cubicBezTo>
                  <a:cubicBezTo>
                    <a:pt x="31" y="2881"/>
                    <a:pt x="67" y="2850"/>
                    <a:pt x="67" y="2801"/>
                  </a:cubicBezTo>
                  <a:cubicBezTo>
                    <a:pt x="267" y="1901"/>
                    <a:pt x="334" y="967"/>
                    <a:pt x="434" y="66"/>
                  </a:cubicBezTo>
                  <a:cubicBezTo>
                    <a:pt x="458" y="18"/>
                    <a:pt x="451"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024;p74">
              <a:extLst>
                <a:ext uri="{FF2B5EF4-FFF2-40B4-BE49-F238E27FC236}">
                  <a16:creationId xmlns:a16="http://schemas.microsoft.com/office/drawing/2014/main" id="{C37D21EB-1EB1-485F-14DB-58D938E3F053}"/>
                </a:ext>
              </a:extLst>
            </p:cNvPr>
            <p:cNvSpPr/>
            <p:nvPr/>
          </p:nvSpPr>
          <p:spPr>
            <a:xfrm>
              <a:off x="3926300" y="2199550"/>
              <a:ext cx="38500" cy="138800"/>
            </a:xfrm>
            <a:custGeom>
              <a:avLst/>
              <a:gdLst/>
              <a:ahLst/>
              <a:cxnLst/>
              <a:rect l="l" t="t" r="r" b="b"/>
              <a:pathLst>
                <a:path w="1540" h="5552" extrusionOk="0">
                  <a:moveTo>
                    <a:pt x="1525" y="0"/>
                  </a:moveTo>
                  <a:cubicBezTo>
                    <a:pt x="1499" y="0"/>
                    <a:pt x="1423" y="57"/>
                    <a:pt x="1402" y="99"/>
                  </a:cubicBezTo>
                  <a:cubicBezTo>
                    <a:pt x="935" y="1901"/>
                    <a:pt x="568" y="3769"/>
                    <a:pt x="1" y="5536"/>
                  </a:cubicBezTo>
                  <a:cubicBezTo>
                    <a:pt x="1" y="5548"/>
                    <a:pt x="8" y="5551"/>
                    <a:pt x="19" y="5551"/>
                  </a:cubicBezTo>
                  <a:cubicBezTo>
                    <a:pt x="42" y="5551"/>
                    <a:pt x="79" y="5536"/>
                    <a:pt x="101" y="5536"/>
                  </a:cubicBezTo>
                  <a:cubicBezTo>
                    <a:pt x="801" y="3802"/>
                    <a:pt x="1102" y="1867"/>
                    <a:pt x="1502" y="66"/>
                  </a:cubicBezTo>
                  <a:cubicBezTo>
                    <a:pt x="1538" y="18"/>
                    <a:pt x="1539" y="0"/>
                    <a:pt x="15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025;p74">
              <a:extLst>
                <a:ext uri="{FF2B5EF4-FFF2-40B4-BE49-F238E27FC236}">
                  <a16:creationId xmlns:a16="http://schemas.microsoft.com/office/drawing/2014/main" id="{4214419C-E859-B2DF-7176-8120DF67E14F}"/>
                </a:ext>
              </a:extLst>
            </p:cNvPr>
            <p:cNvSpPr/>
            <p:nvPr/>
          </p:nvSpPr>
          <p:spPr>
            <a:xfrm>
              <a:off x="3944650" y="2215150"/>
              <a:ext cx="24550" cy="124625"/>
            </a:xfrm>
            <a:custGeom>
              <a:avLst/>
              <a:gdLst/>
              <a:ahLst/>
              <a:cxnLst/>
              <a:rect l="l" t="t" r="r" b="b"/>
              <a:pathLst>
                <a:path w="982" h="4985" extrusionOk="0">
                  <a:moveTo>
                    <a:pt x="935" y="1"/>
                  </a:moveTo>
                  <a:cubicBezTo>
                    <a:pt x="895" y="1"/>
                    <a:pt x="835" y="49"/>
                    <a:pt x="835" y="109"/>
                  </a:cubicBezTo>
                  <a:cubicBezTo>
                    <a:pt x="534" y="1744"/>
                    <a:pt x="334" y="3345"/>
                    <a:pt x="1" y="4946"/>
                  </a:cubicBezTo>
                  <a:cubicBezTo>
                    <a:pt x="1" y="4974"/>
                    <a:pt x="13" y="4984"/>
                    <a:pt x="26" y="4984"/>
                  </a:cubicBezTo>
                  <a:cubicBezTo>
                    <a:pt x="45" y="4984"/>
                    <a:pt x="67" y="4965"/>
                    <a:pt x="67" y="4946"/>
                  </a:cubicBezTo>
                  <a:cubicBezTo>
                    <a:pt x="334" y="4412"/>
                    <a:pt x="368" y="3678"/>
                    <a:pt x="468" y="3111"/>
                  </a:cubicBezTo>
                  <a:cubicBezTo>
                    <a:pt x="634" y="2110"/>
                    <a:pt x="835" y="1076"/>
                    <a:pt x="968" y="76"/>
                  </a:cubicBezTo>
                  <a:cubicBezTo>
                    <a:pt x="981" y="22"/>
                    <a:pt x="963" y="1"/>
                    <a:pt x="9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026;p74">
              <a:extLst>
                <a:ext uri="{FF2B5EF4-FFF2-40B4-BE49-F238E27FC236}">
                  <a16:creationId xmlns:a16="http://schemas.microsoft.com/office/drawing/2014/main" id="{A0BB9EEB-9F71-3DB2-D5C4-6722F127BA46}"/>
                </a:ext>
              </a:extLst>
            </p:cNvPr>
            <p:cNvSpPr/>
            <p:nvPr/>
          </p:nvSpPr>
          <p:spPr>
            <a:xfrm>
              <a:off x="3963500" y="2222200"/>
              <a:ext cx="22525" cy="94575"/>
            </a:xfrm>
            <a:custGeom>
              <a:avLst/>
              <a:gdLst/>
              <a:ahLst/>
              <a:cxnLst/>
              <a:rect l="l" t="t" r="r" b="b"/>
              <a:pathLst>
                <a:path w="901" h="3783" extrusionOk="0">
                  <a:moveTo>
                    <a:pt x="891" y="0"/>
                  </a:moveTo>
                  <a:cubicBezTo>
                    <a:pt x="868" y="0"/>
                    <a:pt x="781" y="55"/>
                    <a:pt x="781" y="127"/>
                  </a:cubicBezTo>
                  <a:cubicBezTo>
                    <a:pt x="681" y="1295"/>
                    <a:pt x="548" y="2696"/>
                    <a:pt x="14" y="3730"/>
                  </a:cubicBezTo>
                  <a:cubicBezTo>
                    <a:pt x="1" y="3769"/>
                    <a:pt x="13" y="3783"/>
                    <a:pt x="34" y="3783"/>
                  </a:cubicBezTo>
                  <a:cubicBezTo>
                    <a:pt x="65" y="3783"/>
                    <a:pt x="114" y="3750"/>
                    <a:pt x="114" y="3730"/>
                  </a:cubicBezTo>
                  <a:cubicBezTo>
                    <a:pt x="448" y="3296"/>
                    <a:pt x="481" y="2696"/>
                    <a:pt x="614" y="2162"/>
                  </a:cubicBezTo>
                  <a:cubicBezTo>
                    <a:pt x="781" y="1462"/>
                    <a:pt x="848" y="728"/>
                    <a:pt x="881" y="27"/>
                  </a:cubicBezTo>
                  <a:cubicBezTo>
                    <a:pt x="900" y="9"/>
                    <a:pt x="900"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027;p74">
              <a:extLst>
                <a:ext uri="{FF2B5EF4-FFF2-40B4-BE49-F238E27FC236}">
                  <a16:creationId xmlns:a16="http://schemas.microsoft.com/office/drawing/2014/main" id="{9D93585E-5295-6B55-B4C5-591E8431C68B}"/>
                </a:ext>
              </a:extLst>
            </p:cNvPr>
            <p:cNvSpPr/>
            <p:nvPr/>
          </p:nvSpPr>
          <p:spPr>
            <a:xfrm>
              <a:off x="3950975" y="2303500"/>
              <a:ext cx="24375" cy="82125"/>
            </a:xfrm>
            <a:custGeom>
              <a:avLst/>
              <a:gdLst/>
              <a:ahLst/>
              <a:cxnLst/>
              <a:rect l="l" t="t" r="r" b="b"/>
              <a:pathLst>
                <a:path w="975" h="3285" extrusionOk="0">
                  <a:moveTo>
                    <a:pt x="968" y="1"/>
                  </a:moveTo>
                  <a:cubicBezTo>
                    <a:pt x="955" y="1"/>
                    <a:pt x="894" y="55"/>
                    <a:pt x="848" y="78"/>
                  </a:cubicBezTo>
                  <a:cubicBezTo>
                    <a:pt x="482" y="1112"/>
                    <a:pt x="381" y="2212"/>
                    <a:pt x="15" y="3246"/>
                  </a:cubicBezTo>
                  <a:cubicBezTo>
                    <a:pt x="0" y="3275"/>
                    <a:pt x="16" y="3285"/>
                    <a:pt x="39" y="3285"/>
                  </a:cubicBezTo>
                  <a:cubicBezTo>
                    <a:pt x="70" y="3285"/>
                    <a:pt x="115" y="3266"/>
                    <a:pt x="115" y="3246"/>
                  </a:cubicBezTo>
                  <a:cubicBezTo>
                    <a:pt x="615" y="2246"/>
                    <a:pt x="582" y="1078"/>
                    <a:pt x="949" y="44"/>
                  </a:cubicBezTo>
                  <a:cubicBezTo>
                    <a:pt x="970" y="12"/>
                    <a:pt x="974" y="1"/>
                    <a:pt x="9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028;p74">
              <a:extLst>
                <a:ext uri="{FF2B5EF4-FFF2-40B4-BE49-F238E27FC236}">
                  <a16:creationId xmlns:a16="http://schemas.microsoft.com/office/drawing/2014/main" id="{81047A42-C1A7-B210-A2D0-DE2DC3963EB5}"/>
                </a:ext>
              </a:extLst>
            </p:cNvPr>
            <p:cNvSpPr/>
            <p:nvPr/>
          </p:nvSpPr>
          <p:spPr>
            <a:xfrm>
              <a:off x="3974675" y="2321050"/>
              <a:ext cx="5025" cy="83025"/>
            </a:xfrm>
            <a:custGeom>
              <a:avLst/>
              <a:gdLst/>
              <a:ahLst/>
              <a:cxnLst/>
              <a:rect l="l" t="t" r="r" b="b"/>
              <a:pathLst>
                <a:path w="201" h="3321" extrusionOk="0">
                  <a:moveTo>
                    <a:pt x="153" y="0"/>
                  </a:moveTo>
                  <a:cubicBezTo>
                    <a:pt x="115" y="0"/>
                    <a:pt x="34" y="63"/>
                    <a:pt x="34" y="109"/>
                  </a:cubicBezTo>
                  <a:cubicBezTo>
                    <a:pt x="34" y="1177"/>
                    <a:pt x="1" y="2244"/>
                    <a:pt x="34" y="3278"/>
                  </a:cubicBezTo>
                  <a:cubicBezTo>
                    <a:pt x="34" y="3309"/>
                    <a:pt x="46" y="3321"/>
                    <a:pt x="63" y="3321"/>
                  </a:cubicBezTo>
                  <a:cubicBezTo>
                    <a:pt x="103" y="3321"/>
                    <a:pt x="167" y="3258"/>
                    <a:pt x="167" y="3212"/>
                  </a:cubicBezTo>
                  <a:cubicBezTo>
                    <a:pt x="201" y="2178"/>
                    <a:pt x="167" y="1077"/>
                    <a:pt x="167" y="43"/>
                  </a:cubicBezTo>
                  <a:cubicBezTo>
                    <a:pt x="177" y="12"/>
                    <a:pt x="16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029;p74">
              <a:extLst>
                <a:ext uri="{FF2B5EF4-FFF2-40B4-BE49-F238E27FC236}">
                  <a16:creationId xmlns:a16="http://schemas.microsoft.com/office/drawing/2014/main" id="{E8F0CE21-483A-AC28-568F-351D7DCCA083}"/>
                </a:ext>
              </a:extLst>
            </p:cNvPr>
            <p:cNvSpPr/>
            <p:nvPr/>
          </p:nvSpPr>
          <p:spPr>
            <a:xfrm>
              <a:off x="3988850" y="2330600"/>
              <a:ext cx="8375" cy="75275"/>
            </a:xfrm>
            <a:custGeom>
              <a:avLst/>
              <a:gdLst/>
              <a:ahLst/>
              <a:cxnLst/>
              <a:rect l="l" t="t" r="r" b="b"/>
              <a:pathLst>
                <a:path w="335" h="3011" extrusionOk="0">
                  <a:moveTo>
                    <a:pt x="236" y="1"/>
                  </a:moveTo>
                  <a:cubicBezTo>
                    <a:pt x="187" y="1"/>
                    <a:pt x="101" y="56"/>
                    <a:pt x="101" y="128"/>
                  </a:cubicBezTo>
                  <a:cubicBezTo>
                    <a:pt x="101" y="1062"/>
                    <a:pt x="1" y="2029"/>
                    <a:pt x="101" y="2996"/>
                  </a:cubicBezTo>
                  <a:cubicBezTo>
                    <a:pt x="101" y="3006"/>
                    <a:pt x="106" y="3010"/>
                    <a:pt x="115" y="3010"/>
                  </a:cubicBezTo>
                  <a:cubicBezTo>
                    <a:pt x="134" y="3010"/>
                    <a:pt x="167" y="2987"/>
                    <a:pt x="167" y="2963"/>
                  </a:cubicBezTo>
                  <a:cubicBezTo>
                    <a:pt x="334" y="1996"/>
                    <a:pt x="267" y="995"/>
                    <a:pt x="267" y="28"/>
                  </a:cubicBezTo>
                  <a:cubicBezTo>
                    <a:pt x="267" y="9"/>
                    <a:pt x="254"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030;p74">
              <a:extLst>
                <a:ext uri="{FF2B5EF4-FFF2-40B4-BE49-F238E27FC236}">
                  <a16:creationId xmlns:a16="http://schemas.microsoft.com/office/drawing/2014/main" id="{D06398A2-2D08-60F6-9953-5BBAFC571540}"/>
                </a:ext>
              </a:extLst>
            </p:cNvPr>
            <p:cNvSpPr/>
            <p:nvPr/>
          </p:nvSpPr>
          <p:spPr>
            <a:xfrm>
              <a:off x="4001350" y="2331450"/>
              <a:ext cx="11700" cy="66900"/>
            </a:xfrm>
            <a:custGeom>
              <a:avLst/>
              <a:gdLst/>
              <a:ahLst/>
              <a:cxnLst/>
              <a:rect l="l" t="t" r="r" b="b"/>
              <a:pathLst>
                <a:path w="468" h="2676" extrusionOk="0">
                  <a:moveTo>
                    <a:pt x="443" y="0"/>
                  </a:moveTo>
                  <a:cubicBezTo>
                    <a:pt x="404" y="0"/>
                    <a:pt x="335" y="55"/>
                    <a:pt x="335" y="127"/>
                  </a:cubicBezTo>
                  <a:cubicBezTo>
                    <a:pt x="268" y="961"/>
                    <a:pt x="68" y="1828"/>
                    <a:pt x="1" y="2662"/>
                  </a:cubicBezTo>
                  <a:cubicBezTo>
                    <a:pt x="1" y="2672"/>
                    <a:pt x="10" y="2676"/>
                    <a:pt x="22" y="2676"/>
                  </a:cubicBezTo>
                  <a:cubicBezTo>
                    <a:pt x="51" y="2676"/>
                    <a:pt x="101" y="2652"/>
                    <a:pt x="101" y="2629"/>
                  </a:cubicBezTo>
                  <a:cubicBezTo>
                    <a:pt x="268" y="1795"/>
                    <a:pt x="335" y="928"/>
                    <a:pt x="468" y="27"/>
                  </a:cubicBezTo>
                  <a:cubicBezTo>
                    <a:pt x="468" y="8"/>
                    <a:pt x="45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031;p74">
              <a:extLst>
                <a:ext uri="{FF2B5EF4-FFF2-40B4-BE49-F238E27FC236}">
                  <a16:creationId xmlns:a16="http://schemas.microsoft.com/office/drawing/2014/main" id="{6BB487B8-E615-2718-3E1A-E34B2CA9CEB7}"/>
                </a:ext>
              </a:extLst>
            </p:cNvPr>
            <p:cNvSpPr/>
            <p:nvPr/>
          </p:nvSpPr>
          <p:spPr>
            <a:xfrm>
              <a:off x="4011375" y="2332875"/>
              <a:ext cx="13350" cy="68825"/>
            </a:xfrm>
            <a:custGeom>
              <a:avLst/>
              <a:gdLst/>
              <a:ahLst/>
              <a:cxnLst/>
              <a:rect l="l" t="t" r="r" b="b"/>
              <a:pathLst>
                <a:path w="534" h="2753" extrusionOk="0">
                  <a:moveTo>
                    <a:pt x="505" y="0"/>
                  </a:moveTo>
                  <a:cubicBezTo>
                    <a:pt x="458" y="0"/>
                    <a:pt x="367" y="79"/>
                    <a:pt x="367" y="103"/>
                  </a:cubicBezTo>
                  <a:cubicBezTo>
                    <a:pt x="267" y="937"/>
                    <a:pt x="0" y="1905"/>
                    <a:pt x="67" y="2739"/>
                  </a:cubicBezTo>
                  <a:cubicBezTo>
                    <a:pt x="67" y="2748"/>
                    <a:pt x="76" y="2752"/>
                    <a:pt x="88" y="2752"/>
                  </a:cubicBezTo>
                  <a:cubicBezTo>
                    <a:pt x="117" y="2752"/>
                    <a:pt x="167" y="2729"/>
                    <a:pt x="167" y="2705"/>
                  </a:cubicBezTo>
                  <a:cubicBezTo>
                    <a:pt x="367" y="1871"/>
                    <a:pt x="434" y="904"/>
                    <a:pt x="534" y="37"/>
                  </a:cubicBezTo>
                  <a:cubicBezTo>
                    <a:pt x="534" y="10"/>
                    <a:pt x="522" y="0"/>
                    <a:pt x="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032;p74">
              <a:extLst>
                <a:ext uri="{FF2B5EF4-FFF2-40B4-BE49-F238E27FC236}">
                  <a16:creationId xmlns:a16="http://schemas.microsoft.com/office/drawing/2014/main" id="{890BAAFD-390A-7652-EC49-810D46133D13}"/>
                </a:ext>
              </a:extLst>
            </p:cNvPr>
            <p:cNvSpPr/>
            <p:nvPr/>
          </p:nvSpPr>
          <p:spPr>
            <a:xfrm>
              <a:off x="4028050" y="2332475"/>
              <a:ext cx="11700" cy="67925"/>
            </a:xfrm>
            <a:custGeom>
              <a:avLst/>
              <a:gdLst/>
              <a:ahLst/>
              <a:cxnLst/>
              <a:rect l="l" t="t" r="r" b="b"/>
              <a:pathLst>
                <a:path w="468" h="2717" extrusionOk="0">
                  <a:moveTo>
                    <a:pt x="454" y="1"/>
                  </a:moveTo>
                  <a:cubicBezTo>
                    <a:pt x="420" y="1"/>
                    <a:pt x="334" y="93"/>
                    <a:pt x="334" y="119"/>
                  </a:cubicBezTo>
                  <a:cubicBezTo>
                    <a:pt x="234" y="987"/>
                    <a:pt x="34" y="1821"/>
                    <a:pt x="0" y="2688"/>
                  </a:cubicBezTo>
                  <a:cubicBezTo>
                    <a:pt x="0" y="2709"/>
                    <a:pt x="7" y="2716"/>
                    <a:pt x="16" y="2716"/>
                  </a:cubicBezTo>
                  <a:cubicBezTo>
                    <a:pt x="35" y="2716"/>
                    <a:pt x="67" y="2678"/>
                    <a:pt x="67" y="2655"/>
                  </a:cubicBezTo>
                  <a:cubicBezTo>
                    <a:pt x="334" y="1821"/>
                    <a:pt x="401" y="920"/>
                    <a:pt x="467" y="19"/>
                  </a:cubicBezTo>
                  <a:cubicBezTo>
                    <a:pt x="467" y="6"/>
                    <a:pt x="462" y="1"/>
                    <a:pt x="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033;p74">
              <a:extLst>
                <a:ext uri="{FF2B5EF4-FFF2-40B4-BE49-F238E27FC236}">
                  <a16:creationId xmlns:a16="http://schemas.microsoft.com/office/drawing/2014/main" id="{3ABF3135-ED88-4E26-46E1-0A1AA17FBD77}"/>
                </a:ext>
              </a:extLst>
            </p:cNvPr>
            <p:cNvSpPr/>
            <p:nvPr/>
          </p:nvSpPr>
          <p:spPr>
            <a:xfrm>
              <a:off x="4042225" y="2328550"/>
              <a:ext cx="8375" cy="73150"/>
            </a:xfrm>
            <a:custGeom>
              <a:avLst/>
              <a:gdLst/>
              <a:ahLst/>
              <a:cxnLst/>
              <a:rect l="l" t="t" r="r" b="b"/>
              <a:pathLst>
                <a:path w="335" h="2926" extrusionOk="0">
                  <a:moveTo>
                    <a:pt x="305" y="1"/>
                  </a:moveTo>
                  <a:cubicBezTo>
                    <a:pt x="265" y="1"/>
                    <a:pt x="201" y="63"/>
                    <a:pt x="201" y="110"/>
                  </a:cubicBezTo>
                  <a:cubicBezTo>
                    <a:pt x="167" y="1044"/>
                    <a:pt x="0" y="1978"/>
                    <a:pt x="0" y="2912"/>
                  </a:cubicBezTo>
                  <a:cubicBezTo>
                    <a:pt x="0" y="2921"/>
                    <a:pt x="9" y="2925"/>
                    <a:pt x="21" y="2925"/>
                  </a:cubicBezTo>
                  <a:cubicBezTo>
                    <a:pt x="51" y="2925"/>
                    <a:pt x="101" y="2902"/>
                    <a:pt x="101" y="2878"/>
                  </a:cubicBezTo>
                  <a:cubicBezTo>
                    <a:pt x="334" y="1944"/>
                    <a:pt x="301" y="977"/>
                    <a:pt x="334" y="43"/>
                  </a:cubicBezTo>
                  <a:cubicBezTo>
                    <a:pt x="334" y="12"/>
                    <a:pt x="322" y="1"/>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034;p74">
              <a:extLst>
                <a:ext uri="{FF2B5EF4-FFF2-40B4-BE49-F238E27FC236}">
                  <a16:creationId xmlns:a16="http://schemas.microsoft.com/office/drawing/2014/main" id="{41D3EE4B-8EC7-B4E8-503C-9CD8A5BF9894}"/>
                </a:ext>
              </a:extLst>
            </p:cNvPr>
            <p:cNvSpPr/>
            <p:nvPr/>
          </p:nvSpPr>
          <p:spPr>
            <a:xfrm>
              <a:off x="4059725" y="2328800"/>
              <a:ext cx="13150" cy="72400"/>
            </a:xfrm>
            <a:custGeom>
              <a:avLst/>
              <a:gdLst/>
              <a:ahLst/>
              <a:cxnLst/>
              <a:rect l="l" t="t" r="r" b="b"/>
              <a:pathLst>
                <a:path w="526" h="2896" extrusionOk="0">
                  <a:moveTo>
                    <a:pt x="501" y="0"/>
                  </a:moveTo>
                  <a:cubicBezTo>
                    <a:pt x="470" y="0"/>
                    <a:pt x="401" y="57"/>
                    <a:pt x="401" y="100"/>
                  </a:cubicBezTo>
                  <a:cubicBezTo>
                    <a:pt x="301" y="1034"/>
                    <a:pt x="1" y="1934"/>
                    <a:pt x="101" y="2868"/>
                  </a:cubicBezTo>
                  <a:cubicBezTo>
                    <a:pt x="101" y="2888"/>
                    <a:pt x="112" y="2896"/>
                    <a:pt x="129" y="2896"/>
                  </a:cubicBezTo>
                  <a:cubicBezTo>
                    <a:pt x="168" y="2896"/>
                    <a:pt x="234" y="2849"/>
                    <a:pt x="234" y="2802"/>
                  </a:cubicBezTo>
                  <a:cubicBezTo>
                    <a:pt x="335" y="1901"/>
                    <a:pt x="468" y="967"/>
                    <a:pt x="501" y="66"/>
                  </a:cubicBezTo>
                  <a:cubicBezTo>
                    <a:pt x="525" y="18"/>
                    <a:pt x="519" y="0"/>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035;p74">
              <a:extLst>
                <a:ext uri="{FF2B5EF4-FFF2-40B4-BE49-F238E27FC236}">
                  <a16:creationId xmlns:a16="http://schemas.microsoft.com/office/drawing/2014/main" id="{CEF5A1C0-574A-4388-EC8C-F3F8921EEEEF}"/>
                </a:ext>
              </a:extLst>
            </p:cNvPr>
            <p:cNvSpPr/>
            <p:nvPr/>
          </p:nvSpPr>
          <p:spPr>
            <a:xfrm>
              <a:off x="4079750" y="2317025"/>
              <a:ext cx="15025" cy="78750"/>
            </a:xfrm>
            <a:custGeom>
              <a:avLst/>
              <a:gdLst/>
              <a:ahLst/>
              <a:cxnLst/>
              <a:rect l="l" t="t" r="r" b="b"/>
              <a:pathLst>
                <a:path w="601" h="3150" extrusionOk="0">
                  <a:moveTo>
                    <a:pt x="572" y="0"/>
                  </a:moveTo>
                  <a:cubicBezTo>
                    <a:pt x="525" y="0"/>
                    <a:pt x="434" y="79"/>
                    <a:pt x="434" y="104"/>
                  </a:cubicBezTo>
                  <a:cubicBezTo>
                    <a:pt x="334" y="1104"/>
                    <a:pt x="67" y="2105"/>
                    <a:pt x="1" y="3106"/>
                  </a:cubicBezTo>
                  <a:cubicBezTo>
                    <a:pt x="1" y="3137"/>
                    <a:pt x="7" y="3149"/>
                    <a:pt x="19" y="3149"/>
                  </a:cubicBezTo>
                  <a:cubicBezTo>
                    <a:pt x="43" y="3149"/>
                    <a:pt x="88" y="3095"/>
                    <a:pt x="134" y="3072"/>
                  </a:cubicBezTo>
                  <a:cubicBezTo>
                    <a:pt x="434" y="2105"/>
                    <a:pt x="501" y="1038"/>
                    <a:pt x="601" y="37"/>
                  </a:cubicBezTo>
                  <a:cubicBezTo>
                    <a:pt x="601" y="10"/>
                    <a:pt x="589"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036;p74">
              <a:extLst>
                <a:ext uri="{FF2B5EF4-FFF2-40B4-BE49-F238E27FC236}">
                  <a16:creationId xmlns:a16="http://schemas.microsoft.com/office/drawing/2014/main" id="{617A9A57-D894-8771-CDBE-CC7C56BE965E}"/>
                </a:ext>
              </a:extLst>
            </p:cNvPr>
            <p:cNvSpPr/>
            <p:nvPr/>
          </p:nvSpPr>
          <p:spPr>
            <a:xfrm>
              <a:off x="4069750" y="2325650"/>
              <a:ext cx="37250" cy="207125"/>
            </a:xfrm>
            <a:custGeom>
              <a:avLst/>
              <a:gdLst/>
              <a:ahLst/>
              <a:cxnLst/>
              <a:rect l="l" t="t" r="r" b="b"/>
              <a:pathLst>
                <a:path w="1490" h="8285" extrusionOk="0">
                  <a:moveTo>
                    <a:pt x="1473" y="1"/>
                  </a:moveTo>
                  <a:cubicBezTo>
                    <a:pt x="1445" y="1"/>
                    <a:pt x="1368" y="70"/>
                    <a:pt x="1368" y="92"/>
                  </a:cubicBezTo>
                  <a:cubicBezTo>
                    <a:pt x="1068" y="2827"/>
                    <a:pt x="734" y="5563"/>
                    <a:pt x="0" y="8231"/>
                  </a:cubicBezTo>
                  <a:cubicBezTo>
                    <a:pt x="0" y="8271"/>
                    <a:pt x="11" y="8284"/>
                    <a:pt x="23" y="8284"/>
                  </a:cubicBezTo>
                  <a:cubicBezTo>
                    <a:pt x="42" y="8284"/>
                    <a:pt x="67" y="8252"/>
                    <a:pt x="67" y="8231"/>
                  </a:cubicBezTo>
                  <a:cubicBezTo>
                    <a:pt x="1101" y="5730"/>
                    <a:pt x="1234" y="2727"/>
                    <a:pt x="1468" y="59"/>
                  </a:cubicBezTo>
                  <a:cubicBezTo>
                    <a:pt x="1489" y="16"/>
                    <a:pt x="1487" y="1"/>
                    <a:pt x="1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037;p74">
              <a:extLst>
                <a:ext uri="{FF2B5EF4-FFF2-40B4-BE49-F238E27FC236}">
                  <a16:creationId xmlns:a16="http://schemas.microsoft.com/office/drawing/2014/main" id="{06F4876E-2684-7278-530F-B009CEEEDEF5}"/>
                </a:ext>
              </a:extLst>
            </p:cNvPr>
            <p:cNvSpPr/>
            <p:nvPr/>
          </p:nvSpPr>
          <p:spPr>
            <a:xfrm>
              <a:off x="4085675" y="2317125"/>
              <a:ext cx="44975" cy="209225"/>
            </a:xfrm>
            <a:custGeom>
              <a:avLst/>
              <a:gdLst/>
              <a:ahLst/>
              <a:cxnLst/>
              <a:rect l="l" t="t" r="r" b="b"/>
              <a:pathLst>
                <a:path w="1799" h="8369" extrusionOk="0">
                  <a:moveTo>
                    <a:pt x="1749" y="0"/>
                  </a:moveTo>
                  <a:cubicBezTo>
                    <a:pt x="1700" y="0"/>
                    <a:pt x="1632" y="57"/>
                    <a:pt x="1632" y="100"/>
                  </a:cubicBezTo>
                  <a:cubicBezTo>
                    <a:pt x="1365" y="1934"/>
                    <a:pt x="1031" y="3736"/>
                    <a:pt x="631" y="5537"/>
                  </a:cubicBezTo>
                  <a:cubicBezTo>
                    <a:pt x="464" y="6404"/>
                    <a:pt x="431" y="7538"/>
                    <a:pt x="30" y="8305"/>
                  </a:cubicBezTo>
                  <a:cubicBezTo>
                    <a:pt x="0" y="8351"/>
                    <a:pt x="11" y="8369"/>
                    <a:pt x="35" y="8369"/>
                  </a:cubicBezTo>
                  <a:cubicBezTo>
                    <a:pt x="64" y="8369"/>
                    <a:pt x="112" y="8342"/>
                    <a:pt x="130" y="8305"/>
                  </a:cubicBezTo>
                  <a:cubicBezTo>
                    <a:pt x="564" y="7838"/>
                    <a:pt x="564" y="6771"/>
                    <a:pt x="698" y="6204"/>
                  </a:cubicBezTo>
                  <a:cubicBezTo>
                    <a:pt x="1098" y="4136"/>
                    <a:pt x="1531" y="2101"/>
                    <a:pt x="1798" y="66"/>
                  </a:cubicBezTo>
                  <a:cubicBezTo>
                    <a:pt x="1798" y="18"/>
                    <a:pt x="1777" y="0"/>
                    <a:pt x="1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038;p74">
              <a:extLst>
                <a:ext uri="{FF2B5EF4-FFF2-40B4-BE49-F238E27FC236}">
                  <a16:creationId xmlns:a16="http://schemas.microsoft.com/office/drawing/2014/main" id="{16B20255-8D37-45C6-0E93-98FA247F0B04}"/>
                </a:ext>
              </a:extLst>
            </p:cNvPr>
            <p:cNvSpPr/>
            <p:nvPr/>
          </p:nvSpPr>
          <p:spPr>
            <a:xfrm>
              <a:off x="4103350" y="2302225"/>
              <a:ext cx="43150" cy="236750"/>
            </a:xfrm>
            <a:custGeom>
              <a:avLst/>
              <a:gdLst/>
              <a:ahLst/>
              <a:cxnLst/>
              <a:rect l="l" t="t" r="r" b="b"/>
              <a:pathLst>
                <a:path w="1726" h="9470" extrusionOk="0">
                  <a:moveTo>
                    <a:pt x="1697" y="1"/>
                  </a:moveTo>
                  <a:cubicBezTo>
                    <a:pt x="1658" y="1"/>
                    <a:pt x="1592" y="48"/>
                    <a:pt x="1592" y="95"/>
                  </a:cubicBezTo>
                  <a:cubicBezTo>
                    <a:pt x="1358" y="3197"/>
                    <a:pt x="824" y="6366"/>
                    <a:pt x="24" y="9435"/>
                  </a:cubicBezTo>
                  <a:cubicBezTo>
                    <a:pt x="0" y="9459"/>
                    <a:pt x="10" y="9470"/>
                    <a:pt x="33" y="9470"/>
                  </a:cubicBezTo>
                  <a:cubicBezTo>
                    <a:pt x="74" y="9470"/>
                    <a:pt x="157" y="9433"/>
                    <a:pt x="157" y="9368"/>
                  </a:cubicBezTo>
                  <a:cubicBezTo>
                    <a:pt x="1091" y="6433"/>
                    <a:pt x="1525" y="3131"/>
                    <a:pt x="1725" y="28"/>
                  </a:cubicBezTo>
                  <a:cubicBezTo>
                    <a:pt x="1725" y="9"/>
                    <a:pt x="1714" y="1"/>
                    <a:pt x="1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039;p74">
              <a:extLst>
                <a:ext uri="{FF2B5EF4-FFF2-40B4-BE49-F238E27FC236}">
                  <a16:creationId xmlns:a16="http://schemas.microsoft.com/office/drawing/2014/main" id="{04B40BEB-5D9E-55F2-4914-69FD4B457723}"/>
                </a:ext>
              </a:extLst>
            </p:cNvPr>
            <p:cNvSpPr/>
            <p:nvPr/>
          </p:nvSpPr>
          <p:spPr>
            <a:xfrm>
              <a:off x="4126150" y="2295350"/>
              <a:ext cx="42475" cy="271100"/>
            </a:xfrm>
            <a:custGeom>
              <a:avLst/>
              <a:gdLst/>
              <a:ahLst/>
              <a:cxnLst/>
              <a:rect l="l" t="t" r="r" b="b"/>
              <a:pathLst>
                <a:path w="1699" h="10844" extrusionOk="0">
                  <a:moveTo>
                    <a:pt x="1685" y="0"/>
                  </a:moveTo>
                  <a:cubicBezTo>
                    <a:pt x="1653" y="0"/>
                    <a:pt x="1538" y="79"/>
                    <a:pt x="1514" y="103"/>
                  </a:cubicBezTo>
                  <a:cubicBezTo>
                    <a:pt x="1113" y="3639"/>
                    <a:pt x="746" y="7242"/>
                    <a:pt x="13" y="10778"/>
                  </a:cubicBezTo>
                  <a:cubicBezTo>
                    <a:pt x="1" y="10826"/>
                    <a:pt x="14" y="10843"/>
                    <a:pt x="39" y="10843"/>
                  </a:cubicBezTo>
                  <a:cubicBezTo>
                    <a:pt x="82" y="10843"/>
                    <a:pt x="158" y="10787"/>
                    <a:pt x="179" y="10744"/>
                  </a:cubicBezTo>
                  <a:cubicBezTo>
                    <a:pt x="980" y="7242"/>
                    <a:pt x="1280" y="3572"/>
                    <a:pt x="1680" y="37"/>
                  </a:cubicBezTo>
                  <a:cubicBezTo>
                    <a:pt x="1698" y="10"/>
                    <a:pt x="1697" y="0"/>
                    <a:pt x="1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040;p74">
              <a:extLst>
                <a:ext uri="{FF2B5EF4-FFF2-40B4-BE49-F238E27FC236}">
                  <a16:creationId xmlns:a16="http://schemas.microsoft.com/office/drawing/2014/main" id="{AE46E1F9-41E0-34B8-4348-F8BDCA477424}"/>
                </a:ext>
              </a:extLst>
            </p:cNvPr>
            <p:cNvSpPr/>
            <p:nvPr/>
          </p:nvSpPr>
          <p:spPr>
            <a:xfrm>
              <a:off x="4141150" y="2319850"/>
              <a:ext cx="45375" cy="257525"/>
            </a:xfrm>
            <a:custGeom>
              <a:avLst/>
              <a:gdLst/>
              <a:ahLst/>
              <a:cxnLst/>
              <a:rect l="l" t="t" r="r" b="b"/>
              <a:pathLst>
                <a:path w="1815" h="10301" extrusionOk="0">
                  <a:moveTo>
                    <a:pt x="1761" y="0"/>
                  </a:moveTo>
                  <a:cubicBezTo>
                    <a:pt x="1711" y="0"/>
                    <a:pt x="1647" y="78"/>
                    <a:pt x="1647" y="124"/>
                  </a:cubicBezTo>
                  <a:cubicBezTo>
                    <a:pt x="1247" y="3560"/>
                    <a:pt x="847" y="6929"/>
                    <a:pt x="13" y="10265"/>
                  </a:cubicBezTo>
                  <a:cubicBezTo>
                    <a:pt x="0" y="10290"/>
                    <a:pt x="17" y="10301"/>
                    <a:pt x="42" y="10301"/>
                  </a:cubicBezTo>
                  <a:cubicBezTo>
                    <a:pt x="83" y="10301"/>
                    <a:pt x="146" y="10272"/>
                    <a:pt x="146" y="10231"/>
                  </a:cubicBezTo>
                  <a:cubicBezTo>
                    <a:pt x="1147" y="6929"/>
                    <a:pt x="1414" y="3460"/>
                    <a:pt x="1814" y="57"/>
                  </a:cubicBezTo>
                  <a:cubicBezTo>
                    <a:pt x="1804" y="16"/>
                    <a:pt x="1784" y="0"/>
                    <a:pt x="17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041;p74">
              <a:extLst>
                <a:ext uri="{FF2B5EF4-FFF2-40B4-BE49-F238E27FC236}">
                  <a16:creationId xmlns:a16="http://schemas.microsoft.com/office/drawing/2014/main" id="{077FC5E2-52F8-77F0-CBBF-0481BB98C897}"/>
                </a:ext>
              </a:extLst>
            </p:cNvPr>
            <p:cNvSpPr/>
            <p:nvPr/>
          </p:nvSpPr>
          <p:spPr>
            <a:xfrm>
              <a:off x="4154800" y="2332975"/>
              <a:ext cx="52875" cy="292125"/>
            </a:xfrm>
            <a:custGeom>
              <a:avLst/>
              <a:gdLst/>
              <a:ahLst/>
              <a:cxnLst/>
              <a:rect l="l" t="t" r="r" b="b"/>
              <a:pathLst>
                <a:path w="2115" h="11685" extrusionOk="0">
                  <a:moveTo>
                    <a:pt x="2078" y="0"/>
                  </a:moveTo>
                  <a:cubicBezTo>
                    <a:pt x="2037" y="0"/>
                    <a:pt x="1969" y="57"/>
                    <a:pt x="1969" y="99"/>
                  </a:cubicBezTo>
                  <a:cubicBezTo>
                    <a:pt x="1368" y="3969"/>
                    <a:pt x="634" y="7772"/>
                    <a:pt x="1" y="11641"/>
                  </a:cubicBezTo>
                  <a:cubicBezTo>
                    <a:pt x="1" y="11673"/>
                    <a:pt x="11" y="11684"/>
                    <a:pt x="24" y="11684"/>
                  </a:cubicBezTo>
                  <a:cubicBezTo>
                    <a:pt x="54" y="11684"/>
                    <a:pt x="101" y="11630"/>
                    <a:pt x="101" y="11608"/>
                  </a:cubicBezTo>
                  <a:cubicBezTo>
                    <a:pt x="935" y="7805"/>
                    <a:pt x="1502" y="3902"/>
                    <a:pt x="2102" y="66"/>
                  </a:cubicBezTo>
                  <a:cubicBezTo>
                    <a:pt x="2114" y="18"/>
                    <a:pt x="2100" y="0"/>
                    <a:pt x="20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042;p74">
              <a:extLst>
                <a:ext uri="{FF2B5EF4-FFF2-40B4-BE49-F238E27FC236}">
                  <a16:creationId xmlns:a16="http://schemas.microsoft.com/office/drawing/2014/main" id="{3EF6CB31-2A62-16F1-9EDE-3CFBE1FD3B71}"/>
                </a:ext>
              </a:extLst>
            </p:cNvPr>
            <p:cNvSpPr/>
            <p:nvPr/>
          </p:nvSpPr>
          <p:spPr>
            <a:xfrm>
              <a:off x="4168975" y="2376075"/>
              <a:ext cx="47575" cy="263850"/>
            </a:xfrm>
            <a:custGeom>
              <a:avLst/>
              <a:gdLst/>
              <a:ahLst/>
              <a:cxnLst/>
              <a:rect l="l" t="t" r="r" b="b"/>
              <a:pathLst>
                <a:path w="1903" h="10554" extrusionOk="0">
                  <a:moveTo>
                    <a:pt x="1886" y="1"/>
                  </a:moveTo>
                  <a:cubicBezTo>
                    <a:pt x="1844" y="1"/>
                    <a:pt x="1735" y="50"/>
                    <a:pt x="1735" y="77"/>
                  </a:cubicBezTo>
                  <a:cubicBezTo>
                    <a:pt x="1268" y="3579"/>
                    <a:pt x="601" y="7048"/>
                    <a:pt x="1" y="10517"/>
                  </a:cubicBezTo>
                  <a:cubicBezTo>
                    <a:pt x="1" y="10543"/>
                    <a:pt x="15" y="10554"/>
                    <a:pt x="35" y="10554"/>
                  </a:cubicBezTo>
                  <a:cubicBezTo>
                    <a:pt x="67" y="10554"/>
                    <a:pt x="114" y="10525"/>
                    <a:pt x="134" y="10484"/>
                  </a:cubicBezTo>
                  <a:cubicBezTo>
                    <a:pt x="901" y="7015"/>
                    <a:pt x="1435" y="3512"/>
                    <a:pt x="1902" y="10"/>
                  </a:cubicBezTo>
                  <a:cubicBezTo>
                    <a:pt x="1902" y="4"/>
                    <a:pt x="1896" y="1"/>
                    <a:pt x="18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043;p74">
              <a:extLst>
                <a:ext uri="{FF2B5EF4-FFF2-40B4-BE49-F238E27FC236}">
                  <a16:creationId xmlns:a16="http://schemas.microsoft.com/office/drawing/2014/main" id="{6F34043B-1B48-FD53-C7E0-996DE3AE5E93}"/>
                </a:ext>
              </a:extLst>
            </p:cNvPr>
            <p:cNvSpPr/>
            <p:nvPr/>
          </p:nvSpPr>
          <p:spPr>
            <a:xfrm>
              <a:off x="4184825" y="2489325"/>
              <a:ext cx="35050" cy="168300"/>
            </a:xfrm>
            <a:custGeom>
              <a:avLst/>
              <a:gdLst/>
              <a:ahLst/>
              <a:cxnLst/>
              <a:rect l="l" t="t" r="r" b="b"/>
              <a:pathLst>
                <a:path w="1402" h="6732" extrusionOk="0">
                  <a:moveTo>
                    <a:pt x="1363" y="0"/>
                  </a:moveTo>
                  <a:cubicBezTo>
                    <a:pt x="1321" y="0"/>
                    <a:pt x="1256" y="51"/>
                    <a:pt x="1235" y="117"/>
                  </a:cubicBezTo>
                  <a:cubicBezTo>
                    <a:pt x="834" y="2318"/>
                    <a:pt x="434" y="4486"/>
                    <a:pt x="1" y="6688"/>
                  </a:cubicBezTo>
                  <a:cubicBezTo>
                    <a:pt x="1" y="6720"/>
                    <a:pt x="11" y="6731"/>
                    <a:pt x="24" y="6731"/>
                  </a:cubicBezTo>
                  <a:cubicBezTo>
                    <a:pt x="54" y="6731"/>
                    <a:pt x="101" y="6677"/>
                    <a:pt x="101" y="6655"/>
                  </a:cubicBezTo>
                  <a:cubicBezTo>
                    <a:pt x="634" y="4486"/>
                    <a:pt x="968" y="2285"/>
                    <a:pt x="1402" y="50"/>
                  </a:cubicBezTo>
                  <a:cubicBezTo>
                    <a:pt x="1402" y="15"/>
                    <a:pt x="1385" y="0"/>
                    <a:pt x="1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044;p74">
              <a:extLst>
                <a:ext uri="{FF2B5EF4-FFF2-40B4-BE49-F238E27FC236}">
                  <a16:creationId xmlns:a16="http://schemas.microsoft.com/office/drawing/2014/main" id="{CA64BE4E-E178-CBAA-1639-208BC6F7C455}"/>
                </a:ext>
              </a:extLst>
            </p:cNvPr>
            <p:cNvSpPr/>
            <p:nvPr/>
          </p:nvSpPr>
          <p:spPr>
            <a:xfrm>
              <a:off x="4187325" y="2510175"/>
              <a:ext cx="42850" cy="206650"/>
            </a:xfrm>
            <a:custGeom>
              <a:avLst/>
              <a:gdLst/>
              <a:ahLst/>
              <a:cxnLst/>
              <a:rect l="l" t="t" r="r" b="b"/>
              <a:pathLst>
                <a:path w="1714" h="8266" extrusionOk="0">
                  <a:moveTo>
                    <a:pt x="1678" y="0"/>
                  </a:moveTo>
                  <a:cubicBezTo>
                    <a:pt x="1635" y="0"/>
                    <a:pt x="1557" y="51"/>
                    <a:pt x="1535" y="116"/>
                  </a:cubicBezTo>
                  <a:cubicBezTo>
                    <a:pt x="1068" y="2818"/>
                    <a:pt x="401" y="5520"/>
                    <a:pt x="1" y="8222"/>
                  </a:cubicBezTo>
                  <a:cubicBezTo>
                    <a:pt x="1" y="8254"/>
                    <a:pt x="7" y="8266"/>
                    <a:pt x="16" y="8266"/>
                  </a:cubicBezTo>
                  <a:cubicBezTo>
                    <a:pt x="36" y="8266"/>
                    <a:pt x="67" y="8212"/>
                    <a:pt x="67" y="8189"/>
                  </a:cubicBezTo>
                  <a:cubicBezTo>
                    <a:pt x="701" y="5520"/>
                    <a:pt x="1235" y="2785"/>
                    <a:pt x="1702" y="50"/>
                  </a:cubicBezTo>
                  <a:cubicBezTo>
                    <a:pt x="1713" y="15"/>
                    <a:pt x="1701"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045;p74">
              <a:extLst>
                <a:ext uri="{FF2B5EF4-FFF2-40B4-BE49-F238E27FC236}">
                  <a16:creationId xmlns:a16="http://schemas.microsoft.com/office/drawing/2014/main" id="{F1396790-F23A-0AA5-A23A-8D8C49140335}"/>
                </a:ext>
              </a:extLst>
            </p:cNvPr>
            <p:cNvSpPr/>
            <p:nvPr/>
          </p:nvSpPr>
          <p:spPr>
            <a:xfrm>
              <a:off x="4198450" y="2533950"/>
              <a:ext cx="51450" cy="199550"/>
            </a:xfrm>
            <a:custGeom>
              <a:avLst/>
              <a:gdLst/>
              <a:ahLst/>
              <a:cxnLst/>
              <a:rect l="l" t="t" r="r" b="b"/>
              <a:pathLst>
                <a:path w="2058" h="7982" extrusionOk="0">
                  <a:moveTo>
                    <a:pt x="2008" y="0"/>
                  </a:moveTo>
                  <a:cubicBezTo>
                    <a:pt x="1959" y="0"/>
                    <a:pt x="1891" y="57"/>
                    <a:pt x="1891" y="99"/>
                  </a:cubicBezTo>
                  <a:cubicBezTo>
                    <a:pt x="1357" y="2735"/>
                    <a:pt x="756" y="5370"/>
                    <a:pt x="23" y="7938"/>
                  </a:cubicBezTo>
                  <a:cubicBezTo>
                    <a:pt x="1" y="7970"/>
                    <a:pt x="0" y="7982"/>
                    <a:pt x="10" y="7982"/>
                  </a:cubicBezTo>
                  <a:cubicBezTo>
                    <a:pt x="30" y="7982"/>
                    <a:pt x="100" y="7928"/>
                    <a:pt x="123" y="7905"/>
                  </a:cubicBezTo>
                  <a:cubicBezTo>
                    <a:pt x="1023" y="5370"/>
                    <a:pt x="1524" y="2701"/>
                    <a:pt x="2057" y="66"/>
                  </a:cubicBezTo>
                  <a:cubicBezTo>
                    <a:pt x="2057" y="18"/>
                    <a:pt x="2036" y="0"/>
                    <a:pt x="2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046;p74">
              <a:extLst>
                <a:ext uri="{FF2B5EF4-FFF2-40B4-BE49-F238E27FC236}">
                  <a16:creationId xmlns:a16="http://schemas.microsoft.com/office/drawing/2014/main" id="{8E97696A-5386-1703-C6CB-E0A70B197D74}"/>
                </a:ext>
              </a:extLst>
            </p:cNvPr>
            <p:cNvSpPr/>
            <p:nvPr/>
          </p:nvSpPr>
          <p:spPr>
            <a:xfrm>
              <a:off x="4229600" y="2572450"/>
              <a:ext cx="36975" cy="147725"/>
            </a:xfrm>
            <a:custGeom>
              <a:avLst/>
              <a:gdLst/>
              <a:ahLst/>
              <a:cxnLst/>
              <a:rect l="l" t="t" r="r" b="b"/>
              <a:pathLst>
                <a:path w="1479" h="5909" extrusionOk="0">
                  <a:moveTo>
                    <a:pt x="1452" y="0"/>
                  </a:moveTo>
                  <a:cubicBezTo>
                    <a:pt x="1412" y="0"/>
                    <a:pt x="1336" y="55"/>
                    <a:pt x="1312" y="127"/>
                  </a:cubicBezTo>
                  <a:cubicBezTo>
                    <a:pt x="945" y="2062"/>
                    <a:pt x="545" y="3997"/>
                    <a:pt x="11" y="5865"/>
                  </a:cubicBezTo>
                  <a:cubicBezTo>
                    <a:pt x="0" y="5896"/>
                    <a:pt x="3" y="5908"/>
                    <a:pt x="14" y="5908"/>
                  </a:cubicBezTo>
                  <a:cubicBezTo>
                    <a:pt x="38" y="5908"/>
                    <a:pt x="99" y="5854"/>
                    <a:pt x="144" y="5831"/>
                  </a:cubicBezTo>
                  <a:cubicBezTo>
                    <a:pt x="745" y="3963"/>
                    <a:pt x="1045" y="1995"/>
                    <a:pt x="1479" y="27"/>
                  </a:cubicBezTo>
                  <a:cubicBezTo>
                    <a:pt x="1479" y="9"/>
                    <a:pt x="1468" y="0"/>
                    <a:pt x="1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047;p74">
              <a:extLst>
                <a:ext uri="{FF2B5EF4-FFF2-40B4-BE49-F238E27FC236}">
                  <a16:creationId xmlns:a16="http://schemas.microsoft.com/office/drawing/2014/main" id="{EB53CC83-9FCB-7687-47C3-4B7C260B6A8C}"/>
                </a:ext>
              </a:extLst>
            </p:cNvPr>
            <p:cNvSpPr/>
            <p:nvPr/>
          </p:nvSpPr>
          <p:spPr>
            <a:xfrm>
              <a:off x="4260850" y="2590925"/>
              <a:ext cx="28625" cy="135800"/>
            </a:xfrm>
            <a:custGeom>
              <a:avLst/>
              <a:gdLst/>
              <a:ahLst/>
              <a:cxnLst/>
              <a:rect l="l" t="t" r="r" b="b"/>
              <a:pathLst>
                <a:path w="1145" h="5432" extrusionOk="0">
                  <a:moveTo>
                    <a:pt x="1109" y="1"/>
                  </a:moveTo>
                  <a:cubicBezTo>
                    <a:pt x="1084" y="1"/>
                    <a:pt x="1047" y="35"/>
                    <a:pt x="1029" y="89"/>
                  </a:cubicBezTo>
                  <a:cubicBezTo>
                    <a:pt x="729" y="1823"/>
                    <a:pt x="529" y="3658"/>
                    <a:pt x="28" y="5393"/>
                  </a:cubicBezTo>
                  <a:cubicBezTo>
                    <a:pt x="0" y="5421"/>
                    <a:pt x="8" y="5431"/>
                    <a:pt x="28" y="5431"/>
                  </a:cubicBezTo>
                  <a:cubicBezTo>
                    <a:pt x="57" y="5431"/>
                    <a:pt x="109" y="5412"/>
                    <a:pt x="128" y="5393"/>
                  </a:cubicBezTo>
                  <a:cubicBezTo>
                    <a:pt x="395" y="4759"/>
                    <a:pt x="429" y="3992"/>
                    <a:pt x="562" y="3324"/>
                  </a:cubicBezTo>
                  <a:cubicBezTo>
                    <a:pt x="762" y="2257"/>
                    <a:pt x="962" y="1156"/>
                    <a:pt x="1129" y="89"/>
                  </a:cubicBezTo>
                  <a:cubicBezTo>
                    <a:pt x="1145" y="27"/>
                    <a:pt x="1131" y="1"/>
                    <a:pt x="1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048;p74">
              <a:extLst>
                <a:ext uri="{FF2B5EF4-FFF2-40B4-BE49-F238E27FC236}">
                  <a16:creationId xmlns:a16="http://schemas.microsoft.com/office/drawing/2014/main" id="{FF6E0424-1340-1EAE-A39E-7B908C91A153}"/>
                </a:ext>
              </a:extLst>
            </p:cNvPr>
            <p:cNvSpPr/>
            <p:nvPr/>
          </p:nvSpPr>
          <p:spPr>
            <a:xfrm>
              <a:off x="4291575" y="2588150"/>
              <a:ext cx="25875" cy="112000"/>
            </a:xfrm>
            <a:custGeom>
              <a:avLst/>
              <a:gdLst/>
              <a:ahLst/>
              <a:cxnLst/>
              <a:rect l="l" t="t" r="r" b="b"/>
              <a:pathLst>
                <a:path w="1035" h="4480" extrusionOk="0">
                  <a:moveTo>
                    <a:pt x="985" y="1"/>
                  </a:moveTo>
                  <a:cubicBezTo>
                    <a:pt x="936" y="1"/>
                    <a:pt x="868" y="57"/>
                    <a:pt x="868" y="100"/>
                  </a:cubicBezTo>
                  <a:cubicBezTo>
                    <a:pt x="567" y="1567"/>
                    <a:pt x="200" y="3002"/>
                    <a:pt x="0" y="4436"/>
                  </a:cubicBezTo>
                  <a:cubicBezTo>
                    <a:pt x="0" y="4468"/>
                    <a:pt x="7" y="4479"/>
                    <a:pt x="16" y="4479"/>
                  </a:cubicBezTo>
                  <a:cubicBezTo>
                    <a:pt x="36" y="4479"/>
                    <a:pt x="67" y="4426"/>
                    <a:pt x="67" y="4403"/>
                  </a:cubicBezTo>
                  <a:cubicBezTo>
                    <a:pt x="434" y="3002"/>
                    <a:pt x="734" y="1534"/>
                    <a:pt x="1034" y="66"/>
                  </a:cubicBezTo>
                  <a:cubicBezTo>
                    <a:pt x="1034" y="18"/>
                    <a:pt x="1013" y="1"/>
                    <a:pt x="9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049;p74">
              <a:extLst>
                <a:ext uri="{FF2B5EF4-FFF2-40B4-BE49-F238E27FC236}">
                  <a16:creationId xmlns:a16="http://schemas.microsoft.com/office/drawing/2014/main" id="{080BC810-719E-BD80-97DF-348CC2B0330D}"/>
                </a:ext>
              </a:extLst>
            </p:cNvPr>
            <p:cNvSpPr/>
            <p:nvPr/>
          </p:nvSpPr>
          <p:spPr>
            <a:xfrm>
              <a:off x="4330775" y="2577450"/>
              <a:ext cx="14425" cy="88600"/>
            </a:xfrm>
            <a:custGeom>
              <a:avLst/>
              <a:gdLst/>
              <a:ahLst/>
              <a:cxnLst/>
              <a:rect l="l" t="t" r="r" b="b"/>
              <a:pathLst>
                <a:path w="577" h="3544" extrusionOk="0">
                  <a:moveTo>
                    <a:pt x="562" y="0"/>
                  </a:moveTo>
                  <a:cubicBezTo>
                    <a:pt x="534" y="0"/>
                    <a:pt x="458" y="55"/>
                    <a:pt x="434" y="127"/>
                  </a:cubicBezTo>
                  <a:cubicBezTo>
                    <a:pt x="300" y="1228"/>
                    <a:pt x="167" y="2362"/>
                    <a:pt x="0" y="3530"/>
                  </a:cubicBezTo>
                  <a:cubicBezTo>
                    <a:pt x="0" y="3540"/>
                    <a:pt x="9" y="3544"/>
                    <a:pt x="21" y="3544"/>
                  </a:cubicBezTo>
                  <a:cubicBezTo>
                    <a:pt x="50" y="3544"/>
                    <a:pt x="100" y="3520"/>
                    <a:pt x="100" y="3496"/>
                  </a:cubicBezTo>
                  <a:cubicBezTo>
                    <a:pt x="434" y="2362"/>
                    <a:pt x="434" y="1195"/>
                    <a:pt x="567" y="27"/>
                  </a:cubicBezTo>
                  <a:cubicBezTo>
                    <a:pt x="576" y="9"/>
                    <a:pt x="573" y="0"/>
                    <a:pt x="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050;p74">
              <a:extLst>
                <a:ext uri="{FF2B5EF4-FFF2-40B4-BE49-F238E27FC236}">
                  <a16:creationId xmlns:a16="http://schemas.microsoft.com/office/drawing/2014/main" id="{368998A0-8082-6B4D-A63A-B93A27D2FCA3}"/>
                </a:ext>
              </a:extLst>
            </p:cNvPr>
            <p:cNvSpPr/>
            <p:nvPr/>
          </p:nvSpPr>
          <p:spPr>
            <a:xfrm>
              <a:off x="4172325" y="1967675"/>
              <a:ext cx="25" cy="25"/>
            </a:xfrm>
            <a:custGeom>
              <a:avLst/>
              <a:gdLst/>
              <a:ahLst/>
              <a:cxnLst/>
              <a:rect l="l" t="t" r="r" b="b"/>
              <a:pathLst>
                <a:path w="1" h="1" extrusionOk="0">
                  <a:moveTo>
                    <a:pt x="0" y="1"/>
                  </a:move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051;p74">
              <a:extLst>
                <a:ext uri="{FF2B5EF4-FFF2-40B4-BE49-F238E27FC236}">
                  <a16:creationId xmlns:a16="http://schemas.microsoft.com/office/drawing/2014/main" id="{43982DB2-2878-7E37-3F37-A0D446F19FCF}"/>
                </a:ext>
              </a:extLst>
            </p:cNvPr>
            <p:cNvSpPr/>
            <p:nvPr/>
          </p:nvSpPr>
          <p:spPr>
            <a:xfrm>
              <a:off x="3984675" y="2190650"/>
              <a:ext cx="19150" cy="68000"/>
            </a:xfrm>
            <a:custGeom>
              <a:avLst/>
              <a:gdLst/>
              <a:ahLst/>
              <a:cxnLst/>
              <a:rect l="l" t="t" r="r" b="b"/>
              <a:pathLst>
                <a:path w="766" h="2720" extrusionOk="0">
                  <a:moveTo>
                    <a:pt x="713" y="0"/>
                  </a:moveTo>
                  <a:cubicBezTo>
                    <a:pt x="675" y="0"/>
                    <a:pt x="619" y="35"/>
                    <a:pt x="601" y="88"/>
                  </a:cubicBezTo>
                  <a:cubicBezTo>
                    <a:pt x="401" y="922"/>
                    <a:pt x="168" y="1790"/>
                    <a:pt x="1" y="2657"/>
                  </a:cubicBezTo>
                  <a:cubicBezTo>
                    <a:pt x="1" y="2702"/>
                    <a:pt x="21" y="2720"/>
                    <a:pt x="47" y="2720"/>
                  </a:cubicBezTo>
                  <a:cubicBezTo>
                    <a:pt x="78" y="2720"/>
                    <a:pt x="116" y="2693"/>
                    <a:pt x="134" y="2657"/>
                  </a:cubicBezTo>
                  <a:cubicBezTo>
                    <a:pt x="468" y="1823"/>
                    <a:pt x="568" y="956"/>
                    <a:pt x="735" y="88"/>
                  </a:cubicBezTo>
                  <a:cubicBezTo>
                    <a:pt x="766" y="26"/>
                    <a:pt x="746"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052;p74">
              <a:extLst>
                <a:ext uri="{FF2B5EF4-FFF2-40B4-BE49-F238E27FC236}">
                  <a16:creationId xmlns:a16="http://schemas.microsoft.com/office/drawing/2014/main" id="{F67F7222-DE12-8938-00EA-1EDCA8DF36F4}"/>
                </a:ext>
              </a:extLst>
            </p:cNvPr>
            <p:cNvSpPr/>
            <p:nvPr/>
          </p:nvSpPr>
          <p:spPr>
            <a:xfrm>
              <a:off x="4003025" y="2176275"/>
              <a:ext cx="15300" cy="65200"/>
            </a:xfrm>
            <a:custGeom>
              <a:avLst/>
              <a:gdLst/>
              <a:ahLst/>
              <a:cxnLst/>
              <a:rect l="l" t="t" r="r" b="b"/>
              <a:pathLst>
                <a:path w="612" h="2608" extrusionOk="0">
                  <a:moveTo>
                    <a:pt x="593" y="1"/>
                  </a:moveTo>
                  <a:cubicBezTo>
                    <a:pt x="565" y="1"/>
                    <a:pt x="501" y="40"/>
                    <a:pt x="501" y="63"/>
                  </a:cubicBezTo>
                  <a:cubicBezTo>
                    <a:pt x="334" y="897"/>
                    <a:pt x="67" y="1731"/>
                    <a:pt x="1" y="2565"/>
                  </a:cubicBezTo>
                  <a:cubicBezTo>
                    <a:pt x="1" y="2596"/>
                    <a:pt x="7" y="2608"/>
                    <a:pt x="17" y="2608"/>
                  </a:cubicBezTo>
                  <a:cubicBezTo>
                    <a:pt x="36" y="2608"/>
                    <a:pt x="67" y="2554"/>
                    <a:pt x="67" y="2531"/>
                  </a:cubicBezTo>
                  <a:cubicBezTo>
                    <a:pt x="334" y="1731"/>
                    <a:pt x="434" y="863"/>
                    <a:pt x="601" y="30"/>
                  </a:cubicBezTo>
                  <a:cubicBezTo>
                    <a:pt x="611" y="9"/>
                    <a:pt x="606" y="1"/>
                    <a:pt x="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053;p74">
              <a:extLst>
                <a:ext uri="{FF2B5EF4-FFF2-40B4-BE49-F238E27FC236}">
                  <a16:creationId xmlns:a16="http://schemas.microsoft.com/office/drawing/2014/main" id="{FCE3CB4F-E184-D929-09C0-3B0197BD0EE3}"/>
                </a:ext>
              </a:extLst>
            </p:cNvPr>
            <p:cNvSpPr/>
            <p:nvPr/>
          </p:nvSpPr>
          <p:spPr>
            <a:xfrm>
              <a:off x="4018875" y="2178700"/>
              <a:ext cx="12825" cy="57050"/>
            </a:xfrm>
            <a:custGeom>
              <a:avLst/>
              <a:gdLst/>
              <a:ahLst/>
              <a:cxnLst/>
              <a:rect l="l" t="t" r="r" b="b"/>
              <a:pathLst>
                <a:path w="513" h="2282" extrusionOk="0">
                  <a:moveTo>
                    <a:pt x="476" y="0"/>
                  </a:moveTo>
                  <a:cubicBezTo>
                    <a:pt x="436" y="0"/>
                    <a:pt x="367" y="57"/>
                    <a:pt x="367" y="99"/>
                  </a:cubicBezTo>
                  <a:cubicBezTo>
                    <a:pt x="234" y="800"/>
                    <a:pt x="67" y="1534"/>
                    <a:pt x="0" y="2268"/>
                  </a:cubicBezTo>
                  <a:cubicBezTo>
                    <a:pt x="0" y="2277"/>
                    <a:pt x="9" y="2281"/>
                    <a:pt x="21" y="2281"/>
                  </a:cubicBezTo>
                  <a:cubicBezTo>
                    <a:pt x="51" y="2281"/>
                    <a:pt x="101" y="2258"/>
                    <a:pt x="101" y="2234"/>
                  </a:cubicBezTo>
                  <a:cubicBezTo>
                    <a:pt x="367" y="1567"/>
                    <a:pt x="401" y="766"/>
                    <a:pt x="501" y="66"/>
                  </a:cubicBezTo>
                  <a:cubicBezTo>
                    <a:pt x="513" y="18"/>
                    <a:pt x="499" y="0"/>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054;p74">
              <a:extLst>
                <a:ext uri="{FF2B5EF4-FFF2-40B4-BE49-F238E27FC236}">
                  <a16:creationId xmlns:a16="http://schemas.microsoft.com/office/drawing/2014/main" id="{490BDB4F-ED1A-4201-D390-A250DC6E1EE0}"/>
                </a:ext>
              </a:extLst>
            </p:cNvPr>
            <p:cNvSpPr/>
            <p:nvPr/>
          </p:nvSpPr>
          <p:spPr>
            <a:xfrm>
              <a:off x="4025550" y="2183700"/>
              <a:ext cx="21700" cy="78625"/>
            </a:xfrm>
            <a:custGeom>
              <a:avLst/>
              <a:gdLst/>
              <a:ahLst/>
              <a:cxnLst/>
              <a:rect l="l" t="t" r="r" b="b"/>
              <a:pathLst>
                <a:path w="868" h="3145" extrusionOk="0">
                  <a:moveTo>
                    <a:pt x="817" y="0"/>
                  </a:moveTo>
                  <a:cubicBezTo>
                    <a:pt x="765" y="0"/>
                    <a:pt x="689" y="57"/>
                    <a:pt x="667" y="99"/>
                  </a:cubicBezTo>
                  <a:cubicBezTo>
                    <a:pt x="367" y="1067"/>
                    <a:pt x="0" y="2101"/>
                    <a:pt x="0" y="3102"/>
                  </a:cubicBezTo>
                  <a:cubicBezTo>
                    <a:pt x="0" y="3133"/>
                    <a:pt x="10" y="3145"/>
                    <a:pt x="25" y="3145"/>
                  </a:cubicBezTo>
                  <a:cubicBezTo>
                    <a:pt x="57" y="3145"/>
                    <a:pt x="111" y="3091"/>
                    <a:pt x="134" y="3068"/>
                  </a:cubicBezTo>
                  <a:cubicBezTo>
                    <a:pt x="367" y="2068"/>
                    <a:pt x="601" y="1067"/>
                    <a:pt x="868" y="66"/>
                  </a:cubicBezTo>
                  <a:cubicBezTo>
                    <a:pt x="868" y="18"/>
                    <a:pt x="846" y="0"/>
                    <a:pt x="8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055;p74">
              <a:extLst>
                <a:ext uri="{FF2B5EF4-FFF2-40B4-BE49-F238E27FC236}">
                  <a16:creationId xmlns:a16="http://schemas.microsoft.com/office/drawing/2014/main" id="{C276CC03-A0E3-9156-2BDF-D59EDDD6D468}"/>
                </a:ext>
              </a:extLst>
            </p:cNvPr>
            <p:cNvSpPr/>
            <p:nvPr/>
          </p:nvSpPr>
          <p:spPr>
            <a:xfrm>
              <a:off x="4053075" y="2168250"/>
              <a:ext cx="19200" cy="85750"/>
            </a:xfrm>
            <a:custGeom>
              <a:avLst/>
              <a:gdLst/>
              <a:ahLst/>
              <a:cxnLst/>
              <a:rect l="l" t="t" r="r" b="b"/>
              <a:pathLst>
                <a:path w="768" h="3430" extrusionOk="0">
                  <a:moveTo>
                    <a:pt x="721" y="1"/>
                  </a:moveTo>
                  <a:cubicBezTo>
                    <a:pt x="671" y="1"/>
                    <a:pt x="601" y="52"/>
                    <a:pt x="601" y="117"/>
                  </a:cubicBezTo>
                  <a:cubicBezTo>
                    <a:pt x="400" y="1184"/>
                    <a:pt x="100" y="2319"/>
                    <a:pt x="0" y="3386"/>
                  </a:cubicBezTo>
                  <a:cubicBezTo>
                    <a:pt x="0" y="3418"/>
                    <a:pt x="7" y="3429"/>
                    <a:pt x="17" y="3429"/>
                  </a:cubicBezTo>
                  <a:cubicBezTo>
                    <a:pt x="39" y="3429"/>
                    <a:pt x="77" y="3375"/>
                    <a:pt x="100" y="3353"/>
                  </a:cubicBezTo>
                  <a:cubicBezTo>
                    <a:pt x="434" y="2285"/>
                    <a:pt x="567" y="1151"/>
                    <a:pt x="767" y="50"/>
                  </a:cubicBezTo>
                  <a:cubicBezTo>
                    <a:pt x="767" y="15"/>
                    <a:pt x="747" y="1"/>
                    <a:pt x="7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056;p74">
              <a:extLst>
                <a:ext uri="{FF2B5EF4-FFF2-40B4-BE49-F238E27FC236}">
                  <a16:creationId xmlns:a16="http://schemas.microsoft.com/office/drawing/2014/main" id="{50A2169D-0E62-AE27-4008-F116B4CA1F3E}"/>
                </a:ext>
              </a:extLst>
            </p:cNvPr>
            <p:cNvSpPr/>
            <p:nvPr/>
          </p:nvSpPr>
          <p:spPr>
            <a:xfrm>
              <a:off x="4078075" y="2165125"/>
              <a:ext cx="17550" cy="74325"/>
            </a:xfrm>
            <a:custGeom>
              <a:avLst/>
              <a:gdLst/>
              <a:ahLst/>
              <a:cxnLst/>
              <a:rect l="l" t="t" r="r" b="b"/>
              <a:pathLst>
                <a:path w="702" h="2973" extrusionOk="0">
                  <a:moveTo>
                    <a:pt x="643" y="1"/>
                  </a:moveTo>
                  <a:cubicBezTo>
                    <a:pt x="595" y="1"/>
                    <a:pt x="535" y="49"/>
                    <a:pt x="535" y="109"/>
                  </a:cubicBezTo>
                  <a:cubicBezTo>
                    <a:pt x="368" y="1076"/>
                    <a:pt x="201" y="1977"/>
                    <a:pt x="1" y="2944"/>
                  </a:cubicBezTo>
                  <a:cubicBezTo>
                    <a:pt x="1" y="2965"/>
                    <a:pt x="7" y="2972"/>
                    <a:pt x="17" y="2972"/>
                  </a:cubicBezTo>
                  <a:cubicBezTo>
                    <a:pt x="39" y="2972"/>
                    <a:pt x="78" y="2934"/>
                    <a:pt x="101" y="2911"/>
                  </a:cubicBezTo>
                  <a:cubicBezTo>
                    <a:pt x="401" y="1977"/>
                    <a:pt x="535" y="1009"/>
                    <a:pt x="701" y="75"/>
                  </a:cubicBezTo>
                  <a:cubicBezTo>
                    <a:pt x="701" y="22"/>
                    <a:pt x="675"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057;p74">
              <a:extLst>
                <a:ext uri="{FF2B5EF4-FFF2-40B4-BE49-F238E27FC236}">
                  <a16:creationId xmlns:a16="http://schemas.microsoft.com/office/drawing/2014/main" id="{D44F0964-889C-546D-3A63-83F526E0A5AF}"/>
                </a:ext>
              </a:extLst>
            </p:cNvPr>
            <p:cNvSpPr/>
            <p:nvPr/>
          </p:nvSpPr>
          <p:spPr>
            <a:xfrm>
              <a:off x="4093925" y="2171175"/>
              <a:ext cx="18675" cy="82825"/>
            </a:xfrm>
            <a:custGeom>
              <a:avLst/>
              <a:gdLst/>
              <a:ahLst/>
              <a:cxnLst/>
              <a:rect l="l" t="t" r="r" b="b"/>
              <a:pathLst>
                <a:path w="747" h="3313" extrusionOk="0">
                  <a:moveTo>
                    <a:pt x="700" y="1"/>
                  </a:moveTo>
                  <a:cubicBezTo>
                    <a:pt x="650" y="1"/>
                    <a:pt x="568" y="57"/>
                    <a:pt x="568" y="100"/>
                  </a:cubicBezTo>
                  <a:cubicBezTo>
                    <a:pt x="401" y="1168"/>
                    <a:pt x="67" y="2235"/>
                    <a:pt x="1" y="3269"/>
                  </a:cubicBezTo>
                  <a:cubicBezTo>
                    <a:pt x="1" y="3301"/>
                    <a:pt x="14" y="3312"/>
                    <a:pt x="32" y="3312"/>
                  </a:cubicBezTo>
                  <a:cubicBezTo>
                    <a:pt x="72" y="3312"/>
                    <a:pt x="134" y="3258"/>
                    <a:pt x="134" y="3236"/>
                  </a:cubicBezTo>
                  <a:cubicBezTo>
                    <a:pt x="401" y="2202"/>
                    <a:pt x="568" y="1101"/>
                    <a:pt x="734" y="67"/>
                  </a:cubicBezTo>
                  <a:cubicBezTo>
                    <a:pt x="746" y="19"/>
                    <a:pt x="728"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058;p74">
              <a:extLst>
                <a:ext uri="{FF2B5EF4-FFF2-40B4-BE49-F238E27FC236}">
                  <a16:creationId xmlns:a16="http://schemas.microsoft.com/office/drawing/2014/main" id="{9CE9ED13-AAE1-99F3-3760-8A35045FEAA4}"/>
                </a:ext>
              </a:extLst>
            </p:cNvPr>
            <p:cNvSpPr/>
            <p:nvPr/>
          </p:nvSpPr>
          <p:spPr>
            <a:xfrm>
              <a:off x="4105600" y="2167025"/>
              <a:ext cx="22550" cy="115325"/>
            </a:xfrm>
            <a:custGeom>
              <a:avLst/>
              <a:gdLst/>
              <a:ahLst/>
              <a:cxnLst/>
              <a:rect l="l" t="t" r="r" b="b"/>
              <a:pathLst>
                <a:path w="902" h="4613" extrusionOk="0">
                  <a:moveTo>
                    <a:pt x="842" y="0"/>
                  </a:moveTo>
                  <a:cubicBezTo>
                    <a:pt x="783" y="0"/>
                    <a:pt x="701" y="57"/>
                    <a:pt x="701" y="99"/>
                  </a:cubicBezTo>
                  <a:cubicBezTo>
                    <a:pt x="501" y="1600"/>
                    <a:pt x="167" y="3068"/>
                    <a:pt x="1" y="4569"/>
                  </a:cubicBezTo>
                  <a:cubicBezTo>
                    <a:pt x="1" y="4601"/>
                    <a:pt x="11" y="4613"/>
                    <a:pt x="25" y="4613"/>
                  </a:cubicBezTo>
                  <a:cubicBezTo>
                    <a:pt x="57" y="4613"/>
                    <a:pt x="111" y="4559"/>
                    <a:pt x="134" y="4536"/>
                  </a:cubicBezTo>
                  <a:cubicBezTo>
                    <a:pt x="501" y="3068"/>
                    <a:pt x="668" y="1534"/>
                    <a:pt x="901" y="66"/>
                  </a:cubicBezTo>
                  <a:cubicBezTo>
                    <a:pt x="901" y="18"/>
                    <a:pt x="875" y="0"/>
                    <a:pt x="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059;p74">
              <a:extLst>
                <a:ext uri="{FF2B5EF4-FFF2-40B4-BE49-F238E27FC236}">
                  <a16:creationId xmlns:a16="http://schemas.microsoft.com/office/drawing/2014/main" id="{5B91D2F8-8178-8302-1D47-B867BC1903C2}"/>
                </a:ext>
              </a:extLst>
            </p:cNvPr>
            <p:cNvSpPr/>
            <p:nvPr/>
          </p:nvSpPr>
          <p:spPr>
            <a:xfrm>
              <a:off x="4117275" y="2140100"/>
              <a:ext cx="27550" cy="156850"/>
            </a:xfrm>
            <a:custGeom>
              <a:avLst/>
              <a:gdLst/>
              <a:ahLst/>
              <a:cxnLst/>
              <a:rect l="l" t="t" r="r" b="b"/>
              <a:pathLst>
                <a:path w="1102" h="6274" extrusionOk="0">
                  <a:moveTo>
                    <a:pt x="1028" y="1"/>
                  </a:moveTo>
                  <a:cubicBezTo>
                    <a:pt x="983" y="1"/>
                    <a:pt x="935" y="49"/>
                    <a:pt x="935" y="109"/>
                  </a:cubicBezTo>
                  <a:cubicBezTo>
                    <a:pt x="668" y="2144"/>
                    <a:pt x="301" y="4178"/>
                    <a:pt x="1" y="6213"/>
                  </a:cubicBezTo>
                  <a:cubicBezTo>
                    <a:pt x="1" y="6255"/>
                    <a:pt x="24" y="6274"/>
                    <a:pt x="51" y="6274"/>
                  </a:cubicBezTo>
                  <a:cubicBezTo>
                    <a:pt x="89" y="6274"/>
                    <a:pt x="134" y="6238"/>
                    <a:pt x="134" y="6180"/>
                  </a:cubicBezTo>
                  <a:cubicBezTo>
                    <a:pt x="534" y="4145"/>
                    <a:pt x="801" y="2110"/>
                    <a:pt x="1101" y="76"/>
                  </a:cubicBezTo>
                  <a:cubicBezTo>
                    <a:pt x="1088" y="22"/>
                    <a:pt x="1059" y="1"/>
                    <a:pt x="1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060;p74">
              <a:extLst>
                <a:ext uri="{FF2B5EF4-FFF2-40B4-BE49-F238E27FC236}">
                  <a16:creationId xmlns:a16="http://schemas.microsoft.com/office/drawing/2014/main" id="{DB701EC7-7DF0-C93F-925D-B01A75368A64}"/>
                </a:ext>
              </a:extLst>
            </p:cNvPr>
            <p:cNvSpPr/>
            <p:nvPr/>
          </p:nvSpPr>
          <p:spPr>
            <a:xfrm>
              <a:off x="4153125" y="1951175"/>
              <a:ext cx="14225" cy="152725"/>
            </a:xfrm>
            <a:custGeom>
              <a:avLst/>
              <a:gdLst/>
              <a:ahLst/>
              <a:cxnLst/>
              <a:rect l="l" t="t" r="r" b="b"/>
              <a:pathLst>
                <a:path w="569" h="6109" extrusionOk="0">
                  <a:moveTo>
                    <a:pt x="536" y="0"/>
                  </a:moveTo>
                  <a:cubicBezTo>
                    <a:pt x="488" y="0"/>
                    <a:pt x="401" y="55"/>
                    <a:pt x="401" y="127"/>
                  </a:cubicBezTo>
                  <a:cubicBezTo>
                    <a:pt x="335" y="2129"/>
                    <a:pt x="134" y="4063"/>
                    <a:pt x="1" y="6065"/>
                  </a:cubicBezTo>
                  <a:cubicBezTo>
                    <a:pt x="1" y="6096"/>
                    <a:pt x="11" y="6108"/>
                    <a:pt x="25" y="6108"/>
                  </a:cubicBezTo>
                  <a:cubicBezTo>
                    <a:pt x="54" y="6108"/>
                    <a:pt x="101" y="6054"/>
                    <a:pt x="101" y="6031"/>
                  </a:cubicBezTo>
                  <a:cubicBezTo>
                    <a:pt x="435" y="4063"/>
                    <a:pt x="535" y="2029"/>
                    <a:pt x="568" y="27"/>
                  </a:cubicBezTo>
                  <a:cubicBezTo>
                    <a:pt x="568" y="8"/>
                    <a:pt x="555" y="0"/>
                    <a:pt x="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061;p74">
              <a:extLst>
                <a:ext uri="{FF2B5EF4-FFF2-40B4-BE49-F238E27FC236}">
                  <a16:creationId xmlns:a16="http://schemas.microsoft.com/office/drawing/2014/main" id="{9A01C0E7-91AF-C2B2-1390-5C94BF7138DD}"/>
                </a:ext>
              </a:extLst>
            </p:cNvPr>
            <p:cNvSpPr/>
            <p:nvPr/>
          </p:nvSpPr>
          <p:spPr>
            <a:xfrm>
              <a:off x="4167325" y="1949125"/>
              <a:ext cx="19450" cy="180200"/>
            </a:xfrm>
            <a:custGeom>
              <a:avLst/>
              <a:gdLst/>
              <a:ahLst/>
              <a:cxnLst/>
              <a:rect l="l" t="t" r="r" b="b"/>
              <a:pathLst>
                <a:path w="778" h="7208" extrusionOk="0">
                  <a:moveTo>
                    <a:pt x="753" y="0"/>
                  </a:moveTo>
                  <a:cubicBezTo>
                    <a:pt x="715" y="0"/>
                    <a:pt x="634" y="63"/>
                    <a:pt x="634" y="109"/>
                  </a:cubicBezTo>
                  <a:cubicBezTo>
                    <a:pt x="534" y="2477"/>
                    <a:pt x="367" y="4812"/>
                    <a:pt x="0" y="7147"/>
                  </a:cubicBezTo>
                  <a:cubicBezTo>
                    <a:pt x="0" y="7189"/>
                    <a:pt x="23" y="7208"/>
                    <a:pt x="51" y="7208"/>
                  </a:cubicBezTo>
                  <a:cubicBezTo>
                    <a:pt x="88" y="7208"/>
                    <a:pt x="133" y="7172"/>
                    <a:pt x="133" y="7114"/>
                  </a:cubicBezTo>
                  <a:cubicBezTo>
                    <a:pt x="634" y="4779"/>
                    <a:pt x="667" y="2411"/>
                    <a:pt x="767" y="42"/>
                  </a:cubicBezTo>
                  <a:cubicBezTo>
                    <a:pt x="777" y="12"/>
                    <a:pt x="769" y="0"/>
                    <a:pt x="7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062;p74">
              <a:extLst>
                <a:ext uri="{FF2B5EF4-FFF2-40B4-BE49-F238E27FC236}">
                  <a16:creationId xmlns:a16="http://schemas.microsoft.com/office/drawing/2014/main" id="{1C2357F7-B763-AF99-2263-17A0455DCC12}"/>
                </a:ext>
              </a:extLst>
            </p:cNvPr>
            <p:cNvSpPr/>
            <p:nvPr/>
          </p:nvSpPr>
          <p:spPr>
            <a:xfrm>
              <a:off x="4184825" y="1947825"/>
              <a:ext cx="25050" cy="185675"/>
            </a:xfrm>
            <a:custGeom>
              <a:avLst/>
              <a:gdLst/>
              <a:ahLst/>
              <a:cxnLst/>
              <a:rect l="l" t="t" r="r" b="b"/>
              <a:pathLst>
                <a:path w="1002" h="7427" extrusionOk="0">
                  <a:moveTo>
                    <a:pt x="949" y="1"/>
                  </a:moveTo>
                  <a:cubicBezTo>
                    <a:pt x="888" y="1"/>
                    <a:pt x="801" y="56"/>
                    <a:pt x="801" y="128"/>
                  </a:cubicBezTo>
                  <a:cubicBezTo>
                    <a:pt x="601" y="2529"/>
                    <a:pt x="334" y="4965"/>
                    <a:pt x="1" y="7366"/>
                  </a:cubicBezTo>
                  <a:cubicBezTo>
                    <a:pt x="1" y="7408"/>
                    <a:pt x="18" y="7427"/>
                    <a:pt x="41" y="7427"/>
                  </a:cubicBezTo>
                  <a:cubicBezTo>
                    <a:pt x="73" y="7427"/>
                    <a:pt x="115" y="7391"/>
                    <a:pt x="134" y="7333"/>
                  </a:cubicBezTo>
                  <a:cubicBezTo>
                    <a:pt x="634" y="4931"/>
                    <a:pt x="801" y="2463"/>
                    <a:pt x="1001" y="28"/>
                  </a:cubicBezTo>
                  <a:cubicBezTo>
                    <a:pt x="992" y="9"/>
                    <a:pt x="972" y="1"/>
                    <a:pt x="9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063;p74">
              <a:extLst>
                <a:ext uri="{FF2B5EF4-FFF2-40B4-BE49-F238E27FC236}">
                  <a16:creationId xmlns:a16="http://schemas.microsoft.com/office/drawing/2014/main" id="{1C8427D9-EC35-082B-332B-C04E4186D7CE}"/>
                </a:ext>
              </a:extLst>
            </p:cNvPr>
            <p:cNvSpPr/>
            <p:nvPr/>
          </p:nvSpPr>
          <p:spPr>
            <a:xfrm>
              <a:off x="4199825" y="1937450"/>
              <a:ext cx="18375" cy="197750"/>
            </a:xfrm>
            <a:custGeom>
              <a:avLst/>
              <a:gdLst/>
              <a:ahLst/>
              <a:cxnLst/>
              <a:rect l="l" t="t" r="r" b="b"/>
              <a:pathLst>
                <a:path w="735" h="7910" extrusionOk="0">
                  <a:moveTo>
                    <a:pt x="698" y="0"/>
                  </a:moveTo>
                  <a:cubicBezTo>
                    <a:pt x="649" y="0"/>
                    <a:pt x="568" y="63"/>
                    <a:pt x="568" y="109"/>
                  </a:cubicBezTo>
                  <a:cubicBezTo>
                    <a:pt x="568" y="2744"/>
                    <a:pt x="368" y="5279"/>
                    <a:pt x="1" y="7881"/>
                  </a:cubicBezTo>
                  <a:cubicBezTo>
                    <a:pt x="1" y="7902"/>
                    <a:pt x="7" y="7910"/>
                    <a:pt x="16" y="7910"/>
                  </a:cubicBezTo>
                  <a:cubicBezTo>
                    <a:pt x="36" y="7910"/>
                    <a:pt x="68" y="7871"/>
                    <a:pt x="68" y="7848"/>
                  </a:cubicBezTo>
                  <a:cubicBezTo>
                    <a:pt x="668" y="5279"/>
                    <a:pt x="735" y="2611"/>
                    <a:pt x="735" y="42"/>
                  </a:cubicBezTo>
                  <a:cubicBezTo>
                    <a:pt x="735" y="12"/>
                    <a:pt x="719" y="0"/>
                    <a:pt x="6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064;p74">
              <a:extLst>
                <a:ext uri="{FF2B5EF4-FFF2-40B4-BE49-F238E27FC236}">
                  <a16:creationId xmlns:a16="http://schemas.microsoft.com/office/drawing/2014/main" id="{DB50DC98-B5C3-E041-D8A5-2C48CE8DFAFE}"/>
                </a:ext>
              </a:extLst>
            </p:cNvPr>
            <p:cNvSpPr/>
            <p:nvPr/>
          </p:nvSpPr>
          <p:spPr>
            <a:xfrm>
              <a:off x="4217350" y="1945400"/>
              <a:ext cx="20875" cy="192750"/>
            </a:xfrm>
            <a:custGeom>
              <a:avLst/>
              <a:gdLst/>
              <a:ahLst/>
              <a:cxnLst/>
              <a:rect l="l" t="t" r="r" b="b"/>
              <a:pathLst>
                <a:path w="835" h="7710" extrusionOk="0">
                  <a:moveTo>
                    <a:pt x="796" y="1"/>
                  </a:moveTo>
                  <a:cubicBezTo>
                    <a:pt x="747" y="1"/>
                    <a:pt x="668" y="79"/>
                    <a:pt x="668" y="125"/>
                  </a:cubicBezTo>
                  <a:cubicBezTo>
                    <a:pt x="501" y="2693"/>
                    <a:pt x="267" y="5195"/>
                    <a:pt x="0" y="7697"/>
                  </a:cubicBezTo>
                  <a:cubicBezTo>
                    <a:pt x="0" y="7706"/>
                    <a:pt x="5" y="7710"/>
                    <a:pt x="12" y="7710"/>
                  </a:cubicBezTo>
                  <a:cubicBezTo>
                    <a:pt x="31" y="7710"/>
                    <a:pt x="67" y="7679"/>
                    <a:pt x="67" y="7630"/>
                  </a:cubicBezTo>
                  <a:cubicBezTo>
                    <a:pt x="568" y="5128"/>
                    <a:pt x="668" y="2560"/>
                    <a:pt x="834" y="58"/>
                  </a:cubicBezTo>
                  <a:cubicBezTo>
                    <a:pt x="834" y="17"/>
                    <a:pt x="818" y="1"/>
                    <a:pt x="7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065;p74">
              <a:extLst>
                <a:ext uri="{FF2B5EF4-FFF2-40B4-BE49-F238E27FC236}">
                  <a16:creationId xmlns:a16="http://schemas.microsoft.com/office/drawing/2014/main" id="{122D20C9-C1BC-1CF4-1DD5-94E76D5BEBA7}"/>
                </a:ext>
              </a:extLst>
            </p:cNvPr>
            <p:cNvSpPr/>
            <p:nvPr/>
          </p:nvSpPr>
          <p:spPr>
            <a:xfrm>
              <a:off x="4230700" y="1954600"/>
              <a:ext cx="26700" cy="240650"/>
            </a:xfrm>
            <a:custGeom>
              <a:avLst/>
              <a:gdLst/>
              <a:ahLst/>
              <a:cxnLst/>
              <a:rect l="l" t="t" r="r" b="b"/>
              <a:pathLst>
                <a:path w="1068" h="9626" extrusionOk="0">
                  <a:moveTo>
                    <a:pt x="1031" y="1"/>
                  </a:moveTo>
                  <a:cubicBezTo>
                    <a:pt x="982" y="1"/>
                    <a:pt x="901" y="87"/>
                    <a:pt x="901" y="157"/>
                  </a:cubicBezTo>
                  <a:cubicBezTo>
                    <a:pt x="734" y="3326"/>
                    <a:pt x="267" y="6428"/>
                    <a:pt x="0" y="9597"/>
                  </a:cubicBezTo>
                  <a:cubicBezTo>
                    <a:pt x="0" y="9618"/>
                    <a:pt x="10" y="9626"/>
                    <a:pt x="23" y="9626"/>
                  </a:cubicBezTo>
                  <a:cubicBezTo>
                    <a:pt x="53" y="9626"/>
                    <a:pt x="100" y="9587"/>
                    <a:pt x="100" y="9564"/>
                  </a:cubicBezTo>
                  <a:cubicBezTo>
                    <a:pt x="601" y="6428"/>
                    <a:pt x="867" y="3226"/>
                    <a:pt x="1068" y="57"/>
                  </a:cubicBezTo>
                  <a:cubicBezTo>
                    <a:pt x="1068" y="17"/>
                    <a:pt x="1053"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066;p74">
              <a:extLst>
                <a:ext uri="{FF2B5EF4-FFF2-40B4-BE49-F238E27FC236}">
                  <a16:creationId xmlns:a16="http://schemas.microsoft.com/office/drawing/2014/main" id="{E0018923-FEED-1F23-56AB-487A4A16457D}"/>
                </a:ext>
              </a:extLst>
            </p:cNvPr>
            <p:cNvSpPr/>
            <p:nvPr/>
          </p:nvSpPr>
          <p:spPr>
            <a:xfrm>
              <a:off x="4259050" y="1946275"/>
              <a:ext cx="16700" cy="193100"/>
            </a:xfrm>
            <a:custGeom>
              <a:avLst/>
              <a:gdLst/>
              <a:ahLst/>
              <a:cxnLst/>
              <a:rect l="l" t="t" r="r" b="b"/>
              <a:pathLst>
                <a:path w="668" h="7724" extrusionOk="0">
                  <a:moveTo>
                    <a:pt x="631" y="0"/>
                  </a:moveTo>
                  <a:cubicBezTo>
                    <a:pt x="582" y="0"/>
                    <a:pt x="501" y="86"/>
                    <a:pt x="501" y="156"/>
                  </a:cubicBezTo>
                  <a:cubicBezTo>
                    <a:pt x="367" y="2658"/>
                    <a:pt x="134" y="5160"/>
                    <a:pt x="0" y="7695"/>
                  </a:cubicBezTo>
                  <a:cubicBezTo>
                    <a:pt x="0" y="7716"/>
                    <a:pt x="13" y="7724"/>
                    <a:pt x="31" y="7724"/>
                  </a:cubicBezTo>
                  <a:cubicBezTo>
                    <a:pt x="70" y="7724"/>
                    <a:pt x="134" y="7685"/>
                    <a:pt x="134" y="7662"/>
                  </a:cubicBezTo>
                  <a:cubicBezTo>
                    <a:pt x="467" y="5160"/>
                    <a:pt x="534" y="2591"/>
                    <a:pt x="667" y="56"/>
                  </a:cubicBezTo>
                  <a:cubicBezTo>
                    <a:pt x="667" y="16"/>
                    <a:pt x="652" y="0"/>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067;p74">
              <a:extLst>
                <a:ext uri="{FF2B5EF4-FFF2-40B4-BE49-F238E27FC236}">
                  <a16:creationId xmlns:a16="http://schemas.microsoft.com/office/drawing/2014/main" id="{183906A2-E988-9514-34DB-07C17041223A}"/>
                </a:ext>
              </a:extLst>
            </p:cNvPr>
            <p:cNvSpPr/>
            <p:nvPr/>
          </p:nvSpPr>
          <p:spPr>
            <a:xfrm>
              <a:off x="4286575" y="1926125"/>
              <a:ext cx="15025" cy="201575"/>
            </a:xfrm>
            <a:custGeom>
              <a:avLst/>
              <a:gdLst/>
              <a:ahLst/>
              <a:cxnLst/>
              <a:rect l="l" t="t" r="r" b="b"/>
              <a:pathLst>
                <a:path w="601" h="8063" extrusionOk="0">
                  <a:moveTo>
                    <a:pt x="499" y="1"/>
                  </a:moveTo>
                  <a:cubicBezTo>
                    <a:pt x="450" y="1"/>
                    <a:pt x="367" y="48"/>
                    <a:pt x="367" y="95"/>
                  </a:cubicBezTo>
                  <a:cubicBezTo>
                    <a:pt x="300" y="2797"/>
                    <a:pt x="234" y="5366"/>
                    <a:pt x="0" y="8034"/>
                  </a:cubicBezTo>
                  <a:cubicBezTo>
                    <a:pt x="0" y="8055"/>
                    <a:pt x="10" y="8063"/>
                    <a:pt x="23" y="8063"/>
                  </a:cubicBezTo>
                  <a:cubicBezTo>
                    <a:pt x="53" y="8063"/>
                    <a:pt x="100" y="8024"/>
                    <a:pt x="100" y="8001"/>
                  </a:cubicBezTo>
                  <a:cubicBezTo>
                    <a:pt x="601" y="5366"/>
                    <a:pt x="500" y="2697"/>
                    <a:pt x="534" y="28"/>
                  </a:cubicBezTo>
                  <a:cubicBezTo>
                    <a:pt x="534" y="9"/>
                    <a:pt x="520" y="1"/>
                    <a:pt x="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068;p74">
              <a:extLst>
                <a:ext uri="{FF2B5EF4-FFF2-40B4-BE49-F238E27FC236}">
                  <a16:creationId xmlns:a16="http://schemas.microsoft.com/office/drawing/2014/main" id="{3374140F-08E3-3A13-C401-85A06FAB726A}"/>
                </a:ext>
              </a:extLst>
            </p:cNvPr>
            <p:cNvSpPr/>
            <p:nvPr/>
          </p:nvSpPr>
          <p:spPr>
            <a:xfrm>
              <a:off x="4308250" y="1900400"/>
              <a:ext cx="11700" cy="92675"/>
            </a:xfrm>
            <a:custGeom>
              <a:avLst/>
              <a:gdLst/>
              <a:ahLst/>
              <a:cxnLst/>
              <a:rect l="l" t="t" r="r" b="b"/>
              <a:pathLst>
                <a:path w="468" h="3707" extrusionOk="0">
                  <a:moveTo>
                    <a:pt x="198" y="0"/>
                  </a:moveTo>
                  <a:cubicBezTo>
                    <a:pt x="149" y="0"/>
                    <a:pt x="67" y="87"/>
                    <a:pt x="67" y="157"/>
                  </a:cubicBezTo>
                  <a:cubicBezTo>
                    <a:pt x="134" y="1358"/>
                    <a:pt x="34" y="2492"/>
                    <a:pt x="0" y="3693"/>
                  </a:cubicBezTo>
                  <a:cubicBezTo>
                    <a:pt x="0" y="3702"/>
                    <a:pt x="6" y="3706"/>
                    <a:pt x="14" y="3706"/>
                  </a:cubicBezTo>
                  <a:cubicBezTo>
                    <a:pt x="34" y="3706"/>
                    <a:pt x="67" y="3683"/>
                    <a:pt x="67" y="3659"/>
                  </a:cubicBezTo>
                  <a:cubicBezTo>
                    <a:pt x="467" y="2525"/>
                    <a:pt x="301" y="1224"/>
                    <a:pt x="234" y="57"/>
                  </a:cubicBezTo>
                  <a:cubicBezTo>
                    <a:pt x="234" y="16"/>
                    <a:pt x="219" y="0"/>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069;p74">
              <a:extLst>
                <a:ext uri="{FF2B5EF4-FFF2-40B4-BE49-F238E27FC236}">
                  <a16:creationId xmlns:a16="http://schemas.microsoft.com/office/drawing/2014/main" id="{1F3D1FCD-D11A-94DD-D9F9-6E6246333139}"/>
                </a:ext>
              </a:extLst>
            </p:cNvPr>
            <p:cNvSpPr/>
            <p:nvPr/>
          </p:nvSpPr>
          <p:spPr>
            <a:xfrm>
              <a:off x="4296575" y="1988225"/>
              <a:ext cx="15025" cy="158625"/>
            </a:xfrm>
            <a:custGeom>
              <a:avLst/>
              <a:gdLst/>
              <a:ahLst/>
              <a:cxnLst/>
              <a:rect l="l" t="t" r="r" b="b"/>
              <a:pathLst>
                <a:path w="601" h="6345" extrusionOk="0">
                  <a:moveTo>
                    <a:pt x="541" y="0"/>
                  </a:moveTo>
                  <a:cubicBezTo>
                    <a:pt x="492" y="0"/>
                    <a:pt x="434" y="80"/>
                    <a:pt x="434" y="146"/>
                  </a:cubicBezTo>
                  <a:cubicBezTo>
                    <a:pt x="334" y="2214"/>
                    <a:pt x="167" y="4216"/>
                    <a:pt x="0" y="6317"/>
                  </a:cubicBezTo>
                  <a:cubicBezTo>
                    <a:pt x="0" y="6337"/>
                    <a:pt x="12" y="6345"/>
                    <a:pt x="28" y="6345"/>
                  </a:cubicBezTo>
                  <a:cubicBezTo>
                    <a:pt x="67" y="6345"/>
                    <a:pt x="134" y="6298"/>
                    <a:pt x="134" y="6251"/>
                  </a:cubicBezTo>
                  <a:cubicBezTo>
                    <a:pt x="534" y="4216"/>
                    <a:pt x="534" y="2148"/>
                    <a:pt x="601" y="80"/>
                  </a:cubicBezTo>
                  <a:cubicBezTo>
                    <a:pt x="589" y="22"/>
                    <a:pt x="566" y="0"/>
                    <a:pt x="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070;p74">
              <a:extLst>
                <a:ext uri="{FF2B5EF4-FFF2-40B4-BE49-F238E27FC236}">
                  <a16:creationId xmlns:a16="http://schemas.microsoft.com/office/drawing/2014/main" id="{90F400AE-0E60-DA97-F11C-DB962E2B9F7C}"/>
                </a:ext>
              </a:extLst>
            </p:cNvPr>
            <p:cNvSpPr/>
            <p:nvPr/>
          </p:nvSpPr>
          <p:spPr>
            <a:xfrm>
              <a:off x="4308250" y="1990450"/>
              <a:ext cx="17525" cy="179325"/>
            </a:xfrm>
            <a:custGeom>
              <a:avLst/>
              <a:gdLst/>
              <a:ahLst/>
              <a:cxnLst/>
              <a:rect l="l" t="t" r="r" b="b"/>
              <a:pathLst>
                <a:path w="701" h="7173" extrusionOk="0">
                  <a:moveTo>
                    <a:pt x="663" y="0"/>
                  </a:moveTo>
                  <a:cubicBezTo>
                    <a:pt x="614" y="0"/>
                    <a:pt x="534" y="78"/>
                    <a:pt x="534" y="124"/>
                  </a:cubicBezTo>
                  <a:cubicBezTo>
                    <a:pt x="501" y="2492"/>
                    <a:pt x="201" y="4794"/>
                    <a:pt x="0" y="7129"/>
                  </a:cubicBezTo>
                  <a:cubicBezTo>
                    <a:pt x="0" y="7161"/>
                    <a:pt x="10" y="7172"/>
                    <a:pt x="24" y="7172"/>
                  </a:cubicBezTo>
                  <a:cubicBezTo>
                    <a:pt x="54" y="7172"/>
                    <a:pt x="100" y="7118"/>
                    <a:pt x="100" y="7096"/>
                  </a:cubicBezTo>
                  <a:cubicBezTo>
                    <a:pt x="501" y="4761"/>
                    <a:pt x="668" y="2392"/>
                    <a:pt x="701" y="57"/>
                  </a:cubicBezTo>
                  <a:cubicBezTo>
                    <a:pt x="701" y="16"/>
                    <a:pt x="685" y="0"/>
                    <a:pt x="6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071;p74">
              <a:extLst>
                <a:ext uri="{FF2B5EF4-FFF2-40B4-BE49-F238E27FC236}">
                  <a16:creationId xmlns:a16="http://schemas.microsoft.com/office/drawing/2014/main" id="{3B0E9F48-2E3A-F5E4-2EDD-192DF1C0CF67}"/>
                </a:ext>
              </a:extLst>
            </p:cNvPr>
            <p:cNvSpPr/>
            <p:nvPr/>
          </p:nvSpPr>
          <p:spPr>
            <a:xfrm>
              <a:off x="4324100" y="1983800"/>
              <a:ext cx="16700" cy="170125"/>
            </a:xfrm>
            <a:custGeom>
              <a:avLst/>
              <a:gdLst/>
              <a:ahLst/>
              <a:cxnLst/>
              <a:rect l="l" t="t" r="r" b="b"/>
              <a:pathLst>
                <a:path w="668" h="6805" extrusionOk="0">
                  <a:moveTo>
                    <a:pt x="631" y="0"/>
                  </a:moveTo>
                  <a:cubicBezTo>
                    <a:pt x="582" y="0"/>
                    <a:pt x="501" y="86"/>
                    <a:pt x="501" y="156"/>
                  </a:cubicBezTo>
                  <a:cubicBezTo>
                    <a:pt x="367" y="2358"/>
                    <a:pt x="167" y="4560"/>
                    <a:pt x="0" y="6761"/>
                  </a:cubicBezTo>
                  <a:cubicBezTo>
                    <a:pt x="0" y="6793"/>
                    <a:pt x="10" y="6804"/>
                    <a:pt x="24" y="6804"/>
                  </a:cubicBezTo>
                  <a:cubicBezTo>
                    <a:pt x="54" y="6804"/>
                    <a:pt x="100" y="6751"/>
                    <a:pt x="100" y="6728"/>
                  </a:cubicBezTo>
                  <a:cubicBezTo>
                    <a:pt x="400" y="4526"/>
                    <a:pt x="567" y="2258"/>
                    <a:pt x="667" y="56"/>
                  </a:cubicBezTo>
                  <a:cubicBezTo>
                    <a:pt x="667" y="16"/>
                    <a:pt x="652" y="0"/>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072;p74">
              <a:extLst>
                <a:ext uri="{FF2B5EF4-FFF2-40B4-BE49-F238E27FC236}">
                  <a16:creationId xmlns:a16="http://schemas.microsoft.com/office/drawing/2014/main" id="{8B410A57-606B-715D-0C42-093B216EA97D}"/>
                </a:ext>
              </a:extLst>
            </p:cNvPr>
            <p:cNvSpPr/>
            <p:nvPr/>
          </p:nvSpPr>
          <p:spPr>
            <a:xfrm>
              <a:off x="4349950" y="1947125"/>
              <a:ext cx="14650" cy="196900"/>
            </a:xfrm>
            <a:custGeom>
              <a:avLst/>
              <a:gdLst/>
              <a:ahLst/>
              <a:cxnLst/>
              <a:rect l="l" t="t" r="r" b="b"/>
              <a:pathLst>
                <a:path w="586" h="7876" extrusionOk="0">
                  <a:moveTo>
                    <a:pt x="581" y="0"/>
                  </a:moveTo>
                  <a:cubicBezTo>
                    <a:pt x="566" y="0"/>
                    <a:pt x="467" y="71"/>
                    <a:pt x="467" y="122"/>
                  </a:cubicBezTo>
                  <a:cubicBezTo>
                    <a:pt x="300" y="2691"/>
                    <a:pt x="0" y="5293"/>
                    <a:pt x="0" y="7861"/>
                  </a:cubicBezTo>
                  <a:cubicBezTo>
                    <a:pt x="0" y="7871"/>
                    <a:pt x="6" y="7875"/>
                    <a:pt x="14" y="7875"/>
                  </a:cubicBezTo>
                  <a:cubicBezTo>
                    <a:pt x="34" y="7875"/>
                    <a:pt x="67" y="7851"/>
                    <a:pt x="67" y="7828"/>
                  </a:cubicBezTo>
                  <a:cubicBezTo>
                    <a:pt x="367" y="5226"/>
                    <a:pt x="434" y="2624"/>
                    <a:pt x="567" y="22"/>
                  </a:cubicBezTo>
                  <a:cubicBezTo>
                    <a:pt x="583" y="7"/>
                    <a:pt x="586" y="0"/>
                    <a:pt x="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073;p74">
              <a:extLst>
                <a:ext uri="{FF2B5EF4-FFF2-40B4-BE49-F238E27FC236}">
                  <a16:creationId xmlns:a16="http://schemas.microsoft.com/office/drawing/2014/main" id="{EC1416FD-3CFE-FAE4-7C0E-F656E707A448}"/>
                </a:ext>
              </a:extLst>
            </p:cNvPr>
            <p:cNvSpPr/>
            <p:nvPr/>
          </p:nvSpPr>
          <p:spPr>
            <a:xfrm>
              <a:off x="4362450" y="1888925"/>
              <a:ext cx="5025" cy="7400"/>
            </a:xfrm>
            <a:custGeom>
              <a:avLst/>
              <a:gdLst/>
              <a:ahLst/>
              <a:cxnLst/>
              <a:rect l="l" t="t" r="r" b="b"/>
              <a:pathLst>
                <a:path w="201" h="296" extrusionOk="0">
                  <a:moveTo>
                    <a:pt x="117" y="0"/>
                  </a:moveTo>
                  <a:cubicBezTo>
                    <a:pt x="97" y="0"/>
                    <a:pt x="67" y="15"/>
                    <a:pt x="67" y="15"/>
                  </a:cubicBezTo>
                  <a:cubicBezTo>
                    <a:pt x="1" y="149"/>
                    <a:pt x="34" y="182"/>
                    <a:pt x="134" y="282"/>
                  </a:cubicBezTo>
                  <a:cubicBezTo>
                    <a:pt x="143" y="291"/>
                    <a:pt x="152" y="295"/>
                    <a:pt x="160" y="295"/>
                  </a:cubicBezTo>
                  <a:cubicBezTo>
                    <a:pt x="183" y="295"/>
                    <a:pt x="201" y="264"/>
                    <a:pt x="201" y="215"/>
                  </a:cubicBezTo>
                  <a:cubicBezTo>
                    <a:pt x="167" y="182"/>
                    <a:pt x="167" y="49"/>
                    <a:pt x="134" y="15"/>
                  </a:cubicBezTo>
                  <a:cubicBezTo>
                    <a:pt x="134" y="4"/>
                    <a:pt x="127"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074;p74">
              <a:extLst>
                <a:ext uri="{FF2B5EF4-FFF2-40B4-BE49-F238E27FC236}">
                  <a16:creationId xmlns:a16="http://schemas.microsoft.com/office/drawing/2014/main" id="{00611910-180D-C561-CFAB-1DD9DFDEEC5D}"/>
                </a:ext>
              </a:extLst>
            </p:cNvPr>
            <p:cNvSpPr/>
            <p:nvPr/>
          </p:nvSpPr>
          <p:spPr>
            <a:xfrm>
              <a:off x="4358275" y="1884300"/>
              <a:ext cx="13325" cy="35750"/>
            </a:xfrm>
            <a:custGeom>
              <a:avLst/>
              <a:gdLst/>
              <a:ahLst/>
              <a:cxnLst/>
              <a:rect l="l" t="t" r="r" b="b"/>
              <a:pathLst>
                <a:path w="533" h="1430" extrusionOk="0">
                  <a:moveTo>
                    <a:pt x="334" y="0"/>
                  </a:moveTo>
                  <a:cubicBezTo>
                    <a:pt x="338" y="1"/>
                    <a:pt x="341" y="2"/>
                    <a:pt x="344" y="4"/>
                  </a:cubicBezTo>
                  <a:lnTo>
                    <a:pt x="344" y="4"/>
                  </a:lnTo>
                  <a:cubicBezTo>
                    <a:pt x="343" y="1"/>
                    <a:pt x="341" y="0"/>
                    <a:pt x="334" y="0"/>
                  </a:cubicBezTo>
                  <a:close/>
                  <a:moveTo>
                    <a:pt x="344" y="4"/>
                  </a:moveTo>
                  <a:cubicBezTo>
                    <a:pt x="345" y="13"/>
                    <a:pt x="301" y="40"/>
                    <a:pt x="301" y="67"/>
                  </a:cubicBezTo>
                  <a:cubicBezTo>
                    <a:pt x="334" y="334"/>
                    <a:pt x="301" y="567"/>
                    <a:pt x="201" y="834"/>
                  </a:cubicBezTo>
                  <a:cubicBezTo>
                    <a:pt x="168" y="967"/>
                    <a:pt x="1" y="1301"/>
                    <a:pt x="134" y="1401"/>
                  </a:cubicBezTo>
                  <a:cubicBezTo>
                    <a:pt x="145" y="1422"/>
                    <a:pt x="155" y="1430"/>
                    <a:pt x="164" y="1430"/>
                  </a:cubicBezTo>
                  <a:cubicBezTo>
                    <a:pt x="185" y="1430"/>
                    <a:pt x="201" y="1391"/>
                    <a:pt x="201" y="1368"/>
                  </a:cubicBezTo>
                  <a:cubicBezTo>
                    <a:pt x="334" y="1168"/>
                    <a:pt x="368" y="834"/>
                    <a:pt x="401" y="567"/>
                  </a:cubicBezTo>
                  <a:cubicBezTo>
                    <a:pt x="467" y="403"/>
                    <a:pt x="532" y="77"/>
                    <a:pt x="3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075;p74">
              <a:extLst>
                <a:ext uri="{FF2B5EF4-FFF2-40B4-BE49-F238E27FC236}">
                  <a16:creationId xmlns:a16="http://schemas.microsoft.com/office/drawing/2014/main" id="{F0187414-A54D-3787-F778-1A39E016D84F}"/>
                </a:ext>
              </a:extLst>
            </p:cNvPr>
            <p:cNvSpPr/>
            <p:nvPr/>
          </p:nvSpPr>
          <p:spPr>
            <a:xfrm>
              <a:off x="4376625" y="1882275"/>
              <a:ext cx="10025" cy="182050"/>
            </a:xfrm>
            <a:custGeom>
              <a:avLst/>
              <a:gdLst/>
              <a:ahLst/>
              <a:cxnLst/>
              <a:rect l="l" t="t" r="r" b="b"/>
              <a:pathLst>
                <a:path w="401" h="7282" extrusionOk="0">
                  <a:moveTo>
                    <a:pt x="228" y="1"/>
                  </a:moveTo>
                  <a:cubicBezTo>
                    <a:pt x="170" y="1"/>
                    <a:pt x="101" y="71"/>
                    <a:pt x="101" y="114"/>
                  </a:cubicBezTo>
                  <a:cubicBezTo>
                    <a:pt x="134" y="2483"/>
                    <a:pt x="101" y="4885"/>
                    <a:pt x="1" y="7253"/>
                  </a:cubicBezTo>
                  <a:cubicBezTo>
                    <a:pt x="1" y="7274"/>
                    <a:pt x="14" y="7281"/>
                    <a:pt x="31" y="7281"/>
                  </a:cubicBezTo>
                  <a:cubicBezTo>
                    <a:pt x="71" y="7281"/>
                    <a:pt x="134" y="7243"/>
                    <a:pt x="134" y="7220"/>
                  </a:cubicBezTo>
                  <a:cubicBezTo>
                    <a:pt x="401" y="4818"/>
                    <a:pt x="301" y="2450"/>
                    <a:pt x="301" y="81"/>
                  </a:cubicBezTo>
                  <a:cubicBezTo>
                    <a:pt x="289" y="22"/>
                    <a:pt x="260" y="1"/>
                    <a:pt x="2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076;p74">
              <a:extLst>
                <a:ext uri="{FF2B5EF4-FFF2-40B4-BE49-F238E27FC236}">
                  <a16:creationId xmlns:a16="http://schemas.microsoft.com/office/drawing/2014/main" id="{072F0DBF-CDC9-E14D-6C5B-FCD5D6B4D95A}"/>
                </a:ext>
              </a:extLst>
            </p:cNvPr>
            <p:cNvSpPr/>
            <p:nvPr/>
          </p:nvSpPr>
          <p:spPr>
            <a:xfrm>
              <a:off x="4390800" y="1890875"/>
              <a:ext cx="10875" cy="237175"/>
            </a:xfrm>
            <a:custGeom>
              <a:avLst/>
              <a:gdLst/>
              <a:ahLst/>
              <a:cxnLst/>
              <a:rect l="l" t="t" r="r" b="b"/>
              <a:pathLst>
                <a:path w="435" h="9487" extrusionOk="0">
                  <a:moveTo>
                    <a:pt x="406" y="1"/>
                  </a:moveTo>
                  <a:cubicBezTo>
                    <a:pt x="358" y="1"/>
                    <a:pt x="268" y="80"/>
                    <a:pt x="268" y="104"/>
                  </a:cubicBezTo>
                  <a:cubicBezTo>
                    <a:pt x="268" y="3240"/>
                    <a:pt x="101" y="6309"/>
                    <a:pt x="1" y="9444"/>
                  </a:cubicBezTo>
                  <a:cubicBezTo>
                    <a:pt x="1" y="9474"/>
                    <a:pt x="10" y="9486"/>
                    <a:pt x="23" y="9486"/>
                  </a:cubicBezTo>
                  <a:cubicBezTo>
                    <a:pt x="52" y="9486"/>
                    <a:pt x="101" y="9424"/>
                    <a:pt x="101" y="9377"/>
                  </a:cubicBezTo>
                  <a:cubicBezTo>
                    <a:pt x="401" y="6275"/>
                    <a:pt x="434" y="3106"/>
                    <a:pt x="434" y="37"/>
                  </a:cubicBezTo>
                  <a:cubicBezTo>
                    <a:pt x="434" y="11"/>
                    <a:pt x="423"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077;p74">
              <a:extLst>
                <a:ext uri="{FF2B5EF4-FFF2-40B4-BE49-F238E27FC236}">
                  <a16:creationId xmlns:a16="http://schemas.microsoft.com/office/drawing/2014/main" id="{D27818DE-3B01-D094-E9FF-6B1DFD8E7755}"/>
                </a:ext>
              </a:extLst>
            </p:cNvPr>
            <p:cNvSpPr/>
            <p:nvPr/>
          </p:nvSpPr>
          <p:spPr>
            <a:xfrm>
              <a:off x="4406650" y="1882025"/>
              <a:ext cx="11125" cy="263200"/>
            </a:xfrm>
            <a:custGeom>
              <a:avLst/>
              <a:gdLst/>
              <a:ahLst/>
              <a:cxnLst/>
              <a:rect l="l" t="t" r="r" b="b"/>
              <a:pathLst>
                <a:path w="445" h="10528" extrusionOk="0">
                  <a:moveTo>
                    <a:pt x="411" y="1"/>
                  </a:moveTo>
                  <a:cubicBezTo>
                    <a:pt x="363" y="1"/>
                    <a:pt x="267" y="78"/>
                    <a:pt x="267" y="124"/>
                  </a:cubicBezTo>
                  <a:cubicBezTo>
                    <a:pt x="267" y="3594"/>
                    <a:pt x="67" y="7063"/>
                    <a:pt x="1" y="10499"/>
                  </a:cubicBezTo>
                  <a:cubicBezTo>
                    <a:pt x="1" y="10519"/>
                    <a:pt x="10" y="10527"/>
                    <a:pt x="23" y="10527"/>
                  </a:cubicBezTo>
                  <a:cubicBezTo>
                    <a:pt x="53" y="10527"/>
                    <a:pt x="101" y="10488"/>
                    <a:pt x="101" y="10465"/>
                  </a:cubicBezTo>
                  <a:cubicBezTo>
                    <a:pt x="401" y="6996"/>
                    <a:pt x="434" y="3494"/>
                    <a:pt x="434" y="58"/>
                  </a:cubicBezTo>
                  <a:cubicBezTo>
                    <a:pt x="445" y="16"/>
                    <a:pt x="432" y="1"/>
                    <a:pt x="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078;p74">
              <a:extLst>
                <a:ext uri="{FF2B5EF4-FFF2-40B4-BE49-F238E27FC236}">
                  <a16:creationId xmlns:a16="http://schemas.microsoft.com/office/drawing/2014/main" id="{0F947D5A-ACB9-F68E-2F25-9192CEAFAC03}"/>
                </a:ext>
              </a:extLst>
            </p:cNvPr>
            <p:cNvSpPr/>
            <p:nvPr/>
          </p:nvSpPr>
          <p:spPr>
            <a:xfrm>
              <a:off x="4430825" y="1879550"/>
              <a:ext cx="11700" cy="242300"/>
            </a:xfrm>
            <a:custGeom>
              <a:avLst/>
              <a:gdLst/>
              <a:ahLst/>
              <a:cxnLst/>
              <a:rect l="l" t="t" r="r" b="b"/>
              <a:pathLst>
                <a:path w="468" h="9692" extrusionOk="0">
                  <a:moveTo>
                    <a:pt x="276" y="1"/>
                  </a:moveTo>
                  <a:cubicBezTo>
                    <a:pt x="216" y="1"/>
                    <a:pt x="134" y="87"/>
                    <a:pt x="134" y="157"/>
                  </a:cubicBezTo>
                  <a:cubicBezTo>
                    <a:pt x="101" y="3326"/>
                    <a:pt x="1" y="6495"/>
                    <a:pt x="101" y="9664"/>
                  </a:cubicBezTo>
                  <a:cubicBezTo>
                    <a:pt x="101" y="9683"/>
                    <a:pt x="110" y="9691"/>
                    <a:pt x="122" y="9691"/>
                  </a:cubicBezTo>
                  <a:cubicBezTo>
                    <a:pt x="151" y="9691"/>
                    <a:pt x="201" y="9644"/>
                    <a:pt x="201" y="9597"/>
                  </a:cubicBezTo>
                  <a:cubicBezTo>
                    <a:pt x="468" y="6428"/>
                    <a:pt x="301" y="3226"/>
                    <a:pt x="334" y="57"/>
                  </a:cubicBezTo>
                  <a:cubicBezTo>
                    <a:pt x="324" y="17"/>
                    <a:pt x="302"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079;p74">
              <a:extLst>
                <a:ext uri="{FF2B5EF4-FFF2-40B4-BE49-F238E27FC236}">
                  <a16:creationId xmlns:a16="http://schemas.microsoft.com/office/drawing/2014/main" id="{FD6905D0-23B3-614E-4E8B-869A892676B3}"/>
                </a:ext>
              </a:extLst>
            </p:cNvPr>
            <p:cNvSpPr/>
            <p:nvPr/>
          </p:nvSpPr>
          <p:spPr>
            <a:xfrm>
              <a:off x="4140625" y="2142000"/>
              <a:ext cx="19800" cy="126625"/>
            </a:xfrm>
            <a:custGeom>
              <a:avLst/>
              <a:gdLst/>
              <a:ahLst/>
              <a:cxnLst/>
              <a:rect l="l" t="t" r="r" b="b"/>
              <a:pathLst>
                <a:path w="792" h="5065" extrusionOk="0">
                  <a:moveTo>
                    <a:pt x="776" y="0"/>
                  </a:moveTo>
                  <a:cubicBezTo>
                    <a:pt x="752" y="0"/>
                    <a:pt x="689" y="57"/>
                    <a:pt x="668" y="100"/>
                  </a:cubicBezTo>
                  <a:cubicBezTo>
                    <a:pt x="368" y="1734"/>
                    <a:pt x="267" y="3402"/>
                    <a:pt x="1" y="5036"/>
                  </a:cubicBezTo>
                  <a:cubicBezTo>
                    <a:pt x="1" y="5057"/>
                    <a:pt x="10" y="5065"/>
                    <a:pt x="24" y="5065"/>
                  </a:cubicBezTo>
                  <a:cubicBezTo>
                    <a:pt x="53" y="5065"/>
                    <a:pt x="101" y="5026"/>
                    <a:pt x="101" y="5003"/>
                  </a:cubicBezTo>
                  <a:cubicBezTo>
                    <a:pt x="601" y="3502"/>
                    <a:pt x="568" y="1667"/>
                    <a:pt x="768" y="66"/>
                  </a:cubicBezTo>
                  <a:cubicBezTo>
                    <a:pt x="792" y="18"/>
                    <a:pt x="790" y="0"/>
                    <a:pt x="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080;p74">
              <a:extLst>
                <a:ext uri="{FF2B5EF4-FFF2-40B4-BE49-F238E27FC236}">
                  <a16:creationId xmlns:a16="http://schemas.microsoft.com/office/drawing/2014/main" id="{15348FCC-7C80-072C-91CA-C566F8F8EC5D}"/>
                </a:ext>
              </a:extLst>
            </p:cNvPr>
            <p:cNvSpPr/>
            <p:nvPr/>
          </p:nvSpPr>
          <p:spPr>
            <a:xfrm>
              <a:off x="4155650" y="2145225"/>
              <a:ext cx="19200" cy="131750"/>
            </a:xfrm>
            <a:custGeom>
              <a:avLst/>
              <a:gdLst/>
              <a:ahLst/>
              <a:cxnLst/>
              <a:rect l="l" t="t" r="r" b="b"/>
              <a:pathLst>
                <a:path w="768" h="5270" extrusionOk="0">
                  <a:moveTo>
                    <a:pt x="739" y="1"/>
                  </a:moveTo>
                  <a:cubicBezTo>
                    <a:pt x="691" y="1"/>
                    <a:pt x="600" y="79"/>
                    <a:pt x="600" y="104"/>
                  </a:cubicBezTo>
                  <a:cubicBezTo>
                    <a:pt x="467" y="1805"/>
                    <a:pt x="133" y="3506"/>
                    <a:pt x="0" y="5241"/>
                  </a:cubicBezTo>
                  <a:cubicBezTo>
                    <a:pt x="0" y="5262"/>
                    <a:pt x="13" y="5270"/>
                    <a:pt x="31" y="5270"/>
                  </a:cubicBezTo>
                  <a:cubicBezTo>
                    <a:pt x="70" y="5270"/>
                    <a:pt x="133" y="5231"/>
                    <a:pt x="133" y="5208"/>
                  </a:cubicBezTo>
                  <a:cubicBezTo>
                    <a:pt x="434" y="3473"/>
                    <a:pt x="634" y="1772"/>
                    <a:pt x="767" y="37"/>
                  </a:cubicBezTo>
                  <a:cubicBezTo>
                    <a:pt x="767" y="11"/>
                    <a:pt x="756" y="1"/>
                    <a:pt x="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081;p74">
              <a:extLst>
                <a:ext uri="{FF2B5EF4-FFF2-40B4-BE49-F238E27FC236}">
                  <a16:creationId xmlns:a16="http://schemas.microsoft.com/office/drawing/2014/main" id="{9772FE2B-3C3F-45F0-761B-FD8FA23EC3A2}"/>
                </a:ext>
              </a:extLst>
            </p:cNvPr>
            <p:cNvSpPr/>
            <p:nvPr/>
          </p:nvSpPr>
          <p:spPr>
            <a:xfrm>
              <a:off x="4173975" y="2148575"/>
              <a:ext cx="16725" cy="126275"/>
            </a:xfrm>
            <a:custGeom>
              <a:avLst/>
              <a:gdLst/>
              <a:ahLst/>
              <a:cxnLst/>
              <a:rect l="l" t="t" r="r" b="b"/>
              <a:pathLst>
                <a:path w="669" h="5051" extrusionOk="0">
                  <a:moveTo>
                    <a:pt x="635" y="1"/>
                  </a:moveTo>
                  <a:cubicBezTo>
                    <a:pt x="579" y="1"/>
                    <a:pt x="468" y="87"/>
                    <a:pt x="468" y="137"/>
                  </a:cubicBezTo>
                  <a:cubicBezTo>
                    <a:pt x="334" y="1771"/>
                    <a:pt x="101" y="3406"/>
                    <a:pt x="1" y="5007"/>
                  </a:cubicBezTo>
                  <a:cubicBezTo>
                    <a:pt x="1" y="5039"/>
                    <a:pt x="11" y="5050"/>
                    <a:pt x="25" y="5050"/>
                  </a:cubicBezTo>
                  <a:cubicBezTo>
                    <a:pt x="54" y="5050"/>
                    <a:pt x="101" y="4996"/>
                    <a:pt x="101" y="4974"/>
                  </a:cubicBezTo>
                  <a:cubicBezTo>
                    <a:pt x="401" y="3339"/>
                    <a:pt x="468" y="1671"/>
                    <a:pt x="668" y="37"/>
                  </a:cubicBezTo>
                  <a:cubicBezTo>
                    <a:pt x="668" y="11"/>
                    <a:pt x="655" y="1"/>
                    <a:pt x="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082;p74">
              <a:extLst>
                <a:ext uri="{FF2B5EF4-FFF2-40B4-BE49-F238E27FC236}">
                  <a16:creationId xmlns:a16="http://schemas.microsoft.com/office/drawing/2014/main" id="{77204657-67C6-CB84-7BC3-E665FEC322A0}"/>
                </a:ext>
              </a:extLst>
            </p:cNvPr>
            <p:cNvSpPr/>
            <p:nvPr/>
          </p:nvSpPr>
          <p:spPr>
            <a:xfrm>
              <a:off x="4195675" y="2158050"/>
              <a:ext cx="12775" cy="77225"/>
            </a:xfrm>
            <a:custGeom>
              <a:avLst/>
              <a:gdLst/>
              <a:ahLst/>
              <a:cxnLst/>
              <a:rect l="l" t="t" r="r" b="b"/>
              <a:pathLst>
                <a:path w="511" h="3089" extrusionOk="0">
                  <a:moveTo>
                    <a:pt x="484" y="1"/>
                  </a:moveTo>
                  <a:cubicBezTo>
                    <a:pt x="443" y="1"/>
                    <a:pt x="357" y="79"/>
                    <a:pt x="334" y="125"/>
                  </a:cubicBezTo>
                  <a:cubicBezTo>
                    <a:pt x="234" y="1092"/>
                    <a:pt x="67" y="2059"/>
                    <a:pt x="0" y="3060"/>
                  </a:cubicBezTo>
                  <a:cubicBezTo>
                    <a:pt x="0" y="3081"/>
                    <a:pt x="13" y="3089"/>
                    <a:pt x="31" y="3089"/>
                  </a:cubicBezTo>
                  <a:cubicBezTo>
                    <a:pt x="70" y="3089"/>
                    <a:pt x="134" y="3050"/>
                    <a:pt x="134" y="3027"/>
                  </a:cubicBezTo>
                  <a:cubicBezTo>
                    <a:pt x="300" y="2059"/>
                    <a:pt x="400" y="1059"/>
                    <a:pt x="501" y="58"/>
                  </a:cubicBezTo>
                  <a:cubicBezTo>
                    <a:pt x="511" y="17"/>
                    <a:pt x="502" y="1"/>
                    <a:pt x="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083;p74">
              <a:extLst>
                <a:ext uri="{FF2B5EF4-FFF2-40B4-BE49-F238E27FC236}">
                  <a16:creationId xmlns:a16="http://schemas.microsoft.com/office/drawing/2014/main" id="{A036DA32-E126-AF9D-10AA-A9A619DACDB0}"/>
                </a:ext>
              </a:extLst>
            </p:cNvPr>
            <p:cNvSpPr/>
            <p:nvPr/>
          </p:nvSpPr>
          <p:spPr>
            <a:xfrm>
              <a:off x="4215675" y="2157850"/>
              <a:ext cx="7300" cy="66125"/>
            </a:xfrm>
            <a:custGeom>
              <a:avLst/>
              <a:gdLst/>
              <a:ahLst/>
              <a:cxnLst/>
              <a:rect l="l" t="t" r="r" b="b"/>
              <a:pathLst>
                <a:path w="292" h="2645" extrusionOk="0">
                  <a:moveTo>
                    <a:pt x="248" y="0"/>
                  </a:moveTo>
                  <a:cubicBezTo>
                    <a:pt x="197" y="0"/>
                    <a:pt x="101" y="57"/>
                    <a:pt x="101" y="99"/>
                  </a:cubicBezTo>
                  <a:lnTo>
                    <a:pt x="1" y="2601"/>
                  </a:lnTo>
                  <a:cubicBezTo>
                    <a:pt x="1" y="2633"/>
                    <a:pt x="11" y="2644"/>
                    <a:pt x="25" y="2644"/>
                  </a:cubicBezTo>
                  <a:cubicBezTo>
                    <a:pt x="54" y="2644"/>
                    <a:pt x="101" y="2591"/>
                    <a:pt x="101" y="2568"/>
                  </a:cubicBezTo>
                  <a:cubicBezTo>
                    <a:pt x="201" y="1734"/>
                    <a:pt x="268" y="900"/>
                    <a:pt x="268" y="66"/>
                  </a:cubicBezTo>
                  <a:cubicBezTo>
                    <a:pt x="292" y="18"/>
                    <a:pt x="277" y="0"/>
                    <a:pt x="2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084;p74">
              <a:extLst>
                <a:ext uri="{FF2B5EF4-FFF2-40B4-BE49-F238E27FC236}">
                  <a16:creationId xmlns:a16="http://schemas.microsoft.com/office/drawing/2014/main" id="{10F4F50F-279C-412D-1256-845F34146204}"/>
                </a:ext>
              </a:extLst>
            </p:cNvPr>
            <p:cNvSpPr/>
            <p:nvPr/>
          </p:nvSpPr>
          <p:spPr>
            <a:xfrm>
              <a:off x="4224850" y="2200625"/>
              <a:ext cx="8625" cy="50475"/>
            </a:xfrm>
            <a:custGeom>
              <a:avLst/>
              <a:gdLst/>
              <a:ahLst/>
              <a:cxnLst/>
              <a:rect l="l" t="t" r="r" b="b"/>
              <a:pathLst>
                <a:path w="345" h="2019" extrusionOk="0">
                  <a:moveTo>
                    <a:pt x="319" y="0"/>
                  </a:moveTo>
                  <a:cubicBezTo>
                    <a:pt x="279" y="0"/>
                    <a:pt x="191" y="86"/>
                    <a:pt x="167" y="156"/>
                  </a:cubicBezTo>
                  <a:cubicBezTo>
                    <a:pt x="67" y="757"/>
                    <a:pt x="1" y="1391"/>
                    <a:pt x="34" y="1991"/>
                  </a:cubicBezTo>
                  <a:cubicBezTo>
                    <a:pt x="34" y="2010"/>
                    <a:pt x="45" y="2019"/>
                    <a:pt x="62" y="2019"/>
                  </a:cubicBezTo>
                  <a:cubicBezTo>
                    <a:pt x="101" y="2019"/>
                    <a:pt x="167" y="1971"/>
                    <a:pt x="167" y="1924"/>
                  </a:cubicBezTo>
                  <a:cubicBezTo>
                    <a:pt x="234" y="1324"/>
                    <a:pt x="301" y="690"/>
                    <a:pt x="334" y="56"/>
                  </a:cubicBezTo>
                  <a:cubicBezTo>
                    <a:pt x="344" y="16"/>
                    <a:pt x="336" y="0"/>
                    <a:pt x="3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085;p74">
              <a:extLst>
                <a:ext uri="{FF2B5EF4-FFF2-40B4-BE49-F238E27FC236}">
                  <a16:creationId xmlns:a16="http://schemas.microsoft.com/office/drawing/2014/main" id="{72E52A67-8649-B55E-E9A0-327829A4D899}"/>
                </a:ext>
              </a:extLst>
            </p:cNvPr>
            <p:cNvSpPr/>
            <p:nvPr/>
          </p:nvSpPr>
          <p:spPr>
            <a:xfrm>
              <a:off x="4239875" y="2147150"/>
              <a:ext cx="15850" cy="101850"/>
            </a:xfrm>
            <a:custGeom>
              <a:avLst/>
              <a:gdLst/>
              <a:ahLst/>
              <a:cxnLst/>
              <a:rect l="l" t="t" r="r" b="b"/>
              <a:pathLst>
                <a:path w="634" h="4074" extrusionOk="0">
                  <a:moveTo>
                    <a:pt x="602" y="0"/>
                  </a:moveTo>
                  <a:cubicBezTo>
                    <a:pt x="554" y="0"/>
                    <a:pt x="467" y="55"/>
                    <a:pt x="467" y="127"/>
                  </a:cubicBezTo>
                  <a:cubicBezTo>
                    <a:pt x="334" y="1461"/>
                    <a:pt x="100" y="2729"/>
                    <a:pt x="0" y="4030"/>
                  </a:cubicBezTo>
                  <a:cubicBezTo>
                    <a:pt x="0" y="4062"/>
                    <a:pt x="10" y="4073"/>
                    <a:pt x="25" y="4073"/>
                  </a:cubicBezTo>
                  <a:cubicBezTo>
                    <a:pt x="57" y="4073"/>
                    <a:pt x="111" y="4019"/>
                    <a:pt x="134" y="3997"/>
                  </a:cubicBezTo>
                  <a:cubicBezTo>
                    <a:pt x="434" y="2696"/>
                    <a:pt x="567" y="1328"/>
                    <a:pt x="634" y="27"/>
                  </a:cubicBezTo>
                  <a:cubicBezTo>
                    <a:pt x="634" y="8"/>
                    <a:pt x="621" y="0"/>
                    <a:pt x="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086;p74">
              <a:extLst>
                <a:ext uri="{FF2B5EF4-FFF2-40B4-BE49-F238E27FC236}">
                  <a16:creationId xmlns:a16="http://schemas.microsoft.com/office/drawing/2014/main" id="{96C00CB0-3572-FB5B-CA23-E868408140DF}"/>
                </a:ext>
              </a:extLst>
            </p:cNvPr>
            <p:cNvSpPr/>
            <p:nvPr/>
          </p:nvSpPr>
          <p:spPr>
            <a:xfrm>
              <a:off x="4250700" y="2155475"/>
              <a:ext cx="16700" cy="119825"/>
            </a:xfrm>
            <a:custGeom>
              <a:avLst/>
              <a:gdLst/>
              <a:ahLst/>
              <a:cxnLst/>
              <a:rect l="l" t="t" r="r" b="b"/>
              <a:pathLst>
                <a:path w="668" h="4793" extrusionOk="0">
                  <a:moveTo>
                    <a:pt x="636" y="1"/>
                  </a:moveTo>
                  <a:cubicBezTo>
                    <a:pt x="588" y="1"/>
                    <a:pt x="501" y="56"/>
                    <a:pt x="501" y="128"/>
                  </a:cubicBezTo>
                  <a:cubicBezTo>
                    <a:pt x="334" y="1662"/>
                    <a:pt x="34" y="3230"/>
                    <a:pt x="1" y="4764"/>
                  </a:cubicBezTo>
                  <a:cubicBezTo>
                    <a:pt x="1" y="4785"/>
                    <a:pt x="10" y="4793"/>
                    <a:pt x="24" y="4793"/>
                  </a:cubicBezTo>
                  <a:cubicBezTo>
                    <a:pt x="53" y="4793"/>
                    <a:pt x="101" y="4754"/>
                    <a:pt x="101" y="4731"/>
                  </a:cubicBezTo>
                  <a:cubicBezTo>
                    <a:pt x="368" y="3197"/>
                    <a:pt x="501" y="1629"/>
                    <a:pt x="668" y="28"/>
                  </a:cubicBezTo>
                  <a:cubicBezTo>
                    <a:pt x="668" y="9"/>
                    <a:pt x="655" y="1"/>
                    <a:pt x="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087;p74">
              <a:extLst>
                <a:ext uri="{FF2B5EF4-FFF2-40B4-BE49-F238E27FC236}">
                  <a16:creationId xmlns:a16="http://schemas.microsoft.com/office/drawing/2014/main" id="{89E67BB2-4AB3-5BBD-F0A0-F3726CEDAA7E}"/>
                </a:ext>
              </a:extLst>
            </p:cNvPr>
            <p:cNvSpPr/>
            <p:nvPr/>
          </p:nvSpPr>
          <p:spPr>
            <a:xfrm>
              <a:off x="4259875" y="2160475"/>
              <a:ext cx="25050" cy="143275"/>
            </a:xfrm>
            <a:custGeom>
              <a:avLst/>
              <a:gdLst/>
              <a:ahLst/>
              <a:cxnLst/>
              <a:rect l="l" t="t" r="r" b="b"/>
              <a:pathLst>
                <a:path w="1002" h="5731" extrusionOk="0">
                  <a:moveTo>
                    <a:pt x="970" y="1"/>
                  </a:moveTo>
                  <a:cubicBezTo>
                    <a:pt x="921" y="1"/>
                    <a:pt x="835" y="56"/>
                    <a:pt x="835" y="128"/>
                  </a:cubicBezTo>
                  <a:cubicBezTo>
                    <a:pt x="601" y="1996"/>
                    <a:pt x="268" y="3830"/>
                    <a:pt x="1" y="5665"/>
                  </a:cubicBezTo>
                  <a:cubicBezTo>
                    <a:pt x="1" y="5713"/>
                    <a:pt x="22" y="5731"/>
                    <a:pt x="50" y="5731"/>
                  </a:cubicBezTo>
                  <a:cubicBezTo>
                    <a:pt x="99" y="5731"/>
                    <a:pt x="167" y="5674"/>
                    <a:pt x="167" y="5632"/>
                  </a:cubicBezTo>
                  <a:cubicBezTo>
                    <a:pt x="434" y="3764"/>
                    <a:pt x="768" y="1929"/>
                    <a:pt x="1001" y="28"/>
                  </a:cubicBezTo>
                  <a:cubicBezTo>
                    <a:pt x="1001" y="9"/>
                    <a:pt x="988" y="1"/>
                    <a:pt x="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088;p74">
              <a:extLst>
                <a:ext uri="{FF2B5EF4-FFF2-40B4-BE49-F238E27FC236}">
                  <a16:creationId xmlns:a16="http://schemas.microsoft.com/office/drawing/2014/main" id="{9E1CD164-EC56-00C9-2D77-27D04165CD7B}"/>
                </a:ext>
              </a:extLst>
            </p:cNvPr>
            <p:cNvSpPr/>
            <p:nvPr/>
          </p:nvSpPr>
          <p:spPr>
            <a:xfrm>
              <a:off x="4268225" y="2170100"/>
              <a:ext cx="28375" cy="179150"/>
            </a:xfrm>
            <a:custGeom>
              <a:avLst/>
              <a:gdLst/>
              <a:ahLst/>
              <a:cxnLst/>
              <a:rect l="l" t="t" r="r" b="b"/>
              <a:pathLst>
                <a:path w="1135" h="7166" extrusionOk="0">
                  <a:moveTo>
                    <a:pt x="1075" y="1"/>
                  </a:moveTo>
                  <a:cubicBezTo>
                    <a:pt x="1015" y="1"/>
                    <a:pt x="934" y="63"/>
                    <a:pt x="934" y="110"/>
                  </a:cubicBezTo>
                  <a:cubicBezTo>
                    <a:pt x="934" y="2478"/>
                    <a:pt x="334" y="4780"/>
                    <a:pt x="0" y="7115"/>
                  </a:cubicBezTo>
                  <a:cubicBezTo>
                    <a:pt x="0" y="7152"/>
                    <a:pt x="14" y="7166"/>
                    <a:pt x="33" y="7166"/>
                  </a:cubicBezTo>
                  <a:cubicBezTo>
                    <a:pt x="65" y="7166"/>
                    <a:pt x="113" y="7124"/>
                    <a:pt x="134" y="7081"/>
                  </a:cubicBezTo>
                  <a:cubicBezTo>
                    <a:pt x="734" y="4780"/>
                    <a:pt x="1134" y="2411"/>
                    <a:pt x="1134" y="43"/>
                  </a:cubicBezTo>
                  <a:cubicBezTo>
                    <a:pt x="1124" y="13"/>
                    <a:pt x="1102" y="1"/>
                    <a:pt x="10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089;p74">
              <a:extLst>
                <a:ext uri="{FF2B5EF4-FFF2-40B4-BE49-F238E27FC236}">
                  <a16:creationId xmlns:a16="http://schemas.microsoft.com/office/drawing/2014/main" id="{854E7866-B12E-F57F-B0AD-57656BEE97C8}"/>
                </a:ext>
              </a:extLst>
            </p:cNvPr>
            <p:cNvSpPr/>
            <p:nvPr/>
          </p:nvSpPr>
          <p:spPr>
            <a:xfrm>
              <a:off x="4287400" y="2171175"/>
              <a:ext cx="25350" cy="178725"/>
            </a:xfrm>
            <a:custGeom>
              <a:avLst/>
              <a:gdLst/>
              <a:ahLst/>
              <a:cxnLst/>
              <a:rect l="l" t="t" r="r" b="b"/>
              <a:pathLst>
                <a:path w="1014" h="7149" extrusionOk="0">
                  <a:moveTo>
                    <a:pt x="975" y="1"/>
                  </a:moveTo>
                  <a:cubicBezTo>
                    <a:pt x="932" y="1"/>
                    <a:pt x="856" y="57"/>
                    <a:pt x="834" y="100"/>
                  </a:cubicBezTo>
                  <a:cubicBezTo>
                    <a:pt x="634" y="2435"/>
                    <a:pt x="201" y="4770"/>
                    <a:pt x="0" y="7105"/>
                  </a:cubicBezTo>
                  <a:cubicBezTo>
                    <a:pt x="0" y="7137"/>
                    <a:pt x="14" y="7148"/>
                    <a:pt x="32" y="7148"/>
                  </a:cubicBezTo>
                  <a:cubicBezTo>
                    <a:pt x="72" y="7148"/>
                    <a:pt x="134" y="7095"/>
                    <a:pt x="134" y="7072"/>
                  </a:cubicBezTo>
                  <a:cubicBezTo>
                    <a:pt x="534" y="4737"/>
                    <a:pt x="801" y="2402"/>
                    <a:pt x="1001" y="67"/>
                  </a:cubicBezTo>
                  <a:cubicBezTo>
                    <a:pt x="1013" y="19"/>
                    <a:pt x="999" y="1"/>
                    <a:pt x="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090;p74">
              <a:extLst>
                <a:ext uri="{FF2B5EF4-FFF2-40B4-BE49-F238E27FC236}">
                  <a16:creationId xmlns:a16="http://schemas.microsoft.com/office/drawing/2014/main" id="{159F9C53-091C-9993-22BB-1360AFD8BA8E}"/>
                </a:ext>
              </a:extLst>
            </p:cNvPr>
            <p:cNvSpPr/>
            <p:nvPr/>
          </p:nvSpPr>
          <p:spPr>
            <a:xfrm>
              <a:off x="4214025" y="2378550"/>
              <a:ext cx="20025" cy="85200"/>
            </a:xfrm>
            <a:custGeom>
              <a:avLst/>
              <a:gdLst/>
              <a:ahLst/>
              <a:cxnLst/>
              <a:rect l="l" t="t" r="r" b="b"/>
              <a:pathLst>
                <a:path w="801" h="3408" extrusionOk="0">
                  <a:moveTo>
                    <a:pt x="768" y="1"/>
                  </a:moveTo>
                  <a:cubicBezTo>
                    <a:pt x="726" y="1"/>
                    <a:pt x="657" y="55"/>
                    <a:pt x="634" y="78"/>
                  </a:cubicBezTo>
                  <a:cubicBezTo>
                    <a:pt x="467" y="1145"/>
                    <a:pt x="0" y="2246"/>
                    <a:pt x="0" y="3380"/>
                  </a:cubicBezTo>
                  <a:cubicBezTo>
                    <a:pt x="0" y="3400"/>
                    <a:pt x="11" y="3408"/>
                    <a:pt x="28" y="3408"/>
                  </a:cubicBezTo>
                  <a:cubicBezTo>
                    <a:pt x="67" y="3408"/>
                    <a:pt x="133" y="3361"/>
                    <a:pt x="133" y="3313"/>
                  </a:cubicBezTo>
                  <a:cubicBezTo>
                    <a:pt x="400" y="2246"/>
                    <a:pt x="667" y="1112"/>
                    <a:pt x="801" y="44"/>
                  </a:cubicBezTo>
                  <a:cubicBezTo>
                    <a:pt x="801" y="13"/>
                    <a:pt x="787" y="1"/>
                    <a:pt x="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091;p74">
              <a:extLst>
                <a:ext uri="{FF2B5EF4-FFF2-40B4-BE49-F238E27FC236}">
                  <a16:creationId xmlns:a16="http://schemas.microsoft.com/office/drawing/2014/main" id="{F7A2A479-3AC0-0EF3-D441-73969029CE23}"/>
                </a:ext>
              </a:extLst>
            </p:cNvPr>
            <p:cNvSpPr/>
            <p:nvPr/>
          </p:nvSpPr>
          <p:spPr>
            <a:xfrm>
              <a:off x="4230700" y="2401750"/>
              <a:ext cx="15850" cy="69075"/>
            </a:xfrm>
            <a:custGeom>
              <a:avLst/>
              <a:gdLst/>
              <a:ahLst/>
              <a:cxnLst/>
              <a:rect l="l" t="t" r="r" b="b"/>
              <a:pathLst>
                <a:path w="634" h="2763" extrusionOk="0">
                  <a:moveTo>
                    <a:pt x="587" y="1"/>
                  </a:moveTo>
                  <a:cubicBezTo>
                    <a:pt x="538" y="1"/>
                    <a:pt x="467" y="52"/>
                    <a:pt x="467" y="117"/>
                  </a:cubicBezTo>
                  <a:cubicBezTo>
                    <a:pt x="334" y="984"/>
                    <a:pt x="134" y="1852"/>
                    <a:pt x="0" y="2719"/>
                  </a:cubicBezTo>
                  <a:cubicBezTo>
                    <a:pt x="0" y="2751"/>
                    <a:pt x="14" y="2762"/>
                    <a:pt x="32" y="2762"/>
                  </a:cubicBezTo>
                  <a:cubicBezTo>
                    <a:pt x="71" y="2762"/>
                    <a:pt x="134" y="2708"/>
                    <a:pt x="134" y="2686"/>
                  </a:cubicBezTo>
                  <a:cubicBezTo>
                    <a:pt x="434" y="1852"/>
                    <a:pt x="501" y="951"/>
                    <a:pt x="634" y="50"/>
                  </a:cubicBezTo>
                  <a:cubicBezTo>
                    <a:pt x="634" y="15"/>
                    <a:pt x="61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092;p74">
              <a:extLst>
                <a:ext uri="{FF2B5EF4-FFF2-40B4-BE49-F238E27FC236}">
                  <a16:creationId xmlns:a16="http://schemas.microsoft.com/office/drawing/2014/main" id="{D74B3C67-F492-C882-5659-308F6E5E4E66}"/>
                </a:ext>
              </a:extLst>
            </p:cNvPr>
            <p:cNvSpPr/>
            <p:nvPr/>
          </p:nvSpPr>
          <p:spPr>
            <a:xfrm>
              <a:off x="4243200" y="2390275"/>
              <a:ext cx="20050" cy="96400"/>
            </a:xfrm>
            <a:custGeom>
              <a:avLst/>
              <a:gdLst/>
              <a:ahLst/>
              <a:cxnLst/>
              <a:rect l="l" t="t" r="r" b="b"/>
              <a:pathLst>
                <a:path w="802" h="3856" extrusionOk="0">
                  <a:moveTo>
                    <a:pt x="742" y="1"/>
                  </a:moveTo>
                  <a:cubicBezTo>
                    <a:pt x="694" y="1"/>
                    <a:pt x="634" y="49"/>
                    <a:pt x="634" y="109"/>
                  </a:cubicBezTo>
                  <a:cubicBezTo>
                    <a:pt x="468" y="1343"/>
                    <a:pt x="167" y="2577"/>
                    <a:pt x="1" y="3812"/>
                  </a:cubicBezTo>
                  <a:cubicBezTo>
                    <a:pt x="1" y="3843"/>
                    <a:pt x="11" y="3855"/>
                    <a:pt x="25" y="3855"/>
                  </a:cubicBezTo>
                  <a:cubicBezTo>
                    <a:pt x="57" y="3855"/>
                    <a:pt x="111" y="3801"/>
                    <a:pt x="134" y="3778"/>
                  </a:cubicBezTo>
                  <a:cubicBezTo>
                    <a:pt x="468" y="2577"/>
                    <a:pt x="634" y="1310"/>
                    <a:pt x="801" y="76"/>
                  </a:cubicBezTo>
                  <a:cubicBezTo>
                    <a:pt x="801" y="22"/>
                    <a:pt x="774" y="1"/>
                    <a:pt x="7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093;p74">
              <a:extLst>
                <a:ext uri="{FF2B5EF4-FFF2-40B4-BE49-F238E27FC236}">
                  <a16:creationId xmlns:a16="http://schemas.microsoft.com/office/drawing/2014/main" id="{244AF8E1-F26A-3D0D-2C25-5E22AFBC85DB}"/>
                </a:ext>
              </a:extLst>
            </p:cNvPr>
            <p:cNvSpPr/>
            <p:nvPr/>
          </p:nvSpPr>
          <p:spPr>
            <a:xfrm>
              <a:off x="4259050" y="2383000"/>
              <a:ext cx="25050" cy="122075"/>
            </a:xfrm>
            <a:custGeom>
              <a:avLst/>
              <a:gdLst/>
              <a:ahLst/>
              <a:cxnLst/>
              <a:rect l="l" t="t" r="r" b="b"/>
              <a:pathLst>
                <a:path w="1002" h="4883" extrusionOk="0">
                  <a:moveTo>
                    <a:pt x="952" y="1"/>
                  </a:moveTo>
                  <a:cubicBezTo>
                    <a:pt x="903" y="1"/>
                    <a:pt x="834" y="57"/>
                    <a:pt x="834" y="100"/>
                  </a:cubicBezTo>
                  <a:cubicBezTo>
                    <a:pt x="567" y="1701"/>
                    <a:pt x="167" y="3269"/>
                    <a:pt x="0" y="4870"/>
                  </a:cubicBezTo>
                  <a:cubicBezTo>
                    <a:pt x="0" y="4879"/>
                    <a:pt x="5" y="4883"/>
                    <a:pt x="12" y="4883"/>
                  </a:cubicBezTo>
                  <a:cubicBezTo>
                    <a:pt x="31" y="4883"/>
                    <a:pt x="67" y="4852"/>
                    <a:pt x="67" y="4803"/>
                  </a:cubicBezTo>
                  <a:cubicBezTo>
                    <a:pt x="534" y="3269"/>
                    <a:pt x="768" y="1634"/>
                    <a:pt x="1001" y="66"/>
                  </a:cubicBezTo>
                  <a:cubicBezTo>
                    <a:pt x="1001" y="18"/>
                    <a:pt x="979" y="1"/>
                    <a:pt x="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094;p74">
              <a:extLst>
                <a:ext uri="{FF2B5EF4-FFF2-40B4-BE49-F238E27FC236}">
                  <a16:creationId xmlns:a16="http://schemas.microsoft.com/office/drawing/2014/main" id="{0D77BBE2-47A5-885A-D39C-9E04EAAA7607}"/>
                </a:ext>
              </a:extLst>
            </p:cNvPr>
            <p:cNvSpPr/>
            <p:nvPr/>
          </p:nvSpPr>
          <p:spPr>
            <a:xfrm>
              <a:off x="4294075" y="2180500"/>
              <a:ext cx="36425" cy="221575"/>
            </a:xfrm>
            <a:custGeom>
              <a:avLst/>
              <a:gdLst/>
              <a:ahLst/>
              <a:cxnLst/>
              <a:rect l="l" t="t" r="r" b="b"/>
              <a:pathLst>
                <a:path w="1457" h="8863" extrusionOk="0">
                  <a:moveTo>
                    <a:pt x="1450" y="0"/>
                  </a:moveTo>
                  <a:cubicBezTo>
                    <a:pt x="1432" y="0"/>
                    <a:pt x="1349" y="55"/>
                    <a:pt x="1301" y="127"/>
                  </a:cubicBezTo>
                  <a:cubicBezTo>
                    <a:pt x="834" y="3029"/>
                    <a:pt x="401" y="5898"/>
                    <a:pt x="0" y="8834"/>
                  </a:cubicBezTo>
                  <a:cubicBezTo>
                    <a:pt x="0" y="8854"/>
                    <a:pt x="10" y="8862"/>
                    <a:pt x="23" y="8862"/>
                  </a:cubicBezTo>
                  <a:cubicBezTo>
                    <a:pt x="53" y="8862"/>
                    <a:pt x="100" y="8823"/>
                    <a:pt x="100" y="8800"/>
                  </a:cubicBezTo>
                  <a:cubicBezTo>
                    <a:pt x="667" y="5898"/>
                    <a:pt x="1001" y="2963"/>
                    <a:pt x="1435" y="27"/>
                  </a:cubicBezTo>
                  <a:cubicBezTo>
                    <a:pt x="1453" y="9"/>
                    <a:pt x="1456" y="0"/>
                    <a:pt x="1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095;p74">
              <a:extLst>
                <a:ext uri="{FF2B5EF4-FFF2-40B4-BE49-F238E27FC236}">
                  <a16:creationId xmlns:a16="http://schemas.microsoft.com/office/drawing/2014/main" id="{DC7017FF-932A-71A1-0AB6-0FE7BA1D1BE1}"/>
                </a:ext>
              </a:extLst>
            </p:cNvPr>
            <p:cNvSpPr/>
            <p:nvPr/>
          </p:nvSpPr>
          <p:spPr>
            <a:xfrm>
              <a:off x="4308725" y="2155925"/>
              <a:ext cx="42225" cy="245275"/>
            </a:xfrm>
            <a:custGeom>
              <a:avLst/>
              <a:gdLst/>
              <a:ahLst/>
              <a:cxnLst/>
              <a:rect l="l" t="t" r="r" b="b"/>
              <a:pathLst>
                <a:path w="1689" h="9811" extrusionOk="0">
                  <a:moveTo>
                    <a:pt x="1683" y="1"/>
                  </a:moveTo>
                  <a:cubicBezTo>
                    <a:pt x="1660" y="1"/>
                    <a:pt x="1549" y="55"/>
                    <a:pt x="1549" y="110"/>
                  </a:cubicBezTo>
                  <a:cubicBezTo>
                    <a:pt x="1182" y="3312"/>
                    <a:pt x="882" y="6648"/>
                    <a:pt x="15" y="9750"/>
                  </a:cubicBezTo>
                  <a:cubicBezTo>
                    <a:pt x="1" y="9792"/>
                    <a:pt x="22" y="9810"/>
                    <a:pt x="51" y="9810"/>
                  </a:cubicBezTo>
                  <a:cubicBezTo>
                    <a:pt x="92" y="9810"/>
                    <a:pt x="148" y="9775"/>
                    <a:pt x="148" y="9717"/>
                  </a:cubicBezTo>
                  <a:cubicBezTo>
                    <a:pt x="1116" y="6648"/>
                    <a:pt x="1316" y="3212"/>
                    <a:pt x="1683" y="10"/>
                  </a:cubicBezTo>
                  <a:cubicBezTo>
                    <a:pt x="1689" y="3"/>
                    <a:pt x="1688" y="1"/>
                    <a:pt x="1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096;p74">
              <a:extLst>
                <a:ext uri="{FF2B5EF4-FFF2-40B4-BE49-F238E27FC236}">
                  <a16:creationId xmlns:a16="http://schemas.microsoft.com/office/drawing/2014/main" id="{3C3CE307-8B6B-D2B6-C4CE-45AD07BBF774}"/>
                </a:ext>
              </a:extLst>
            </p:cNvPr>
            <p:cNvSpPr/>
            <p:nvPr/>
          </p:nvSpPr>
          <p:spPr>
            <a:xfrm>
              <a:off x="4340775" y="2148875"/>
              <a:ext cx="30875" cy="242075"/>
            </a:xfrm>
            <a:custGeom>
              <a:avLst/>
              <a:gdLst/>
              <a:ahLst/>
              <a:cxnLst/>
              <a:rect l="l" t="t" r="r" b="b"/>
              <a:pathLst>
                <a:path w="1235" h="9683" extrusionOk="0">
                  <a:moveTo>
                    <a:pt x="1196" y="1"/>
                  </a:moveTo>
                  <a:cubicBezTo>
                    <a:pt x="1147" y="1"/>
                    <a:pt x="1068" y="79"/>
                    <a:pt x="1068" y="125"/>
                  </a:cubicBezTo>
                  <a:cubicBezTo>
                    <a:pt x="1034" y="3327"/>
                    <a:pt x="501" y="6463"/>
                    <a:pt x="0" y="9632"/>
                  </a:cubicBezTo>
                  <a:cubicBezTo>
                    <a:pt x="0" y="9668"/>
                    <a:pt x="9" y="9683"/>
                    <a:pt x="22" y="9683"/>
                  </a:cubicBezTo>
                  <a:cubicBezTo>
                    <a:pt x="45" y="9683"/>
                    <a:pt x="79" y="9640"/>
                    <a:pt x="100" y="9598"/>
                  </a:cubicBezTo>
                  <a:cubicBezTo>
                    <a:pt x="768" y="6463"/>
                    <a:pt x="1201" y="3260"/>
                    <a:pt x="1235" y="58"/>
                  </a:cubicBezTo>
                  <a:cubicBezTo>
                    <a:pt x="1235" y="17"/>
                    <a:pt x="1219" y="1"/>
                    <a:pt x="11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2097;p74">
              <a:extLst>
                <a:ext uri="{FF2B5EF4-FFF2-40B4-BE49-F238E27FC236}">
                  <a16:creationId xmlns:a16="http://schemas.microsoft.com/office/drawing/2014/main" id="{94C1E653-5BDC-A847-885E-05D474683726}"/>
                </a:ext>
              </a:extLst>
            </p:cNvPr>
            <p:cNvSpPr/>
            <p:nvPr/>
          </p:nvSpPr>
          <p:spPr>
            <a:xfrm>
              <a:off x="4367450" y="2166400"/>
              <a:ext cx="24225" cy="213950"/>
            </a:xfrm>
            <a:custGeom>
              <a:avLst/>
              <a:gdLst/>
              <a:ahLst/>
              <a:cxnLst/>
              <a:rect l="l" t="t" r="r" b="b"/>
              <a:pathLst>
                <a:path w="969" h="8558" extrusionOk="0">
                  <a:moveTo>
                    <a:pt x="922" y="0"/>
                  </a:moveTo>
                  <a:cubicBezTo>
                    <a:pt x="863" y="0"/>
                    <a:pt x="768" y="78"/>
                    <a:pt x="768" y="124"/>
                  </a:cubicBezTo>
                  <a:cubicBezTo>
                    <a:pt x="601" y="2926"/>
                    <a:pt x="334" y="5728"/>
                    <a:pt x="1" y="8530"/>
                  </a:cubicBezTo>
                  <a:cubicBezTo>
                    <a:pt x="1" y="8550"/>
                    <a:pt x="12" y="8558"/>
                    <a:pt x="28" y="8558"/>
                  </a:cubicBezTo>
                  <a:cubicBezTo>
                    <a:pt x="67" y="8558"/>
                    <a:pt x="134" y="8511"/>
                    <a:pt x="134" y="8464"/>
                  </a:cubicBezTo>
                  <a:cubicBezTo>
                    <a:pt x="635" y="5695"/>
                    <a:pt x="801" y="2860"/>
                    <a:pt x="968" y="58"/>
                  </a:cubicBezTo>
                  <a:cubicBezTo>
                    <a:pt x="968" y="16"/>
                    <a:pt x="949" y="0"/>
                    <a:pt x="9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2098;p74">
              <a:extLst>
                <a:ext uri="{FF2B5EF4-FFF2-40B4-BE49-F238E27FC236}">
                  <a16:creationId xmlns:a16="http://schemas.microsoft.com/office/drawing/2014/main" id="{BE491C1C-397E-89DB-1413-81E8771A6F42}"/>
                </a:ext>
              </a:extLst>
            </p:cNvPr>
            <p:cNvSpPr/>
            <p:nvPr/>
          </p:nvSpPr>
          <p:spPr>
            <a:xfrm>
              <a:off x="4379975" y="2154250"/>
              <a:ext cx="32550" cy="236500"/>
            </a:xfrm>
            <a:custGeom>
              <a:avLst/>
              <a:gdLst/>
              <a:ahLst/>
              <a:cxnLst/>
              <a:rect l="l" t="t" r="r" b="b"/>
              <a:pathLst>
                <a:path w="1302" h="9460" extrusionOk="0">
                  <a:moveTo>
                    <a:pt x="1257" y="1"/>
                  </a:moveTo>
                  <a:cubicBezTo>
                    <a:pt x="1198" y="1"/>
                    <a:pt x="1101" y="64"/>
                    <a:pt x="1101" y="110"/>
                  </a:cubicBezTo>
                  <a:cubicBezTo>
                    <a:pt x="767" y="3212"/>
                    <a:pt x="200" y="6281"/>
                    <a:pt x="0" y="9417"/>
                  </a:cubicBezTo>
                  <a:cubicBezTo>
                    <a:pt x="0" y="9448"/>
                    <a:pt x="14" y="9460"/>
                    <a:pt x="32" y="9460"/>
                  </a:cubicBezTo>
                  <a:cubicBezTo>
                    <a:pt x="71" y="9460"/>
                    <a:pt x="134" y="9406"/>
                    <a:pt x="134" y="9383"/>
                  </a:cubicBezTo>
                  <a:cubicBezTo>
                    <a:pt x="534" y="6248"/>
                    <a:pt x="967" y="3179"/>
                    <a:pt x="1301" y="43"/>
                  </a:cubicBezTo>
                  <a:cubicBezTo>
                    <a:pt x="1301" y="13"/>
                    <a:pt x="1283" y="1"/>
                    <a:pt x="1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2099;p74">
              <a:extLst>
                <a:ext uri="{FF2B5EF4-FFF2-40B4-BE49-F238E27FC236}">
                  <a16:creationId xmlns:a16="http://schemas.microsoft.com/office/drawing/2014/main" id="{E1F90A17-3312-C4CF-CE36-56427593C786}"/>
                </a:ext>
              </a:extLst>
            </p:cNvPr>
            <p:cNvSpPr/>
            <p:nvPr/>
          </p:nvSpPr>
          <p:spPr>
            <a:xfrm>
              <a:off x="4396650" y="2119700"/>
              <a:ext cx="33375" cy="254575"/>
            </a:xfrm>
            <a:custGeom>
              <a:avLst/>
              <a:gdLst/>
              <a:ahLst/>
              <a:cxnLst/>
              <a:rect l="l" t="t" r="r" b="b"/>
              <a:pathLst>
                <a:path w="1335" h="10183" extrusionOk="0">
                  <a:moveTo>
                    <a:pt x="1296" y="0"/>
                  </a:moveTo>
                  <a:cubicBezTo>
                    <a:pt x="1247" y="0"/>
                    <a:pt x="1168" y="78"/>
                    <a:pt x="1168" y="124"/>
                  </a:cubicBezTo>
                  <a:cubicBezTo>
                    <a:pt x="868" y="3460"/>
                    <a:pt x="467" y="6796"/>
                    <a:pt x="0" y="10131"/>
                  </a:cubicBezTo>
                  <a:cubicBezTo>
                    <a:pt x="0" y="10168"/>
                    <a:pt x="18" y="10182"/>
                    <a:pt x="41" y="10182"/>
                  </a:cubicBezTo>
                  <a:cubicBezTo>
                    <a:pt x="80" y="10182"/>
                    <a:pt x="134" y="10140"/>
                    <a:pt x="134" y="10098"/>
                  </a:cubicBezTo>
                  <a:cubicBezTo>
                    <a:pt x="868" y="6829"/>
                    <a:pt x="1034" y="3393"/>
                    <a:pt x="1335" y="58"/>
                  </a:cubicBezTo>
                  <a:cubicBezTo>
                    <a:pt x="1335" y="16"/>
                    <a:pt x="1319" y="0"/>
                    <a:pt x="1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2100;p74">
              <a:extLst>
                <a:ext uri="{FF2B5EF4-FFF2-40B4-BE49-F238E27FC236}">
                  <a16:creationId xmlns:a16="http://schemas.microsoft.com/office/drawing/2014/main" id="{80926EA9-0A7B-B5F6-F1F6-DF4709E4AD87}"/>
                </a:ext>
              </a:extLst>
            </p:cNvPr>
            <p:cNvSpPr/>
            <p:nvPr/>
          </p:nvSpPr>
          <p:spPr>
            <a:xfrm>
              <a:off x="4415250" y="2133375"/>
              <a:ext cx="38400" cy="205825"/>
            </a:xfrm>
            <a:custGeom>
              <a:avLst/>
              <a:gdLst/>
              <a:ahLst/>
              <a:cxnLst/>
              <a:rect l="l" t="t" r="r" b="b"/>
              <a:pathLst>
                <a:path w="1536" h="8233" extrusionOk="0">
                  <a:moveTo>
                    <a:pt x="1507" y="1"/>
                  </a:moveTo>
                  <a:cubicBezTo>
                    <a:pt x="1466" y="1"/>
                    <a:pt x="1381" y="55"/>
                    <a:pt x="1358" y="78"/>
                  </a:cubicBezTo>
                  <a:cubicBezTo>
                    <a:pt x="924" y="2780"/>
                    <a:pt x="424" y="5448"/>
                    <a:pt x="23" y="8183"/>
                  </a:cubicBezTo>
                  <a:cubicBezTo>
                    <a:pt x="0" y="8218"/>
                    <a:pt x="13" y="8233"/>
                    <a:pt x="41" y="8233"/>
                  </a:cubicBezTo>
                  <a:cubicBezTo>
                    <a:pt x="91" y="8233"/>
                    <a:pt x="190" y="8182"/>
                    <a:pt x="190" y="8117"/>
                  </a:cubicBezTo>
                  <a:cubicBezTo>
                    <a:pt x="624" y="5415"/>
                    <a:pt x="1091" y="2746"/>
                    <a:pt x="1525" y="44"/>
                  </a:cubicBezTo>
                  <a:cubicBezTo>
                    <a:pt x="1535" y="13"/>
                    <a:pt x="1526" y="1"/>
                    <a:pt x="1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2101;p74">
              <a:extLst>
                <a:ext uri="{FF2B5EF4-FFF2-40B4-BE49-F238E27FC236}">
                  <a16:creationId xmlns:a16="http://schemas.microsoft.com/office/drawing/2014/main" id="{B47FD256-3C3E-D1F2-CEBF-3A7A88587852}"/>
                </a:ext>
              </a:extLst>
            </p:cNvPr>
            <p:cNvSpPr/>
            <p:nvPr/>
          </p:nvSpPr>
          <p:spPr>
            <a:xfrm>
              <a:off x="4265725" y="2406975"/>
              <a:ext cx="29200" cy="99575"/>
            </a:xfrm>
            <a:custGeom>
              <a:avLst/>
              <a:gdLst/>
              <a:ahLst/>
              <a:cxnLst/>
              <a:rect l="l" t="t" r="r" b="b"/>
              <a:pathLst>
                <a:path w="1168" h="3983" extrusionOk="0">
                  <a:moveTo>
                    <a:pt x="1097" y="0"/>
                  </a:moveTo>
                  <a:cubicBezTo>
                    <a:pt x="1040" y="0"/>
                    <a:pt x="968" y="48"/>
                    <a:pt x="968" y="108"/>
                  </a:cubicBezTo>
                  <a:cubicBezTo>
                    <a:pt x="701" y="1409"/>
                    <a:pt x="300" y="2643"/>
                    <a:pt x="0" y="3944"/>
                  </a:cubicBezTo>
                  <a:cubicBezTo>
                    <a:pt x="0" y="3972"/>
                    <a:pt x="12" y="3983"/>
                    <a:pt x="28" y="3983"/>
                  </a:cubicBezTo>
                  <a:cubicBezTo>
                    <a:pt x="51" y="3983"/>
                    <a:pt x="81" y="3964"/>
                    <a:pt x="100" y="3944"/>
                  </a:cubicBezTo>
                  <a:cubicBezTo>
                    <a:pt x="601" y="2677"/>
                    <a:pt x="867" y="1342"/>
                    <a:pt x="1168" y="75"/>
                  </a:cubicBezTo>
                  <a:cubicBezTo>
                    <a:pt x="1168" y="21"/>
                    <a:pt x="1136" y="0"/>
                    <a:pt x="10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2102;p74">
              <a:extLst>
                <a:ext uri="{FF2B5EF4-FFF2-40B4-BE49-F238E27FC236}">
                  <a16:creationId xmlns:a16="http://schemas.microsoft.com/office/drawing/2014/main" id="{8534E12C-E165-48F8-793E-B153CDA5F1FF}"/>
                </a:ext>
              </a:extLst>
            </p:cNvPr>
            <p:cNvSpPr/>
            <p:nvPr/>
          </p:nvSpPr>
          <p:spPr>
            <a:xfrm>
              <a:off x="4289075" y="2412200"/>
              <a:ext cx="24200" cy="126600"/>
            </a:xfrm>
            <a:custGeom>
              <a:avLst/>
              <a:gdLst/>
              <a:ahLst/>
              <a:cxnLst/>
              <a:rect l="l" t="t" r="r" b="b"/>
              <a:pathLst>
                <a:path w="968" h="5064" extrusionOk="0">
                  <a:moveTo>
                    <a:pt x="918" y="0"/>
                  </a:moveTo>
                  <a:cubicBezTo>
                    <a:pt x="869" y="0"/>
                    <a:pt x="801" y="57"/>
                    <a:pt x="801" y="99"/>
                  </a:cubicBezTo>
                  <a:cubicBezTo>
                    <a:pt x="534" y="1734"/>
                    <a:pt x="134" y="3402"/>
                    <a:pt x="0" y="5036"/>
                  </a:cubicBezTo>
                  <a:cubicBezTo>
                    <a:pt x="0" y="5056"/>
                    <a:pt x="9" y="5064"/>
                    <a:pt x="22" y="5064"/>
                  </a:cubicBezTo>
                  <a:cubicBezTo>
                    <a:pt x="53" y="5064"/>
                    <a:pt x="110" y="5017"/>
                    <a:pt x="134" y="4969"/>
                  </a:cubicBezTo>
                  <a:cubicBezTo>
                    <a:pt x="501" y="3368"/>
                    <a:pt x="734" y="1700"/>
                    <a:pt x="968" y="66"/>
                  </a:cubicBezTo>
                  <a:cubicBezTo>
                    <a:pt x="968" y="18"/>
                    <a:pt x="946"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2103;p74">
              <a:extLst>
                <a:ext uri="{FF2B5EF4-FFF2-40B4-BE49-F238E27FC236}">
                  <a16:creationId xmlns:a16="http://schemas.microsoft.com/office/drawing/2014/main" id="{C0B9E99E-3265-5541-4DB6-898BA88838BD}"/>
                </a:ext>
              </a:extLst>
            </p:cNvPr>
            <p:cNvSpPr/>
            <p:nvPr/>
          </p:nvSpPr>
          <p:spPr>
            <a:xfrm>
              <a:off x="4312425" y="2417425"/>
              <a:ext cx="17525" cy="128450"/>
            </a:xfrm>
            <a:custGeom>
              <a:avLst/>
              <a:gdLst/>
              <a:ahLst/>
              <a:cxnLst/>
              <a:rect l="l" t="t" r="r" b="b"/>
              <a:pathLst>
                <a:path w="701" h="5138" extrusionOk="0">
                  <a:moveTo>
                    <a:pt x="643" y="1"/>
                  </a:moveTo>
                  <a:cubicBezTo>
                    <a:pt x="582" y="1"/>
                    <a:pt x="501" y="87"/>
                    <a:pt x="501" y="157"/>
                  </a:cubicBezTo>
                  <a:cubicBezTo>
                    <a:pt x="367" y="1825"/>
                    <a:pt x="234" y="3426"/>
                    <a:pt x="0" y="5094"/>
                  </a:cubicBezTo>
                  <a:cubicBezTo>
                    <a:pt x="0" y="5126"/>
                    <a:pt x="7" y="5137"/>
                    <a:pt x="18" y="5137"/>
                  </a:cubicBezTo>
                  <a:cubicBezTo>
                    <a:pt x="42" y="5137"/>
                    <a:pt x="88" y="5083"/>
                    <a:pt x="134" y="5061"/>
                  </a:cubicBezTo>
                  <a:cubicBezTo>
                    <a:pt x="567" y="3426"/>
                    <a:pt x="567" y="1725"/>
                    <a:pt x="701" y="57"/>
                  </a:cubicBezTo>
                  <a:cubicBezTo>
                    <a:pt x="691" y="17"/>
                    <a:pt x="669"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2104;p74">
              <a:extLst>
                <a:ext uri="{FF2B5EF4-FFF2-40B4-BE49-F238E27FC236}">
                  <a16:creationId xmlns:a16="http://schemas.microsoft.com/office/drawing/2014/main" id="{7B047BF9-6C18-DCA2-0F28-BA638DF9E767}"/>
                </a:ext>
              </a:extLst>
            </p:cNvPr>
            <p:cNvSpPr/>
            <p:nvPr/>
          </p:nvSpPr>
          <p:spPr>
            <a:xfrm>
              <a:off x="4324925" y="2419000"/>
              <a:ext cx="19675" cy="133650"/>
            </a:xfrm>
            <a:custGeom>
              <a:avLst/>
              <a:gdLst/>
              <a:ahLst/>
              <a:cxnLst/>
              <a:rect l="l" t="t" r="r" b="b"/>
              <a:pathLst>
                <a:path w="787" h="5346" extrusionOk="0">
                  <a:moveTo>
                    <a:pt x="777" y="1"/>
                  </a:moveTo>
                  <a:cubicBezTo>
                    <a:pt x="752" y="1"/>
                    <a:pt x="658" y="55"/>
                    <a:pt x="634" y="128"/>
                  </a:cubicBezTo>
                  <a:cubicBezTo>
                    <a:pt x="401" y="1862"/>
                    <a:pt x="167" y="3597"/>
                    <a:pt x="1" y="5331"/>
                  </a:cubicBezTo>
                  <a:cubicBezTo>
                    <a:pt x="1" y="5341"/>
                    <a:pt x="6" y="5345"/>
                    <a:pt x="14" y="5345"/>
                  </a:cubicBezTo>
                  <a:cubicBezTo>
                    <a:pt x="34" y="5345"/>
                    <a:pt x="67" y="5321"/>
                    <a:pt x="67" y="5298"/>
                  </a:cubicBezTo>
                  <a:cubicBezTo>
                    <a:pt x="501" y="3597"/>
                    <a:pt x="568" y="1795"/>
                    <a:pt x="768" y="27"/>
                  </a:cubicBezTo>
                  <a:cubicBezTo>
                    <a:pt x="786" y="9"/>
                    <a:pt x="787" y="1"/>
                    <a:pt x="7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2105;p74">
              <a:extLst>
                <a:ext uri="{FF2B5EF4-FFF2-40B4-BE49-F238E27FC236}">
                  <a16:creationId xmlns:a16="http://schemas.microsoft.com/office/drawing/2014/main" id="{6A63E33E-DB37-F12E-CBF8-C854427F2665}"/>
                </a:ext>
              </a:extLst>
            </p:cNvPr>
            <p:cNvSpPr/>
            <p:nvPr/>
          </p:nvSpPr>
          <p:spPr>
            <a:xfrm>
              <a:off x="4336600" y="2399425"/>
              <a:ext cx="21950" cy="157375"/>
            </a:xfrm>
            <a:custGeom>
              <a:avLst/>
              <a:gdLst/>
              <a:ahLst/>
              <a:cxnLst/>
              <a:rect l="l" t="t" r="r" b="b"/>
              <a:pathLst>
                <a:path w="878" h="6295" extrusionOk="0">
                  <a:moveTo>
                    <a:pt x="853" y="1"/>
                  </a:moveTo>
                  <a:cubicBezTo>
                    <a:pt x="815" y="1"/>
                    <a:pt x="734" y="64"/>
                    <a:pt x="734" y="110"/>
                  </a:cubicBezTo>
                  <a:cubicBezTo>
                    <a:pt x="534" y="2211"/>
                    <a:pt x="201" y="4246"/>
                    <a:pt x="1" y="6281"/>
                  </a:cubicBezTo>
                  <a:cubicBezTo>
                    <a:pt x="1" y="6291"/>
                    <a:pt x="6" y="6295"/>
                    <a:pt x="14" y="6295"/>
                  </a:cubicBezTo>
                  <a:cubicBezTo>
                    <a:pt x="34" y="6295"/>
                    <a:pt x="67" y="6271"/>
                    <a:pt x="67" y="6248"/>
                  </a:cubicBezTo>
                  <a:cubicBezTo>
                    <a:pt x="501" y="4213"/>
                    <a:pt x="701" y="2078"/>
                    <a:pt x="868" y="43"/>
                  </a:cubicBezTo>
                  <a:cubicBezTo>
                    <a:pt x="878" y="13"/>
                    <a:pt x="870" y="1"/>
                    <a:pt x="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2106;p74">
              <a:extLst>
                <a:ext uri="{FF2B5EF4-FFF2-40B4-BE49-F238E27FC236}">
                  <a16:creationId xmlns:a16="http://schemas.microsoft.com/office/drawing/2014/main" id="{CA2C5A9D-1067-4B9B-132A-F9246215797B}"/>
                </a:ext>
              </a:extLst>
            </p:cNvPr>
            <p:cNvSpPr/>
            <p:nvPr/>
          </p:nvSpPr>
          <p:spPr>
            <a:xfrm>
              <a:off x="4350775" y="2395525"/>
              <a:ext cx="22550" cy="168300"/>
            </a:xfrm>
            <a:custGeom>
              <a:avLst/>
              <a:gdLst/>
              <a:ahLst/>
              <a:cxnLst/>
              <a:rect l="l" t="t" r="r" b="b"/>
              <a:pathLst>
                <a:path w="902" h="6732" extrusionOk="0">
                  <a:moveTo>
                    <a:pt x="862" y="0"/>
                  </a:moveTo>
                  <a:cubicBezTo>
                    <a:pt x="823" y="0"/>
                    <a:pt x="768" y="56"/>
                    <a:pt x="768" y="99"/>
                  </a:cubicBezTo>
                  <a:cubicBezTo>
                    <a:pt x="634" y="2301"/>
                    <a:pt x="267" y="4469"/>
                    <a:pt x="1" y="6704"/>
                  </a:cubicBezTo>
                  <a:cubicBezTo>
                    <a:pt x="1" y="6723"/>
                    <a:pt x="12" y="6732"/>
                    <a:pt x="28" y="6732"/>
                  </a:cubicBezTo>
                  <a:cubicBezTo>
                    <a:pt x="67" y="6732"/>
                    <a:pt x="134" y="6684"/>
                    <a:pt x="134" y="6637"/>
                  </a:cubicBezTo>
                  <a:cubicBezTo>
                    <a:pt x="534" y="4469"/>
                    <a:pt x="801" y="2234"/>
                    <a:pt x="901" y="66"/>
                  </a:cubicBezTo>
                  <a:cubicBezTo>
                    <a:pt x="901" y="18"/>
                    <a:pt x="884" y="0"/>
                    <a:pt x="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2107;p74">
              <a:extLst>
                <a:ext uri="{FF2B5EF4-FFF2-40B4-BE49-F238E27FC236}">
                  <a16:creationId xmlns:a16="http://schemas.microsoft.com/office/drawing/2014/main" id="{63FAAEC3-5252-AA24-69CE-67B9043DB484}"/>
                </a:ext>
              </a:extLst>
            </p:cNvPr>
            <p:cNvSpPr/>
            <p:nvPr/>
          </p:nvSpPr>
          <p:spPr>
            <a:xfrm>
              <a:off x="4376625" y="2393425"/>
              <a:ext cx="32000" cy="173300"/>
            </a:xfrm>
            <a:custGeom>
              <a:avLst/>
              <a:gdLst/>
              <a:ahLst/>
              <a:cxnLst/>
              <a:rect l="l" t="t" r="r" b="b"/>
              <a:pathLst>
                <a:path w="1280" h="6932" extrusionOk="0">
                  <a:moveTo>
                    <a:pt x="1244" y="0"/>
                  </a:moveTo>
                  <a:cubicBezTo>
                    <a:pt x="1202" y="0"/>
                    <a:pt x="1123" y="51"/>
                    <a:pt x="1101" y="116"/>
                  </a:cubicBezTo>
                  <a:cubicBezTo>
                    <a:pt x="735" y="2351"/>
                    <a:pt x="268" y="4620"/>
                    <a:pt x="1" y="6888"/>
                  </a:cubicBezTo>
                  <a:cubicBezTo>
                    <a:pt x="1" y="6920"/>
                    <a:pt x="14" y="6931"/>
                    <a:pt x="32" y="6931"/>
                  </a:cubicBezTo>
                  <a:cubicBezTo>
                    <a:pt x="72" y="6931"/>
                    <a:pt x="134" y="6877"/>
                    <a:pt x="134" y="6855"/>
                  </a:cubicBezTo>
                  <a:cubicBezTo>
                    <a:pt x="468" y="4620"/>
                    <a:pt x="901" y="2351"/>
                    <a:pt x="1268" y="50"/>
                  </a:cubicBezTo>
                  <a:cubicBezTo>
                    <a:pt x="1280" y="15"/>
                    <a:pt x="1267" y="0"/>
                    <a:pt x="1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2108;p74">
              <a:extLst>
                <a:ext uri="{FF2B5EF4-FFF2-40B4-BE49-F238E27FC236}">
                  <a16:creationId xmlns:a16="http://schemas.microsoft.com/office/drawing/2014/main" id="{FD76C903-16B2-0D19-1D8E-CCADB58983E6}"/>
                </a:ext>
              </a:extLst>
            </p:cNvPr>
            <p:cNvSpPr/>
            <p:nvPr/>
          </p:nvSpPr>
          <p:spPr>
            <a:xfrm>
              <a:off x="4388800" y="2348225"/>
              <a:ext cx="41225" cy="218725"/>
            </a:xfrm>
            <a:custGeom>
              <a:avLst/>
              <a:gdLst/>
              <a:ahLst/>
              <a:cxnLst/>
              <a:rect l="l" t="t" r="r" b="b"/>
              <a:pathLst>
                <a:path w="1649" h="8749" extrusionOk="0">
                  <a:moveTo>
                    <a:pt x="1593" y="1"/>
                  </a:moveTo>
                  <a:cubicBezTo>
                    <a:pt x="1544" y="1"/>
                    <a:pt x="1482" y="62"/>
                    <a:pt x="1482" y="123"/>
                  </a:cubicBezTo>
                  <a:cubicBezTo>
                    <a:pt x="1215" y="3025"/>
                    <a:pt x="948" y="5861"/>
                    <a:pt x="14" y="8696"/>
                  </a:cubicBezTo>
                  <a:cubicBezTo>
                    <a:pt x="1" y="8735"/>
                    <a:pt x="14" y="8749"/>
                    <a:pt x="36" y="8749"/>
                  </a:cubicBezTo>
                  <a:cubicBezTo>
                    <a:pt x="70" y="8749"/>
                    <a:pt x="127" y="8716"/>
                    <a:pt x="147" y="8696"/>
                  </a:cubicBezTo>
                  <a:cubicBezTo>
                    <a:pt x="1282" y="5994"/>
                    <a:pt x="1415" y="2959"/>
                    <a:pt x="1649" y="90"/>
                  </a:cubicBezTo>
                  <a:cubicBezTo>
                    <a:pt x="1649" y="25"/>
                    <a:pt x="1623" y="1"/>
                    <a:pt x="1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2109;p74">
              <a:extLst>
                <a:ext uri="{FF2B5EF4-FFF2-40B4-BE49-F238E27FC236}">
                  <a16:creationId xmlns:a16="http://schemas.microsoft.com/office/drawing/2014/main" id="{C1DFC99E-EF5E-FE63-0E49-28DF23627379}"/>
                </a:ext>
              </a:extLst>
            </p:cNvPr>
            <p:cNvSpPr/>
            <p:nvPr/>
          </p:nvSpPr>
          <p:spPr>
            <a:xfrm>
              <a:off x="4447525" y="1867400"/>
              <a:ext cx="14200" cy="187725"/>
            </a:xfrm>
            <a:custGeom>
              <a:avLst/>
              <a:gdLst/>
              <a:ahLst/>
              <a:cxnLst/>
              <a:rect l="l" t="t" r="r" b="b"/>
              <a:pathLst>
                <a:path w="568" h="7509" extrusionOk="0">
                  <a:moveTo>
                    <a:pt x="351" y="1"/>
                  </a:moveTo>
                  <a:cubicBezTo>
                    <a:pt x="300" y="1"/>
                    <a:pt x="234" y="72"/>
                    <a:pt x="234" y="142"/>
                  </a:cubicBezTo>
                  <a:cubicBezTo>
                    <a:pt x="300" y="2644"/>
                    <a:pt x="167" y="5013"/>
                    <a:pt x="0" y="7481"/>
                  </a:cubicBezTo>
                  <a:cubicBezTo>
                    <a:pt x="0" y="7501"/>
                    <a:pt x="11" y="7509"/>
                    <a:pt x="28" y="7509"/>
                  </a:cubicBezTo>
                  <a:cubicBezTo>
                    <a:pt x="67" y="7509"/>
                    <a:pt x="133" y="7461"/>
                    <a:pt x="133" y="7414"/>
                  </a:cubicBezTo>
                  <a:cubicBezTo>
                    <a:pt x="567" y="4979"/>
                    <a:pt x="467" y="2511"/>
                    <a:pt x="400" y="42"/>
                  </a:cubicBezTo>
                  <a:cubicBezTo>
                    <a:pt x="391" y="13"/>
                    <a:pt x="372"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2110;p74">
              <a:extLst>
                <a:ext uri="{FF2B5EF4-FFF2-40B4-BE49-F238E27FC236}">
                  <a16:creationId xmlns:a16="http://schemas.microsoft.com/office/drawing/2014/main" id="{3171D29D-5989-355A-F08E-2F2A297F3027}"/>
                </a:ext>
              </a:extLst>
            </p:cNvPr>
            <p:cNvSpPr/>
            <p:nvPr/>
          </p:nvSpPr>
          <p:spPr>
            <a:xfrm>
              <a:off x="4601900" y="1975850"/>
              <a:ext cx="3250" cy="1875"/>
            </a:xfrm>
            <a:custGeom>
              <a:avLst/>
              <a:gdLst/>
              <a:ahLst/>
              <a:cxnLst/>
              <a:rect l="l" t="t" r="r" b="b"/>
              <a:pathLst>
                <a:path w="130" h="75" extrusionOk="0">
                  <a:moveTo>
                    <a:pt x="70" y="1"/>
                  </a:moveTo>
                  <a:cubicBezTo>
                    <a:pt x="21" y="1"/>
                    <a:pt x="1" y="74"/>
                    <a:pt x="29" y="74"/>
                  </a:cubicBezTo>
                  <a:cubicBezTo>
                    <a:pt x="96" y="74"/>
                    <a:pt x="130" y="7"/>
                    <a:pt x="96" y="7"/>
                  </a:cubicBezTo>
                  <a:cubicBezTo>
                    <a:pt x="87" y="3"/>
                    <a:pt x="78" y="1"/>
                    <a:pt x="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2111;p74">
              <a:extLst>
                <a:ext uri="{FF2B5EF4-FFF2-40B4-BE49-F238E27FC236}">
                  <a16:creationId xmlns:a16="http://schemas.microsoft.com/office/drawing/2014/main" id="{2EF71876-3CF4-FE55-3993-A7F4B52326BF}"/>
                </a:ext>
              </a:extLst>
            </p:cNvPr>
            <p:cNvSpPr/>
            <p:nvPr/>
          </p:nvSpPr>
          <p:spPr>
            <a:xfrm>
              <a:off x="4463350" y="1863825"/>
              <a:ext cx="12850" cy="204300"/>
            </a:xfrm>
            <a:custGeom>
              <a:avLst/>
              <a:gdLst/>
              <a:ahLst/>
              <a:cxnLst/>
              <a:rect l="l" t="t" r="r" b="b"/>
              <a:pathLst>
                <a:path w="514" h="8172" extrusionOk="0">
                  <a:moveTo>
                    <a:pt x="475" y="1"/>
                  </a:moveTo>
                  <a:cubicBezTo>
                    <a:pt x="434" y="1"/>
                    <a:pt x="368" y="43"/>
                    <a:pt x="368" y="85"/>
                  </a:cubicBezTo>
                  <a:cubicBezTo>
                    <a:pt x="334" y="2787"/>
                    <a:pt x="168" y="5456"/>
                    <a:pt x="1" y="8158"/>
                  </a:cubicBezTo>
                  <a:cubicBezTo>
                    <a:pt x="1" y="8167"/>
                    <a:pt x="9" y="8172"/>
                    <a:pt x="22" y="8172"/>
                  </a:cubicBezTo>
                  <a:cubicBezTo>
                    <a:pt x="51" y="8172"/>
                    <a:pt x="101" y="8148"/>
                    <a:pt x="101" y="8124"/>
                  </a:cubicBezTo>
                  <a:cubicBezTo>
                    <a:pt x="468" y="5456"/>
                    <a:pt x="468" y="2720"/>
                    <a:pt x="501" y="52"/>
                  </a:cubicBezTo>
                  <a:cubicBezTo>
                    <a:pt x="513" y="15"/>
                    <a:pt x="499" y="1"/>
                    <a:pt x="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2112;p74">
              <a:extLst>
                <a:ext uri="{FF2B5EF4-FFF2-40B4-BE49-F238E27FC236}">
                  <a16:creationId xmlns:a16="http://schemas.microsoft.com/office/drawing/2014/main" id="{B5BB0DFB-DF10-A44A-4CD2-7B9919D9EF77}"/>
                </a:ext>
              </a:extLst>
            </p:cNvPr>
            <p:cNvSpPr/>
            <p:nvPr/>
          </p:nvSpPr>
          <p:spPr>
            <a:xfrm>
              <a:off x="4479200" y="1859550"/>
              <a:ext cx="25050" cy="193650"/>
            </a:xfrm>
            <a:custGeom>
              <a:avLst/>
              <a:gdLst/>
              <a:ahLst/>
              <a:cxnLst/>
              <a:rect l="l" t="t" r="r" b="b"/>
              <a:pathLst>
                <a:path w="1002" h="7746" extrusionOk="0">
                  <a:moveTo>
                    <a:pt x="979" y="1"/>
                  </a:moveTo>
                  <a:cubicBezTo>
                    <a:pt x="933" y="1"/>
                    <a:pt x="835" y="72"/>
                    <a:pt x="835" y="123"/>
                  </a:cubicBezTo>
                  <a:cubicBezTo>
                    <a:pt x="634" y="2658"/>
                    <a:pt x="334" y="5160"/>
                    <a:pt x="1" y="7695"/>
                  </a:cubicBezTo>
                  <a:cubicBezTo>
                    <a:pt x="1" y="7732"/>
                    <a:pt x="10" y="7746"/>
                    <a:pt x="24" y="7746"/>
                  </a:cubicBezTo>
                  <a:cubicBezTo>
                    <a:pt x="50" y="7746"/>
                    <a:pt x="92" y="7704"/>
                    <a:pt x="134" y="7662"/>
                  </a:cubicBezTo>
                  <a:cubicBezTo>
                    <a:pt x="701" y="5160"/>
                    <a:pt x="835" y="2558"/>
                    <a:pt x="1001" y="23"/>
                  </a:cubicBezTo>
                  <a:cubicBezTo>
                    <a:pt x="1001" y="7"/>
                    <a:pt x="992" y="1"/>
                    <a:pt x="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2113;p74">
              <a:extLst>
                <a:ext uri="{FF2B5EF4-FFF2-40B4-BE49-F238E27FC236}">
                  <a16:creationId xmlns:a16="http://schemas.microsoft.com/office/drawing/2014/main" id="{009F865C-DA2A-BBA9-C22A-70B9ECBECD79}"/>
                </a:ext>
              </a:extLst>
            </p:cNvPr>
            <p:cNvSpPr/>
            <p:nvPr/>
          </p:nvSpPr>
          <p:spPr>
            <a:xfrm>
              <a:off x="4488850" y="1844275"/>
              <a:ext cx="28750" cy="216125"/>
            </a:xfrm>
            <a:custGeom>
              <a:avLst/>
              <a:gdLst/>
              <a:ahLst/>
              <a:cxnLst/>
              <a:rect l="l" t="t" r="r" b="b"/>
              <a:pathLst>
                <a:path w="1150" h="8645" extrusionOk="0">
                  <a:moveTo>
                    <a:pt x="1016" y="1"/>
                  </a:moveTo>
                  <a:cubicBezTo>
                    <a:pt x="984" y="1"/>
                    <a:pt x="916" y="57"/>
                    <a:pt x="916" y="100"/>
                  </a:cubicBezTo>
                  <a:cubicBezTo>
                    <a:pt x="982" y="2835"/>
                    <a:pt x="949" y="5971"/>
                    <a:pt x="15" y="8606"/>
                  </a:cubicBezTo>
                  <a:cubicBezTo>
                    <a:pt x="1" y="8634"/>
                    <a:pt x="22" y="8645"/>
                    <a:pt x="52" y="8645"/>
                  </a:cubicBezTo>
                  <a:cubicBezTo>
                    <a:pt x="93" y="8645"/>
                    <a:pt x="148" y="8625"/>
                    <a:pt x="148" y="8606"/>
                  </a:cubicBezTo>
                  <a:cubicBezTo>
                    <a:pt x="1149" y="6071"/>
                    <a:pt x="1116" y="2735"/>
                    <a:pt x="1016" y="67"/>
                  </a:cubicBezTo>
                  <a:cubicBezTo>
                    <a:pt x="1040" y="19"/>
                    <a:pt x="1033"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2114;p74">
              <a:extLst>
                <a:ext uri="{FF2B5EF4-FFF2-40B4-BE49-F238E27FC236}">
                  <a16:creationId xmlns:a16="http://schemas.microsoft.com/office/drawing/2014/main" id="{AAA0A701-77DB-41FC-6E36-76CE92E33BF0}"/>
                </a:ext>
              </a:extLst>
            </p:cNvPr>
            <p:cNvSpPr/>
            <p:nvPr/>
          </p:nvSpPr>
          <p:spPr>
            <a:xfrm>
              <a:off x="4516725" y="1840850"/>
              <a:ext cx="26725" cy="260325"/>
            </a:xfrm>
            <a:custGeom>
              <a:avLst/>
              <a:gdLst/>
              <a:ahLst/>
              <a:cxnLst/>
              <a:rect l="l" t="t" r="r" b="b"/>
              <a:pathLst>
                <a:path w="1069" h="10413" extrusionOk="0">
                  <a:moveTo>
                    <a:pt x="1040" y="1"/>
                  </a:moveTo>
                  <a:cubicBezTo>
                    <a:pt x="991" y="1"/>
                    <a:pt x="893" y="87"/>
                    <a:pt x="868" y="137"/>
                  </a:cubicBezTo>
                  <a:cubicBezTo>
                    <a:pt x="601" y="3506"/>
                    <a:pt x="568" y="7042"/>
                    <a:pt x="1" y="10378"/>
                  </a:cubicBezTo>
                  <a:cubicBezTo>
                    <a:pt x="1" y="10401"/>
                    <a:pt x="13" y="10412"/>
                    <a:pt x="29" y="10412"/>
                  </a:cubicBezTo>
                  <a:cubicBezTo>
                    <a:pt x="59" y="10412"/>
                    <a:pt x="101" y="10376"/>
                    <a:pt x="101" y="10311"/>
                  </a:cubicBezTo>
                  <a:cubicBezTo>
                    <a:pt x="935" y="7109"/>
                    <a:pt x="835" y="3373"/>
                    <a:pt x="1068" y="37"/>
                  </a:cubicBezTo>
                  <a:cubicBezTo>
                    <a:pt x="1068" y="11"/>
                    <a:pt x="1057"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2115;p74">
              <a:extLst>
                <a:ext uri="{FF2B5EF4-FFF2-40B4-BE49-F238E27FC236}">
                  <a16:creationId xmlns:a16="http://schemas.microsoft.com/office/drawing/2014/main" id="{2E887E7B-9987-2F20-6DC8-28BA099579BB}"/>
                </a:ext>
              </a:extLst>
            </p:cNvPr>
            <p:cNvSpPr/>
            <p:nvPr/>
          </p:nvSpPr>
          <p:spPr>
            <a:xfrm>
              <a:off x="4522575" y="1851100"/>
              <a:ext cx="36950" cy="254075"/>
            </a:xfrm>
            <a:custGeom>
              <a:avLst/>
              <a:gdLst/>
              <a:ahLst/>
              <a:cxnLst/>
              <a:rect l="l" t="t" r="r" b="b"/>
              <a:pathLst>
                <a:path w="1478" h="10163" extrusionOk="0">
                  <a:moveTo>
                    <a:pt x="1457" y="0"/>
                  </a:moveTo>
                  <a:cubicBezTo>
                    <a:pt x="1421" y="0"/>
                    <a:pt x="1334" y="55"/>
                    <a:pt x="1334" y="127"/>
                  </a:cubicBezTo>
                  <a:cubicBezTo>
                    <a:pt x="1068" y="3496"/>
                    <a:pt x="667" y="6799"/>
                    <a:pt x="0" y="10134"/>
                  </a:cubicBezTo>
                  <a:cubicBezTo>
                    <a:pt x="0" y="10154"/>
                    <a:pt x="9" y="10162"/>
                    <a:pt x="21" y="10162"/>
                  </a:cubicBezTo>
                  <a:cubicBezTo>
                    <a:pt x="50" y="10162"/>
                    <a:pt x="100" y="10115"/>
                    <a:pt x="100" y="10068"/>
                  </a:cubicBezTo>
                  <a:cubicBezTo>
                    <a:pt x="968" y="6832"/>
                    <a:pt x="1168" y="3396"/>
                    <a:pt x="1468" y="27"/>
                  </a:cubicBezTo>
                  <a:cubicBezTo>
                    <a:pt x="1477" y="9"/>
                    <a:pt x="1471" y="0"/>
                    <a:pt x="1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2116;p74">
              <a:extLst>
                <a:ext uri="{FF2B5EF4-FFF2-40B4-BE49-F238E27FC236}">
                  <a16:creationId xmlns:a16="http://schemas.microsoft.com/office/drawing/2014/main" id="{7B65AC26-B11C-CB45-B240-7E84026E2334}"/>
                </a:ext>
              </a:extLst>
            </p:cNvPr>
            <p:cNvSpPr/>
            <p:nvPr/>
          </p:nvSpPr>
          <p:spPr>
            <a:xfrm>
              <a:off x="4545925" y="1845300"/>
              <a:ext cx="34475" cy="251525"/>
            </a:xfrm>
            <a:custGeom>
              <a:avLst/>
              <a:gdLst/>
              <a:ahLst/>
              <a:cxnLst/>
              <a:rect l="l" t="t" r="r" b="b"/>
              <a:pathLst>
                <a:path w="1379" h="10061" extrusionOk="0">
                  <a:moveTo>
                    <a:pt x="1350" y="1"/>
                  </a:moveTo>
                  <a:cubicBezTo>
                    <a:pt x="1311" y="1"/>
                    <a:pt x="1234" y="70"/>
                    <a:pt x="1234" y="92"/>
                  </a:cubicBezTo>
                  <a:cubicBezTo>
                    <a:pt x="867" y="3395"/>
                    <a:pt x="367" y="6697"/>
                    <a:pt x="0" y="10033"/>
                  </a:cubicBezTo>
                  <a:cubicBezTo>
                    <a:pt x="0" y="10052"/>
                    <a:pt x="12" y="10061"/>
                    <a:pt x="28" y="10061"/>
                  </a:cubicBezTo>
                  <a:cubicBezTo>
                    <a:pt x="67" y="10061"/>
                    <a:pt x="134" y="10013"/>
                    <a:pt x="134" y="9966"/>
                  </a:cubicBezTo>
                  <a:cubicBezTo>
                    <a:pt x="601" y="6697"/>
                    <a:pt x="1001" y="3361"/>
                    <a:pt x="1368" y="59"/>
                  </a:cubicBezTo>
                  <a:cubicBezTo>
                    <a:pt x="1379" y="16"/>
                    <a:pt x="1369" y="1"/>
                    <a:pt x="1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2117;p74">
              <a:extLst>
                <a:ext uri="{FF2B5EF4-FFF2-40B4-BE49-F238E27FC236}">
                  <a16:creationId xmlns:a16="http://schemas.microsoft.com/office/drawing/2014/main" id="{9096B614-C903-9233-09DC-E5625390491F}"/>
                </a:ext>
              </a:extLst>
            </p:cNvPr>
            <p:cNvSpPr/>
            <p:nvPr/>
          </p:nvSpPr>
          <p:spPr>
            <a:xfrm>
              <a:off x="4564275" y="1856600"/>
              <a:ext cx="37650" cy="251650"/>
            </a:xfrm>
            <a:custGeom>
              <a:avLst/>
              <a:gdLst/>
              <a:ahLst/>
              <a:cxnLst/>
              <a:rect l="l" t="t" r="r" b="b"/>
              <a:pathLst>
                <a:path w="1506" h="10066" extrusionOk="0">
                  <a:moveTo>
                    <a:pt x="1503" y="1"/>
                  </a:moveTo>
                  <a:cubicBezTo>
                    <a:pt x="1484" y="1"/>
                    <a:pt x="1334" y="83"/>
                    <a:pt x="1334" y="141"/>
                  </a:cubicBezTo>
                  <a:cubicBezTo>
                    <a:pt x="967" y="3443"/>
                    <a:pt x="500" y="6746"/>
                    <a:pt x="0" y="10015"/>
                  </a:cubicBezTo>
                  <a:cubicBezTo>
                    <a:pt x="0" y="10051"/>
                    <a:pt x="14" y="10066"/>
                    <a:pt x="32" y="10066"/>
                  </a:cubicBezTo>
                  <a:cubicBezTo>
                    <a:pt x="65" y="10066"/>
                    <a:pt x="112" y="10023"/>
                    <a:pt x="133" y="9981"/>
                  </a:cubicBezTo>
                  <a:cubicBezTo>
                    <a:pt x="901" y="6712"/>
                    <a:pt x="1134" y="3343"/>
                    <a:pt x="1501" y="7"/>
                  </a:cubicBezTo>
                  <a:cubicBezTo>
                    <a:pt x="1506" y="3"/>
                    <a:pt x="1506" y="1"/>
                    <a:pt x="15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2118;p74">
              <a:extLst>
                <a:ext uri="{FF2B5EF4-FFF2-40B4-BE49-F238E27FC236}">
                  <a16:creationId xmlns:a16="http://schemas.microsoft.com/office/drawing/2014/main" id="{71EBE08B-6C7B-6C95-F974-C832238BFBE2}"/>
                </a:ext>
              </a:extLst>
            </p:cNvPr>
            <p:cNvSpPr/>
            <p:nvPr/>
          </p:nvSpPr>
          <p:spPr>
            <a:xfrm>
              <a:off x="4589275" y="1882550"/>
              <a:ext cx="36725" cy="232000"/>
            </a:xfrm>
            <a:custGeom>
              <a:avLst/>
              <a:gdLst/>
              <a:ahLst/>
              <a:cxnLst/>
              <a:rect l="l" t="t" r="r" b="b"/>
              <a:pathLst>
                <a:path w="1469" h="9280" extrusionOk="0">
                  <a:moveTo>
                    <a:pt x="1440" y="0"/>
                  </a:moveTo>
                  <a:cubicBezTo>
                    <a:pt x="1392" y="0"/>
                    <a:pt x="1302" y="79"/>
                    <a:pt x="1302" y="103"/>
                  </a:cubicBezTo>
                  <a:cubicBezTo>
                    <a:pt x="1135" y="3239"/>
                    <a:pt x="635" y="6208"/>
                    <a:pt x="1" y="9243"/>
                  </a:cubicBezTo>
                  <a:cubicBezTo>
                    <a:pt x="1" y="9269"/>
                    <a:pt x="20" y="9280"/>
                    <a:pt x="44" y="9280"/>
                  </a:cubicBezTo>
                  <a:cubicBezTo>
                    <a:pt x="83" y="9280"/>
                    <a:pt x="134" y="9251"/>
                    <a:pt x="134" y="9210"/>
                  </a:cubicBezTo>
                  <a:cubicBezTo>
                    <a:pt x="968" y="6208"/>
                    <a:pt x="1302" y="3106"/>
                    <a:pt x="1468" y="37"/>
                  </a:cubicBezTo>
                  <a:cubicBezTo>
                    <a:pt x="1468" y="10"/>
                    <a:pt x="1457" y="0"/>
                    <a:pt x="1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2119;p74">
              <a:extLst>
                <a:ext uri="{FF2B5EF4-FFF2-40B4-BE49-F238E27FC236}">
                  <a16:creationId xmlns:a16="http://schemas.microsoft.com/office/drawing/2014/main" id="{CB2C8E6C-3E79-ECD8-25C6-F28B3E0517F1}"/>
                </a:ext>
              </a:extLst>
            </p:cNvPr>
            <p:cNvSpPr/>
            <p:nvPr/>
          </p:nvSpPr>
          <p:spPr>
            <a:xfrm>
              <a:off x="4617625" y="1886125"/>
              <a:ext cx="35900" cy="219900"/>
            </a:xfrm>
            <a:custGeom>
              <a:avLst/>
              <a:gdLst/>
              <a:ahLst/>
              <a:cxnLst/>
              <a:rect l="l" t="t" r="r" b="b"/>
              <a:pathLst>
                <a:path w="1436" h="8796" extrusionOk="0">
                  <a:moveTo>
                    <a:pt x="1372" y="0"/>
                  </a:moveTo>
                  <a:cubicBezTo>
                    <a:pt x="1325" y="0"/>
                    <a:pt x="1268" y="36"/>
                    <a:pt x="1268" y="94"/>
                  </a:cubicBezTo>
                  <a:cubicBezTo>
                    <a:pt x="868" y="2963"/>
                    <a:pt x="435" y="5831"/>
                    <a:pt x="1" y="8767"/>
                  </a:cubicBezTo>
                  <a:cubicBezTo>
                    <a:pt x="1" y="8787"/>
                    <a:pt x="11" y="8795"/>
                    <a:pt x="24" y="8795"/>
                  </a:cubicBezTo>
                  <a:cubicBezTo>
                    <a:pt x="53" y="8795"/>
                    <a:pt x="101" y="8756"/>
                    <a:pt x="101" y="8733"/>
                  </a:cubicBezTo>
                  <a:cubicBezTo>
                    <a:pt x="768" y="5898"/>
                    <a:pt x="1035" y="2929"/>
                    <a:pt x="1435" y="61"/>
                  </a:cubicBezTo>
                  <a:cubicBezTo>
                    <a:pt x="1435" y="19"/>
                    <a:pt x="1406" y="0"/>
                    <a:pt x="1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2120;p74">
              <a:extLst>
                <a:ext uri="{FF2B5EF4-FFF2-40B4-BE49-F238E27FC236}">
                  <a16:creationId xmlns:a16="http://schemas.microsoft.com/office/drawing/2014/main" id="{DFDA16E4-3F5F-708B-D35E-F786A19CE864}"/>
                </a:ext>
              </a:extLst>
            </p:cNvPr>
            <p:cNvSpPr/>
            <p:nvPr/>
          </p:nvSpPr>
          <p:spPr>
            <a:xfrm>
              <a:off x="4647650" y="1880275"/>
              <a:ext cx="29225" cy="201925"/>
            </a:xfrm>
            <a:custGeom>
              <a:avLst/>
              <a:gdLst/>
              <a:ahLst/>
              <a:cxnLst/>
              <a:rect l="l" t="t" r="r" b="b"/>
              <a:pathLst>
                <a:path w="1169" h="8077" extrusionOk="0">
                  <a:moveTo>
                    <a:pt x="1137" y="1"/>
                  </a:moveTo>
                  <a:cubicBezTo>
                    <a:pt x="1088" y="1"/>
                    <a:pt x="1001" y="56"/>
                    <a:pt x="1001" y="128"/>
                  </a:cubicBezTo>
                  <a:cubicBezTo>
                    <a:pt x="768" y="2796"/>
                    <a:pt x="434" y="5398"/>
                    <a:pt x="1" y="8033"/>
                  </a:cubicBezTo>
                  <a:cubicBezTo>
                    <a:pt x="1" y="8065"/>
                    <a:pt x="11" y="8077"/>
                    <a:pt x="25" y="8077"/>
                  </a:cubicBezTo>
                  <a:cubicBezTo>
                    <a:pt x="54" y="8077"/>
                    <a:pt x="101" y="8023"/>
                    <a:pt x="101" y="8000"/>
                  </a:cubicBezTo>
                  <a:cubicBezTo>
                    <a:pt x="768" y="5398"/>
                    <a:pt x="968" y="2696"/>
                    <a:pt x="1168" y="28"/>
                  </a:cubicBezTo>
                  <a:cubicBezTo>
                    <a:pt x="1168" y="9"/>
                    <a:pt x="1155" y="1"/>
                    <a:pt x="1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2121;p74">
              <a:extLst>
                <a:ext uri="{FF2B5EF4-FFF2-40B4-BE49-F238E27FC236}">
                  <a16:creationId xmlns:a16="http://schemas.microsoft.com/office/drawing/2014/main" id="{220CDF22-0AEA-3010-9316-E45019D713FF}"/>
                </a:ext>
              </a:extLst>
            </p:cNvPr>
            <p:cNvSpPr/>
            <p:nvPr/>
          </p:nvSpPr>
          <p:spPr>
            <a:xfrm>
              <a:off x="4670175" y="1885275"/>
              <a:ext cx="40525" cy="216775"/>
            </a:xfrm>
            <a:custGeom>
              <a:avLst/>
              <a:gdLst/>
              <a:ahLst/>
              <a:cxnLst/>
              <a:rect l="l" t="t" r="r" b="b"/>
              <a:pathLst>
                <a:path w="1621" h="8671" extrusionOk="0">
                  <a:moveTo>
                    <a:pt x="1599" y="1"/>
                  </a:moveTo>
                  <a:cubicBezTo>
                    <a:pt x="1556" y="1"/>
                    <a:pt x="1435" y="56"/>
                    <a:pt x="1435" y="128"/>
                  </a:cubicBezTo>
                  <a:cubicBezTo>
                    <a:pt x="1068" y="2997"/>
                    <a:pt x="434" y="5799"/>
                    <a:pt x="0" y="8634"/>
                  </a:cubicBezTo>
                  <a:cubicBezTo>
                    <a:pt x="0" y="8659"/>
                    <a:pt x="15" y="8670"/>
                    <a:pt x="33" y="8670"/>
                  </a:cubicBezTo>
                  <a:cubicBezTo>
                    <a:pt x="62" y="8670"/>
                    <a:pt x="100" y="8642"/>
                    <a:pt x="100" y="8601"/>
                  </a:cubicBezTo>
                  <a:cubicBezTo>
                    <a:pt x="768" y="5799"/>
                    <a:pt x="1235" y="2930"/>
                    <a:pt x="1602" y="28"/>
                  </a:cubicBezTo>
                  <a:cubicBezTo>
                    <a:pt x="1620" y="9"/>
                    <a:pt x="1615" y="1"/>
                    <a:pt x="15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2122;p74">
              <a:extLst>
                <a:ext uri="{FF2B5EF4-FFF2-40B4-BE49-F238E27FC236}">
                  <a16:creationId xmlns:a16="http://schemas.microsoft.com/office/drawing/2014/main" id="{15A81444-343C-4D0A-E386-EA9DA97F5656}"/>
                </a:ext>
              </a:extLst>
            </p:cNvPr>
            <p:cNvSpPr/>
            <p:nvPr/>
          </p:nvSpPr>
          <p:spPr>
            <a:xfrm>
              <a:off x="4691850" y="1872775"/>
              <a:ext cx="37800" cy="215700"/>
            </a:xfrm>
            <a:custGeom>
              <a:avLst/>
              <a:gdLst/>
              <a:ahLst/>
              <a:cxnLst/>
              <a:rect l="l" t="t" r="r" b="b"/>
              <a:pathLst>
                <a:path w="1512" h="8628" extrusionOk="0">
                  <a:moveTo>
                    <a:pt x="1491" y="1"/>
                  </a:moveTo>
                  <a:cubicBezTo>
                    <a:pt x="1455" y="1"/>
                    <a:pt x="1368" y="55"/>
                    <a:pt x="1368" y="128"/>
                  </a:cubicBezTo>
                  <a:cubicBezTo>
                    <a:pt x="1035" y="2963"/>
                    <a:pt x="501" y="5765"/>
                    <a:pt x="1" y="8600"/>
                  </a:cubicBezTo>
                  <a:cubicBezTo>
                    <a:pt x="1" y="8620"/>
                    <a:pt x="6" y="8628"/>
                    <a:pt x="15" y="8628"/>
                  </a:cubicBezTo>
                  <a:cubicBezTo>
                    <a:pt x="34" y="8628"/>
                    <a:pt x="67" y="8581"/>
                    <a:pt x="67" y="8534"/>
                  </a:cubicBezTo>
                  <a:cubicBezTo>
                    <a:pt x="768" y="5765"/>
                    <a:pt x="1168" y="2863"/>
                    <a:pt x="1502" y="27"/>
                  </a:cubicBezTo>
                  <a:cubicBezTo>
                    <a:pt x="1511" y="9"/>
                    <a:pt x="1505" y="1"/>
                    <a:pt x="14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2123;p74">
              <a:extLst>
                <a:ext uri="{FF2B5EF4-FFF2-40B4-BE49-F238E27FC236}">
                  <a16:creationId xmlns:a16="http://schemas.microsoft.com/office/drawing/2014/main" id="{AADAB94C-9B34-2788-BF9B-16FE8A2AA4C6}"/>
                </a:ext>
              </a:extLst>
            </p:cNvPr>
            <p:cNvSpPr/>
            <p:nvPr/>
          </p:nvSpPr>
          <p:spPr>
            <a:xfrm>
              <a:off x="4704375" y="1896000"/>
              <a:ext cx="41700" cy="215400"/>
            </a:xfrm>
            <a:custGeom>
              <a:avLst/>
              <a:gdLst/>
              <a:ahLst/>
              <a:cxnLst/>
              <a:rect l="l" t="t" r="r" b="b"/>
              <a:pathLst>
                <a:path w="1668" h="8616" extrusionOk="0">
                  <a:moveTo>
                    <a:pt x="1619" y="0"/>
                  </a:moveTo>
                  <a:cubicBezTo>
                    <a:pt x="1570" y="0"/>
                    <a:pt x="1501" y="56"/>
                    <a:pt x="1501" y="99"/>
                  </a:cubicBezTo>
                  <a:cubicBezTo>
                    <a:pt x="1067" y="2935"/>
                    <a:pt x="667" y="5770"/>
                    <a:pt x="0" y="8572"/>
                  </a:cubicBezTo>
                  <a:cubicBezTo>
                    <a:pt x="0" y="8604"/>
                    <a:pt x="7" y="8615"/>
                    <a:pt x="16" y="8615"/>
                  </a:cubicBezTo>
                  <a:cubicBezTo>
                    <a:pt x="36" y="8615"/>
                    <a:pt x="67" y="8561"/>
                    <a:pt x="67" y="8539"/>
                  </a:cubicBezTo>
                  <a:cubicBezTo>
                    <a:pt x="967" y="5770"/>
                    <a:pt x="1201" y="2901"/>
                    <a:pt x="1668" y="66"/>
                  </a:cubicBezTo>
                  <a:cubicBezTo>
                    <a:pt x="1668" y="18"/>
                    <a:pt x="1646" y="0"/>
                    <a:pt x="16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2124;p74">
              <a:extLst>
                <a:ext uri="{FF2B5EF4-FFF2-40B4-BE49-F238E27FC236}">
                  <a16:creationId xmlns:a16="http://schemas.microsoft.com/office/drawing/2014/main" id="{1F7E0619-3EBF-A736-5DB5-D79EB2F2BBF3}"/>
                </a:ext>
              </a:extLst>
            </p:cNvPr>
            <p:cNvSpPr/>
            <p:nvPr/>
          </p:nvSpPr>
          <p:spPr>
            <a:xfrm>
              <a:off x="4723775" y="1870150"/>
              <a:ext cx="54825" cy="231025"/>
            </a:xfrm>
            <a:custGeom>
              <a:avLst/>
              <a:gdLst/>
              <a:ahLst/>
              <a:cxnLst/>
              <a:rect l="l" t="t" r="r" b="b"/>
              <a:pathLst>
                <a:path w="2193" h="9241" extrusionOk="0">
                  <a:moveTo>
                    <a:pt x="2144" y="0"/>
                  </a:moveTo>
                  <a:cubicBezTo>
                    <a:pt x="2094" y="0"/>
                    <a:pt x="2026" y="56"/>
                    <a:pt x="2026" y="99"/>
                  </a:cubicBezTo>
                  <a:cubicBezTo>
                    <a:pt x="1426" y="3135"/>
                    <a:pt x="725" y="6204"/>
                    <a:pt x="25" y="9206"/>
                  </a:cubicBezTo>
                  <a:cubicBezTo>
                    <a:pt x="1" y="9229"/>
                    <a:pt x="7" y="9240"/>
                    <a:pt x="24" y="9240"/>
                  </a:cubicBezTo>
                  <a:cubicBezTo>
                    <a:pt x="55" y="9240"/>
                    <a:pt x="125" y="9204"/>
                    <a:pt x="125" y="9139"/>
                  </a:cubicBezTo>
                  <a:cubicBezTo>
                    <a:pt x="959" y="6137"/>
                    <a:pt x="1592" y="3101"/>
                    <a:pt x="2193" y="66"/>
                  </a:cubicBezTo>
                  <a:cubicBezTo>
                    <a:pt x="2193" y="18"/>
                    <a:pt x="2171" y="0"/>
                    <a:pt x="2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2125;p74">
              <a:extLst>
                <a:ext uri="{FF2B5EF4-FFF2-40B4-BE49-F238E27FC236}">
                  <a16:creationId xmlns:a16="http://schemas.microsoft.com/office/drawing/2014/main" id="{62DCD48F-CCB1-84A1-A674-0000C8363799}"/>
                </a:ext>
              </a:extLst>
            </p:cNvPr>
            <p:cNvSpPr/>
            <p:nvPr/>
          </p:nvSpPr>
          <p:spPr>
            <a:xfrm>
              <a:off x="4737075" y="1893600"/>
              <a:ext cx="51550" cy="176325"/>
            </a:xfrm>
            <a:custGeom>
              <a:avLst/>
              <a:gdLst/>
              <a:ahLst/>
              <a:cxnLst/>
              <a:rect l="l" t="t" r="r" b="b"/>
              <a:pathLst>
                <a:path w="2062" h="7053" extrusionOk="0">
                  <a:moveTo>
                    <a:pt x="2033" y="1"/>
                  </a:moveTo>
                  <a:cubicBezTo>
                    <a:pt x="1994" y="1"/>
                    <a:pt x="1928" y="48"/>
                    <a:pt x="1928" y="95"/>
                  </a:cubicBezTo>
                  <a:cubicBezTo>
                    <a:pt x="1394" y="2430"/>
                    <a:pt x="760" y="4698"/>
                    <a:pt x="26" y="7000"/>
                  </a:cubicBezTo>
                  <a:cubicBezTo>
                    <a:pt x="0" y="7039"/>
                    <a:pt x="5" y="7053"/>
                    <a:pt x="24" y="7053"/>
                  </a:cubicBezTo>
                  <a:cubicBezTo>
                    <a:pt x="54" y="7053"/>
                    <a:pt x="119" y="7020"/>
                    <a:pt x="160" y="7000"/>
                  </a:cubicBezTo>
                  <a:cubicBezTo>
                    <a:pt x="1027" y="4765"/>
                    <a:pt x="1561" y="2363"/>
                    <a:pt x="2061" y="28"/>
                  </a:cubicBezTo>
                  <a:cubicBezTo>
                    <a:pt x="2061" y="9"/>
                    <a:pt x="2050" y="1"/>
                    <a:pt x="20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2126;p74">
              <a:extLst>
                <a:ext uri="{FF2B5EF4-FFF2-40B4-BE49-F238E27FC236}">
                  <a16:creationId xmlns:a16="http://schemas.microsoft.com/office/drawing/2014/main" id="{B83CDC20-55A4-E573-240D-188CD130DB3F}"/>
                </a:ext>
              </a:extLst>
            </p:cNvPr>
            <p:cNvSpPr/>
            <p:nvPr/>
          </p:nvSpPr>
          <p:spPr>
            <a:xfrm>
              <a:off x="4763225" y="1883475"/>
              <a:ext cx="44575" cy="193600"/>
            </a:xfrm>
            <a:custGeom>
              <a:avLst/>
              <a:gdLst/>
              <a:ahLst/>
              <a:cxnLst/>
              <a:rect l="l" t="t" r="r" b="b"/>
              <a:pathLst>
                <a:path w="1783" h="7744" extrusionOk="0">
                  <a:moveTo>
                    <a:pt x="1733" y="1"/>
                  </a:moveTo>
                  <a:cubicBezTo>
                    <a:pt x="1684" y="1"/>
                    <a:pt x="1616" y="57"/>
                    <a:pt x="1616" y="100"/>
                  </a:cubicBezTo>
                  <a:cubicBezTo>
                    <a:pt x="1215" y="2702"/>
                    <a:pt x="782" y="5204"/>
                    <a:pt x="14" y="7705"/>
                  </a:cubicBezTo>
                  <a:cubicBezTo>
                    <a:pt x="0" y="7733"/>
                    <a:pt x="16" y="7744"/>
                    <a:pt x="41" y="7744"/>
                  </a:cubicBezTo>
                  <a:cubicBezTo>
                    <a:pt x="76" y="7744"/>
                    <a:pt x="129" y="7725"/>
                    <a:pt x="148" y="7705"/>
                  </a:cubicBezTo>
                  <a:cubicBezTo>
                    <a:pt x="1048" y="5237"/>
                    <a:pt x="1382" y="2668"/>
                    <a:pt x="1782" y="66"/>
                  </a:cubicBezTo>
                  <a:cubicBezTo>
                    <a:pt x="1782" y="19"/>
                    <a:pt x="1761" y="1"/>
                    <a:pt x="1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2127;p74">
              <a:extLst>
                <a:ext uri="{FF2B5EF4-FFF2-40B4-BE49-F238E27FC236}">
                  <a16:creationId xmlns:a16="http://schemas.microsoft.com/office/drawing/2014/main" id="{C03F6FA4-C349-FD6C-F6D0-489E46AA839E}"/>
                </a:ext>
              </a:extLst>
            </p:cNvPr>
            <p:cNvSpPr/>
            <p:nvPr/>
          </p:nvSpPr>
          <p:spPr>
            <a:xfrm>
              <a:off x="4776550" y="1893425"/>
              <a:ext cx="50525" cy="231800"/>
            </a:xfrm>
            <a:custGeom>
              <a:avLst/>
              <a:gdLst/>
              <a:ahLst/>
              <a:cxnLst/>
              <a:rect l="l" t="t" r="r" b="b"/>
              <a:pathLst>
                <a:path w="2021" h="9272" extrusionOk="0">
                  <a:moveTo>
                    <a:pt x="2005" y="1"/>
                  </a:moveTo>
                  <a:cubicBezTo>
                    <a:pt x="1978" y="1"/>
                    <a:pt x="1893" y="38"/>
                    <a:pt x="1850" y="102"/>
                  </a:cubicBezTo>
                  <a:cubicBezTo>
                    <a:pt x="1283" y="3138"/>
                    <a:pt x="849" y="6273"/>
                    <a:pt x="15" y="9209"/>
                  </a:cubicBezTo>
                  <a:cubicBezTo>
                    <a:pt x="0" y="9254"/>
                    <a:pt x="19" y="9272"/>
                    <a:pt x="47" y="9272"/>
                  </a:cubicBezTo>
                  <a:cubicBezTo>
                    <a:pt x="82" y="9272"/>
                    <a:pt x="130" y="9245"/>
                    <a:pt x="149" y="9209"/>
                  </a:cubicBezTo>
                  <a:cubicBezTo>
                    <a:pt x="1183" y="6440"/>
                    <a:pt x="1449" y="3004"/>
                    <a:pt x="1983" y="35"/>
                  </a:cubicBezTo>
                  <a:cubicBezTo>
                    <a:pt x="2019" y="12"/>
                    <a:pt x="2021" y="1"/>
                    <a:pt x="2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2128;p74">
              <a:extLst>
                <a:ext uri="{FF2B5EF4-FFF2-40B4-BE49-F238E27FC236}">
                  <a16:creationId xmlns:a16="http://schemas.microsoft.com/office/drawing/2014/main" id="{26FBD134-2DA8-7450-375E-648113C878F4}"/>
                </a:ext>
              </a:extLst>
            </p:cNvPr>
            <p:cNvSpPr/>
            <p:nvPr/>
          </p:nvSpPr>
          <p:spPr>
            <a:xfrm>
              <a:off x="4801925" y="1903225"/>
              <a:ext cx="43400" cy="203000"/>
            </a:xfrm>
            <a:custGeom>
              <a:avLst/>
              <a:gdLst/>
              <a:ahLst/>
              <a:cxnLst/>
              <a:rect l="l" t="t" r="r" b="b"/>
              <a:pathLst>
                <a:path w="1736" h="8120" extrusionOk="0">
                  <a:moveTo>
                    <a:pt x="1694" y="0"/>
                  </a:moveTo>
                  <a:cubicBezTo>
                    <a:pt x="1640" y="0"/>
                    <a:pt x="1547" y="54"/>
                    <a:pt x="1502" y="77"/>
                  </a:cubicBezTo>
                  <a:cubicBezTo>
                    <a:pt x="1102" y="2746"/>
                    <a:pt x="635" y="5414"/>
                    <a:pt x="1" y="8083"/>
                  </a:cubicBezTo>
                  <a:cubicBezTo>
                    <a:pt x="1" y="8108"/>
                    <a:pt x="15" y="8119"/>
                    <a:pt x="35" y="8119"/>
                  </a:cubicBezTo>
                  <a:cubicBezTo>
                    <a:pt x="68" y="8119"/>
                    <a:pt x="114" y="8091"/>
                    <a:pt x="134" y="8049"/>
                  </a:cubicBezTo>
                  <a:cubicBezTo>
                    <a:pt x="901" y="5414"/>
                    <a:pt x="1268" y="2712"/>
                    <a:pt x="1735" y="44"/>
                  </a:cubicBezTo>
                  <a:cubicBezTo>
                    <a:pt x="1735" y="12"/>
                    <a:pt x="1719" y="0"/>
                    <a:pt x="16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2129;p74">
              <a:extLst>
                <a:ext uri="{FF2B5EF4-FFF2-40B4-BE49-F238E27FC236}">
                  <a16:creationId xmlns:a16="http://schemas.microsoft.com/office/drawing/2014/main" id="{762794DE-C19D-0542-8A27-792F6A7EB248}"/>
                </a:ext>
              </a:extLst>
            </p:cNvPr>
            <p:cNvSpPr/>
            <p:nvPr/>
          </p:nvSpPr>
          <p:spPr>
            <a:xfrm>
              <a:off x="4804050" y="1907450"/>
              <a:ext cx="50775" cy="231950"/>
            </a:xfrm>
            <a:custGeom>
              <a:avLst/>
              <a:gdLst/>
              <a:ahLst/>
              <a:cxnLst/>
              <a:rect l="l" t="t" r="r" b="b"/>
              <a:pathLst>
                <a:path w="2031" h="9278" extrusionOk="0">
                  <a:moveTo>
                    <a:pt x="1985" y="0"/>
                  </a:moveTo>
                  <a:cubicBezTo>
                    <a:pt x="1944" y="0"/>
                    <a:pt x="1884" y="48"/>
                    <a:pt x="1884" y="108"/>
                  </a:cubicBezTo>
                  <a:cubicBezTo>
                    <a:pt x="1384" y="3077"/>
                    <a:pt x="1083" y="6379"/>
                    <a:pt x="16" y="9215"/>
                  </a:cubicBezTo>
                  <a:cubicBezTo>
                    <a:pt x="1" y="9260"/>
                    <a:pt x="13" y="9278"/>
                    <a:pt x="37" y="9278"/>
                  </a:cubicBezTo>
                  <a:cubicBezTo>
                    <a:pt x="66" y="9278"/>
                    <a:pt x="113" y="9251"/>
                    <a:pt x="149" y="9215"/>
                  </a:cubicBezTo>
                  <a:cubicBezTo>
                    <a:pt x="1250" y="6379"/>
                    <a:pt x="1517" y="3077"/>
                    <a:pt x="2017" y="75"/>
                  </a:cubicBezTo>
                  <a:cubicBezTo>
                    <a:pt x="2031" y="21"/>
                    <a:pt x="2012" y="0"/>
                    <a:pt x="1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2130;p74">
              <a:extLst>
                <a:ext uri="{FF2B5EF4-FFF2-40B4-BE49-F238E27FC236}">
                  <a16:creationId xmlns:a16="http://schemas.microsoft.com/office/drawing/2014/main" id="{A5AAAA57-1472-AF8F-4446-B9F008065C5C}"/>
                </a:ext>
              </a:extLst>
            </p:cNvPr>
            <p:cNvSpPr/>
            <p:nvPr/>
          </p:nvSpPr>
          <p:spPr>
            <a:xfrm>
              <a:off x="4835300" y="1901775"/>
              <a:ext cx="41700" cy="205450"/>
            </a:xfrm>
            <a:custGeom>
              <a:avLst/>
              <a:gdLst/>
              <a:ahLst/>
              <a:cxnLst/>
              <a:rect l="l" t="t" r="r" b="b"/>
              <a:pathLst>
                <a:path w="1668" h="8218" extrusionOk="0">
                  <a:moveTo>
                    <a:pt x="1620" y="0"/>
                  </a:moveTo>
                  <a:cubicBezTo>
                    <a:pt x="1571" y="0"/>
                    <a:pt x="1501" y="37"/>
                    <a:pt x="1501" y="102"/>
                  </a:cubicBezTo>
                  <a:cubicBezTo>
                    <a:pt x="1134" y="2804"/>
                    <a:pt x="601" y="5472"/>
                    <a:pt x="0" y="8174"/>
                  </a:cubicBezTo>
                  <a:cubicBezTo>
                    <a:pt x="0" y="8206"/>
                    <a:pt x="10" y="8217"/>
                    <a:pt x="24" y="8217"/>
                  </a:cubicBezTo>
                  <a:cubicBezTo>
                    <a:pt x="54" y="8217"/>
                    <a:pt x="100" y="8164"/>
                    <a:pt x="100" y="8141"/>
                  </a:cubicBezTo>
                  <a:cubicBezTo>
                    <a:pt x="867" y="5506"/>
                    <a:pt x="1268" y="2770"/>
                    <a:pt x="1668" y="35"/>
                  </a:cubicBezTo>
                  <a:cubicBezTo>
                    <a:pt x="1668" y="11"/>
                    <a:pt x="1647" y="0"/>
                    <a:pt x="1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2131;p74">
              <a:extLst>
                <a:ext uri="{FF2B5EF4-FFF2-40B4-BE49-F238E27FC236}">
                  <a16:creationId xmlns:a16="http://schemas.microsoft.com/office/drawing/2014/main" id="{7A4030CC-47F5-1551-38F0-9712B1C71D93}"/>
                </a:ext>
              </a:extLst>
            </p:cNvPr>
            <p:cNvSpPr/>
            <p:nvPr/>
          </p:nvSpPr>
          <p:spPr>
            <a:xfrm>
              <a:off x="4849950" y="1904325"/>
              <a:ext cx="50700" cy="236275"/>
            </a:xfrm>
            <a:custGeom>
              <a:avLst/>
              <a:gdLst/>
              <a:ahLst/>
              <a:cxnLst/>
              <a:rect l="l" t="t" r="r" b="b"/>
              <a:pathLst>
                <a:path w="2028" h="9451" extrusionOk="0">
                  <a:moveTo>
                    <a:pt x="1991" y="1"/>
                  </a:moveTo>
                  <a:cubicBezTo>
                    <a:pt x="1951" y="1"/>
                    <a:pt x="1883" y="57"/>
                    <a:pt x="1883" y="100"/>
                  </a:cubicBezTo>
                  <a:cubicBezTo>
                    <a:pt x="1416" y="3069"/>
                    <a:pt x="1215" y="6604"/>
                    <a:pt x="15" y="9373"/>
                  </a:cubicBezTo>
                  <a:cubicBezTo>
                    <a:pt x="0" y="9429"/>
                    <a:pt x="10" y="9450"/>
                    <a:pt x="31" y="9450"/>
                  </a:cubicBezTo>
                  <a:cubicBezTo>
                    <a:pt x="60" y="9450"/>
                    <a:pt x="109" y="9412"/>
                    <a:pt x="148" y="9373"/>
                  </a:cubicBezTo>
                  <a:cubicBezTo>
                    <a:pt x="1382" y="6604"/>
                    <a:pt x="1582" y="3035"/>
                    <a:pt x="2016" y="66"/>
                  </a:cubicBezTo>
                  <a:cubicBezTo>
                    <a:pt x="2028" y="18"/>
                    <a:pt x="2014" y="1"/>
                    <a:pt x="1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2132;p74">
              <a:extLst>
                <a:ext uri="{FF2B5EF4-FFF2-40B4-BE49-F238E27FC236}">
                  <a16:creationId xmlns:a16="http://schemas.microsoft.com/office/drawing/2014/main" id="{88FCD2DF-5983-99A7-D03A-8AA56C529236}"/>
                </a:ext>
              </a:extLst>
            </p:cNvPr>
            <p:cNvSpPr/>
            <p:nvPr/>
          </p:nvSpPr>
          <p:spPr>
            <a:xfrm>
              <a:off x="4876150" y="1893250"/>
              <a:ext cx="46725" cy="240250"/>
            </a:xfrm>
            <a:custGeom>
              <a:avLst/>
              <a:gdLst/>
              <a:ahLst/>
              <a:cxnLst/>
              <a:rect l="l" t="t" r="r" b="b"/>
              <a:pathLst>
                <a:path w="1869" h="9610" extrusionOk="0">
                  <a:moveTo>
                    <a:pt x="1854" y="0"/>
                  </a:moveTo>
                  <a:cubicBezTo>
                    <a:pt x="1813" y="0"/>
                    <a:pt x="1702" y="55"/>
                    <a:pt x="1702" y="109"/>
                  </a:cubicBezTo>
                  <a:cubicBezTo>
                    <a:pt x="1201" y="3278"/>
                    <a:pt x="701" y="6447"/>
                    <a:pt x="1" y="9549"/>
                  </a:cubicBezTo>
                  <a:cubicBezTo>
                    <a:pt x="1" y="9591"/>
                    <a:pt x="24" y="9610"/>
                    <a:pt x="51" y="9610"/>
                  </a:cubicBezTo>
                  <a:cubicBezTo>
                    <a:pt x="89" y="9610"/>
                    <a:pt x="134" y="9574"/>
                    <a:pt x="134" y="9516"/>
                  </a:cubicBezTo>
                  <a:cubicBezTo>
                    <a:pt x="968" y="6447"/>
                    <a:pt x="1368" y="3178"/>
                    <a:pt x="1869" y="9"/>
                  </a:cubicBezTo>
                  <a:cubicBezTo>
                    <a:pt x="1869" y="3"/>
                    <a:pt x="1863" y="0"/>
                    <a:pt x="1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2133;p74">
              <a:extLst>
                <a:ext uri="{FF2B5EF4-FFF2-40B4-BE49-F238E27FC236}">
                  <a16:creationId xmlns:a16="http://schemas.microsoft.com/office/drawing/2014/main" id="{4F8851E1-E3E8-F71B-1914-6ED3313E90A1}"/>
                </a:ext>
              </a:extLst>
            </p:cNvPr>
            <p:cNvSpPr/>
            <p:nvPr/>
          </p:nvSpPr>
          <p:spPr>
            <a:xfrm>
              <a:off x="4893675" y="1905525"/>
              <a:ext cx="55900" cy="244425"/>
            </a:xfrm>
            <a:custGeom>
              <a:avLst/>
              <a:gdLst/>
              <a:ahLst/>
              <a:cxnLst/>
              <a:rect l="l" t="t" r="r" b="b"/>
              <a:pathLst>
                <a:path w="2236" h="9777" extrusionOk="0">
                  <a:moveTo>
                    <a:pt x="2184" y="1"/>
                  </a:moveTo>
                  <a:cubicBezTo>
                    <a:pt x="2135" y="1"/>
                    <a:pt x="2068" y="43"/>
                    <a:pt x="2068" y="85"/>
                  </a:cubicBezTo>
                  <a:cubicBezTo>
                    <a:pt x="1468" y="3321"/>
                    <a:pt x="667" y="6523"/>
                    <a:pt x="0" y="9725"/>
                  </a:cubicBezTo>
                  <a:cubicBezTo>
                    <a:pt x="0" y="9762"/>
                    <a:pt x="14" y="9776"/>
                    <a:pt x="32" y="9776"/>
                  </a:cubicBezTo>
                  <a:cubicBezTo>
                    <a:pt x="65" y="9776"/>
                    <a:pt x="112" y="9734"/>
                    <a:pt x="134" y="9692"/>
                  </a:cubicBezTo>
                  <a:cubicBezTo>
                    <a:pt x="967" y="6523"/>
                    <a:pt x="1635" y="3287"/>
                    <a:pt x="2235" y="52"/>
                  </a:cubicBezTo>
                  <a:cubicBezTo>
                    <a:pt x="2235" y="15"/>
                    <a:pt x="2213" y="1"/>
                    <a:pt x="2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2134;p74">
              <a:extLst>
                <a:ext uri="{FF2B5EF4-FFF2-40B4-BE49-F238E27FC236}">
                  <a16:creationId xmlns:a16="http://schemas.microsoft.com/office/drawing/2014/main" id="{413BD1A8-D1BE-AD1B-C227-0CE7E8F249D1}"/>
                </a:ext>
              </a:extLst>
            </p:cNvPr>
            <p:cNvSpPr/>
            <p:nvPr/>
          </p:nvSpPr>
          <p:spPr>
            <a:xfrm>
              <a:off x="4914525" y="1907800"/>
              <a:ext cx="46725" cy="241950"/>
            </a:xfrm>
            <a:custGeom>
              <a:avLst/>
              <a:gdLst/>
              <a:ahLst/>
              <a:cxnLst/>
              <a:rect l="l" t="t" r="r" b="b"/>
              <a:pathLst>
                <a:path w="1869" h="9678" extrusionOk="0">
                  <a:moveTo>
                    <a:pt x="1803" y="0"/>
                  </a:moveTo>
                  <a:cubicBezTo>
                    <a:pt x="1768" y="0"/>
                    <a:pt x="1735" y="36"/>
                    <a:pt x="1735" y="94"/>
                  </a:cubicBezTo>
                  <a:cubicBezTo>
                    <a:pt x="1268" y="3297"/>
                    <a:pt x="667" y="6465"/>
                    <a:pt x="0" y="9634"/>
                  </a:cubicBezTo>
                  <a:cubicBezTo>
                    <a:pt x="0" y="9666"/>
                    <a:pt x="10" y="9678"/>
                    <a:pt x="25" y="9678"/>
                  </a:cubicBezTo>
                  <a:cubicBezTo>
                    <a:pt x="57" y="9678"/>
                    <a:pt x="111" y="9624"/>
                    <a:pt x="133" y="9601"/>
                  </a:cubicBezTo>
                  <a:cubicBezTo>
                    <a:pt x="967" y="6465"/>
                    <a:pt x="1434" y="3263"/>
                    <a:pt x="1868" y="61"/>
                  </a:cubicBezTo>
                  <a:cubicBezTo>
                    <a:pt x="1854" y="19"/>
                    <a:pt x="1828" y="0"/>
                    <a:pt x="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2135;p74">
              <a:extLst>
                <a:ext uri="{FF2B5EF4-FFF2-40B4-BE49-F238E27FC236}">
                  <a16:creationId xmlns:a16="http://schemas.microsoft.com/office/drawing/2014/main" id="{015310BF-76CE-A0C4-7FEC-94D288F8C930}"/>
                </a:ext>
              </a:extLst>
            </p:cNvPr>
            <p:cNvSpPr/>
            <p:nvPr/>
          </p:nvSpPr>
          <p:spPr>
            <a:xfrm>
              <a:off x="4946200" y="1898000"/>
              <a:ext cx="43400" cy="239250"/>
            </a:xfrm>
            <a:custGeom>
              <a:avLst/>
              <a:gdLst/>
              <a:ahLst/>
              <a:cxnLst/>
              <a:rect l="l" t="t" r="r" b="b"/>
              <a:pathLst>
                <a:path w="1736" h="9570" extrusionOk="0">
                  <a:moveTo>
                    <a:pt x="1703" y="1"/>
                  </a:moveTo>
                  <a:cubicBezTo>
                    <a:pt x="1643" y="1"/>
                    <a:pt x="1535" y="92"/>
                    <a:pt x="1535" y="119"/>
                  </a:cubicBezTo>
                  <a:cubicBezTo>
                    <a:pt x="1168" y="3288"/>
                    <a:pt x="534" y="6357"/>
                    <a:pt x="1" y="9526"/>
                  </a:cubicBezTo>
                  <a:cubicBezTo>
                    <a:pt x="1" y="9558"/>
                    <a:pt x="7" y="9569"/>
                    <a:pt x="19" y="9569"/>
                  </a:cubicBezTo>
                  <a:cubicBezTo>
                    <a:pt x="43" y="9569"/>
                    <a:pt x="88" y="9515"/>
                    <a:pt x="134" y="9493"/>
                  </a:cubicBezTo>
                  <a:cubicBezTo>
                    <a:pt x="901" y="6424"/>
                    <a:pt x="1368" y="3188"/>
                    <a:pt x="1735" y="19"/>
                  </a:cubicBezTo>
                  <a:cubicBezTo>
                    <a:pt x="1729" y="6"/>
                    <a:pt x="1717"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2136;p74">
              <a:extLst>
                <a:ext uri="{FF2B5EF4-FFF2-40B4-BE49-F238E27FC236}">
                  <a16:creationId xmlns:a16="http://schemas.microsoft.com/office/drawing/2014/main" id="{97A87873-AAB0-E1AD-5AA7-76755A600022}"/>
                </a:ext>
              </a:extLst>
            </p:cNvPr>
            <p:cNvSpPr/>
            <p:nvPr/>
          </p:nvSpPr>
          <p:spPr>
            <a:xfrm>
              <a:off x="4966225" y="1900900"/>
              <a:ext cx="57350" cy="230325"/>
            </a:xfrm>
            <a:custGeom>
              <a:avLst/>
              <a:gdLst/>
              <a:ahLst/>
              <a:cxnLst/>
              <a:rect l="l" t="t" r="r" b="b"/>
              <a:pathLst>
                <a:path w="2294" h="9213" extrusionOk="0">
                  <a:moveTo>
                    <a:pt x="2265" y="0"/>
                  </a:moveTo>
                  <a:cubicBezTo>
                    <a:pt x="2232" y="0"/>
                    <a:pt x="2168" y="29"/>
                    <a:pt x="2168" y="70"/>
                  </a:cubicBezTo>
                  <a:cubicBezTo>
                    <a:pt x="1535" y="3139"/>
                    <a:pt x="701" y="6141"/>
                    <a:pt x="0" y="9177"/>
                  </a:cubicBezTo>
                  <a:cubicBezTo>
                    <a:pt x="0" y="9202"/>
                    <a:pt x="10" y="9213"/>
                    <a:pt x="24" y="9213"/>
                  </a:cubicBezTo>
                  <a:cubicBezTo>
                    <a:pt x="46" y="9213"/>
                    <a:pt x="80" y="9184"/>
                    <a:pt x="100" y="9143"/>
                  </a:cubicBezTo>
                  <a:cubicBezTo>
                    <a:pt x="934" y="6141"/>
                    <a:pt x="1668" y="3072"/>
                    <a:pt x="2268" y="37"/>
                  </a:cubicBezTo>
                  <a:cubicBezTo>
                    <a:pt x="2294" y="11"/>
                    <a:pt x="2285" y="0"/>
                    <a:pt x="2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2137;p74">
              <a:extLst>
                <a:ext uri="{FF2B5EF4-FFF2-40B4-BE49-F238E27FC236}">
                  <a16:creationId xmlns:a16="http://schemas.microsoft.com/office/drawing/2014/main" id="{EB846640-375A-6464-A5C6-1424F61EAFB8}"/>
                </a:ext>
              </a:extLst>
            </p:cNvPr>
            <p:cNvSpPr/>
            <p:nvPr/>
          </p:nvSpPr>
          <p:spPr>
            <a:xfrm>
              <a:off x="4977050" y="1948325"/>
              <a:ext cx="48525" cy="194375"/>
            </a:xfrm>
            <a:custGeom>
              <a:avLst/>
              <a:gdLst/>
              <a:ahLst/>
              <a:cxnLst/>
              <a:rect l="l" t="t" r="r" b="b"/>
              <a:pathLst>
                <a:path w="1941" h="7775" extrusionOk="0">
                  <a:moveTo>
                    <a:pt x="1939" y="1"/>
                  </a:moveTo>
                  <a:cubicBezTo>
                    <a:pt x="1926" y="1"/>
                    <a:pt x="1802" y="79"/>
                    <a:pt x="1802" y="108"/>
                  </a:cubicBezTo>
                  <a:cubicBezTo>
                    <a:pt x="1235" y="2643"/>
                    <a:pt x="735" y="5245"/>
                    <a:pt x="1" y="7747"/>
                  </a:cubicBezTo>
                  <a:cubicBezTo>
                    <a:pt x="1" y="7766"/>
                    <a:pt x="9" y="7774"/>
                    <a:pt x="22" y="7774"/>
                  </a:cubicBezTo>
                  <a:cubicBezTo>
                    <a:pt x="51" y="7774"/>
                    <a:pt x="101" y="7727"/>
                    <a:pt x="101" y="7680"/>
                  </a:cubicBezTo>
                  <a:cubicBezTo>
                    <a:pt x="968" y="5245"/>
                    <a:pt x="1402" y="2610"/>
                    <a:pt x="1936" y="8"/>
                  </a:cubicBezTo>
                  <a:cubicBezTo>
                    <a:pt x="1940" y="3"/>
                    <a:pt x="1941" y="1"/>
                    <a:pt x="19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2138;p74">
              <a:extLst>
                <a:ext uri="{FF2B5EF4-FFF2-40B4-BE49-F238E27FC236}">
                  <a16:creationId xmlns:a16="http://schemas.microsoft.com/office/drawing/2014/main" id="{12E9F4E6-533A-E75C-02B1-7ACB7C80CD00}"/>
                </a:ext>
              </a:extLst>
            </p:cNvPr>
            <p:cNvSpPr/>
            <p:nvPr/>
          </p:nvSpPr>
          <p:spPr>
            <a:xfrm>
              <a:off x="5002075" y="1910275"/>
              <a:ext cx="54225" cy="219900"/>
            </a:xfrm>
            <a:custGeom>
              <a:avLst/>
              <a:gdLst/>
              <a:ahLst/>
              <a:cxnLst/>
              <a:rect l="l" t="t" r="r" b="b"/>
              <a:pathLst>
                <a:path w="2169" h="8796" extrusionOk="0">
                  <a:moveTo>
                    <a:pt x="2134" y="1"/>
                  </a:moveTo>
                  <a:cubicBezTo>
                    <a:pt x="2085" y="1"/>
                    <a:pt x="2002" y="48"/>
                    <a:pt x="2002" y="95"/>
                  </a:cubicBezTo>
                  <a:cubicBezTo>
                    <a:pt x="1435" y="2997"/>
                    <a:pt x="668" y="5833"/>
                    <a:pt x="1" y="8768"/>
                  </a:cubicBezTo>
                  <a:cubicBezTo>
                    <a:pt x="1" y="8788"/>
                    <a:pt x="9" y="8796"/>
                    <a:pt x="22" y="8796"/>
                  </a:cubicBezTo>
                  <a:cubicBezTo>
                    <a:pt x="53" y="8796"/>
                    <a:pt x="110" y="8749"/>
                    <a:pt x="134" y="8701"/>
                  </a:cubicBezTo>
                  <a:cubicBezTo>
                    <a:pt x="968" y="5866"/>
                    <a:pt x="1602" y="2964"/>
                    <a:pt x="2169" y="29"/>
                  </a:cubicBezTo>
                  <a:cubicBezTo>
                    <a:pt x="2169" y="9"/>
                    <a:pt x="2154" y="1"/>
                    <a:pt x="2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2139;p74">
              <a:extLst>
                <a:ext uri="{FF2B5EF4-FFF2-40B4-BE49-F238E27FC236}">
                  <a16:creationId xmlns:a16="http://schemas.microsoft.com/office/drawing/2014/main" id="{B37C804A-FCD1-C1CE-A168-A19189783369}"/>
                </a:ext>
              </a:extLst>
            </p:cNvPr>
            <p:cNvSpPr/>
            <p:nvPr/>
          </p:nvSpPr>
          <p:spPr>
            <a:xfrm>
              <a:off x="5015550" y="1905525"/>
              <a:ext cx="79950" cy="263300"/>
            </a:xfrm>
            <a:custGeom>
              <a:avLst/>
              <a:gdLst/>
              <a:ahLst/>
              <a:cxnLst/>
              <a:rect l="l" t="t" r="r" b="b"/>
              <a:pathLst>
                <a:path w="3198" h="10532" extrusionOk="0">
                  <a:moveTo>
                    <a:pt x="3147" y="1"/>
                  </a:moveTo>
                  <a:cubicBezTo>
                    <a:pt x="3097" y="1"/>
                    <a:pt x="3031" y="43"/>
                    <a:pt x="3031" y="85"/>
                  </a:cubicBezTo>
                  <a:cubicBezTo>
                    <a:pt x="2097" y="3621"/>
                    <a:pt x="1129" y="7057"/>
                    <a:pt x="29" y="10493"/>
                  </a:cubicBezTo>
                  <a:cubicBezTo>
                    <a:pt x="0" y="10521"/>
                    <a:pt x="8" y="10531"/>
                    <a:pt x="29" y="10531"/>
                  </a:cubicBezTo>
                  <a:cubicBezTo>
                    <a:pt x="57" y="10531"/>
                    <a:pt x="109" y="10512"/>
                    <a:pt x="129" y="10493"/>
                  </a:cubicBezTo>
                  <a:cubicBezTo>
                    <a:pt x="1396" y="7057"/>
                    <a:pt x="2297" y="3554"/>
                    <a:pt x="3198" y="52"/>
                  </a:cubicBezTo>
                  <a:cubicBezTo>
                    <a:pt x="3198" y="15"/>
                    <a:pt x="3175"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2140;p74">
              <a:extLst>
                <a:ext uri="{FF2B5EF4-FFF2-40B4-BE49-F238E27FC236}">
                  <a16:creationId xmlns:a16="http://schemas.microsoft.com/office/drawing/2014/main" id="{5204E567-0712-6E45-E7DA-110DDBCF3069}"/>
                </a:ext>
              </a:extLst>
            </p:cNvPr>
            <p:cNvSpPr/>
            <p:nvPr/>
          </p:nvSpPr>
          <p:spPr>
            <a:xfrm>
              <a:off x="5053775" y="1923325"/>
              <a:ext cx="51875" cy="186000"/>
            </a:xfrm>
            <a:custGeom>
              <a:avLst/>
              <a:gdLst/>
              <a:ahLst/>
              <a:cxnLst/>
              <a:rect l="l" t="t" r="r" b="b"/>
              <a:pathLst>
                <a:path w="2075" h="7440" extrusionOk="0">
                  <a:moveTo>
                    <a:pt x="2072" y="0"/>
                  </a:moveTo>
                  <a:cubicBezTo>
                    <a:pt x="2058" y="0"/>
                    <a:pt x="1931" y="78"/>
                    <a:pt x="1902" y="107"/>
                  </a:cubicBezTo>
                  <a:cubicBezTo>
                    <a:pt x="1068" y="2442"/>
                    <a:pt x="401" y="4944"/>
                    <a:pt x="1" y="7412"/>
                  </a:cubicBezTo>
                  <a:cubicBezTo>
                    <a:pt x="1" y="7432"/>
                    <a:pt x="6" y="7440"/>
                    <a:pt x="15" y="7440"/>
                  </a:cubicBezTo>
                  <a:cubicBezTo>
                    <a:pt x="37" y="7440"/>
                    <a:pt x="77" y="7393"/>
                    <a:pt x="101" y="7346"/>
                  </a:cubicBezTo>
                  <a:cubicBezTo>
                    <a:pt x="835" y="4944"/>
                    <a:pt x="1235" y="2442"/>
                    <a:pt x="2069" y="7"/>
                  </a:cubicBezTo>
                  <a:cubicBezTo>
                    <a:pt x="2074" y="2"/>
                    <a:pt x="2074" y="0"/>
                    <a:pt x="2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2141;p74">
              <a:extLst>
                <a:ext uri="{FF2B5EF4-FFF2-40B4-BE49-F238E27FC236}">
                  <a16:creationId xmlns:a16="http://schemas.microsoft.com/office/drawing/2014/main" id="{A24E909D-B621-5BE8-B377-DAB3990B2D3C}"/>
                </a:ext>
              </a:extLst>
            </p:cNvPr>
            <p:cNvSpPr/>
            <p:nvPr/>
          </p:nvSpPr>
          <p:spPr>
            <a:xfrm>
              <a:off x="5083800" y="1909550"/>
              <a:ext cx="52250" cy="190175"/>
            </a:xfrm>
            <a:custGeom>
              <a:avLst/>
              <a:gdLst/>
              <a:ahLst/>
              <a:cxnLst/>
              <a:rect l="l" t="t" r="r" b="b"/>
              <a:pathLst>
                <a:path w="2090" h="7607" extrusionOk="0">
                  <a:moveTo>
                    <a:pt x="2060" y="0"/>
                  </a:moveTo>
                  <a:cubicBezTo>
                    <a:pt x="2013" y="0"/>
                    <a:pt x="1902" y="78"/>
                    <a:pt x="1902" y="124"/>
                  </a:cubicBezTo>
                  <a:cubicBezTo>
                    <a:pt x="1335" y="2626"/>
                    <a:pt x="634" y="5061"/>
                    <a:pt x="1" y="7563"/>
                  </a:cubicBezTo>
                  <a:cubicBezTo>
                    <a:pt x="1" y="7595"/>
                    <a:pt x="7" y="7606"/>
                    <a:pt x="16" y="7606"/>
                  </a:cubicBezTo>
                  <a:cubicBezTo>
                    <a:pt x="36" y="7606"/>
                    <a:pt x="67" y="7552"/>
                    <a:pt x="67" y="7530"/>
                  </a:cubicBezTo>
                  <a:cubicBezTo>
                    <a:pt x="968" y="5128"/>
                    <a:pt x="1502" y="2559"/>
                    <a:pt x="2069" y="58"/>
                  </a:cubicBezTo>
                  <a:cubicBezTo>
                    <a:pt x="2089" y="16"/>
                    <a:pt x="2081" y="0"/>
                    <a:pt x="2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2142;p74">
              <a:extLst>
                <a:ext uri="{FF2B5EF4-FFF2-40B4-BE49-F238E27FC236}">
                  <a16:creationId xmlns:a16="http://schemas.microsoft.com/office/drawing/2014/main" id="{C8AD7A52-DE63-815B-BD1E-C8DCABE6A8E5}"/>
                </a:ext>
              </a:extLst>
            </p:cNvPr>
            <p:cNvSpPr/>
            <p:nvPr/>
          </p:nvSpPr>
          <p:spPr>
            <a:xfrm>
              <a:off x="5120500" y="1940000"/>
              <a:ext cx="27975" cy="108850"/>
            </a:xfrm>
            <a:custGeom>
              <a:avLst/>
              <a:gdLst/>
              <a:ahLst/>
              <a:cxnLst/>
              <a:rect l="l" t="t" r="r" b="b"/>
              <a:pathLst>
                <a:path w="1119" h="4354" extrusionOk="0">
                  <a:moveTo>
                    <a:pt x="1116" y="0"/>
                  </a:moveTo>
                  <a:cubicBezTo>
                    <a:pt x="1115" y="0"/>
                    <a:pt x="1110" y="2"/>
                    <a:pt x="1101" y="7"/>
                  </a:cubicBezTo>
                  <a:cubicBezTo>
                    <a:pt x="1100" y="10"/>
                    <a:pt x="1100" y="12"/>
                    <a:pt x="1099" y="15"/>
                  </a:cubicBezTo>
                  <a:lnTo>
                    <a:pt x="1099" y="15"/>
                  </a:lnTo>
                  <a:cubicBezTo>
                    <a:pt x="1111" y="6"/>
                    <a:pt x="1119" y="0"/>
                    <a:pt x="1116" y="0"/>
                  </a:cubicBezTo>
                  <a:close/>
                  <a:moveTo>
                    <a:pt x="1099" y="15"/>
                  </a:moveTo>
                  <a:lnTo>
                    <a:pt x="1099" y="15"/>
                  </a:lnTo>
                  <a:cubicBezTo>
                    <a:pt x="1067" y="39"/>
                    <a:pt x="1001" y="86"/>
                    <a:pt x="1001" y="107"/>
                  </a:cubicBezTo>
                  <a:cubicBezTo>
                    <a:pt x="667" y="1508"/>
                    <a:pt x="300" y="2909"/>
                    <a:pt x="0" y="4310"/>
                  </a:cubicBezTo>
                  <a:cubicBezTo>
                    <a:pt x="0" y="4342"/>
                    <a:pt x="7" y="4353"/>
                    <a:pt x="16" y="4353"/>
                  </a:cubicBezTo>
                  <a:cubicBezTo>
                    <a:pt x="36" y="4353"/>
                    <a:pt x="67" y="4300"/>
                    <a:pt x="67" y="4277"/>
                  </a:cubicBezTo>
                  <a:cubicBezTo>
                    <a:pt x="433" y="2845"/>
                    <a:pt x="766" y="1447"/>
                    <a:pt x="1099"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2143;p74">
              <a:extLst>
                <a:ext uri="{FF2B5EF4-FFF2-40B4-BE49-F238E27FC236}">
                  <a16:creationId xmlns:a16="http://schemas.microsoft.com/office/drawing/2014/main" id="{83C1FA59-17CD-D90D-3EAB-E2DCE892044A}"/>
                </a:ext>
              </a:extLst>
            </p:cNvPr>
            <p:cNvSpPr/>
            <p:nvPr/>
          </p:nvSpPr>
          <p:spPr>
            <a:xfrm>
              <a:off x="5133000" y="1949100"/>
              <a:ext cx="25875" cy="123200"/>
            </a:xfrm>
            <a:custGeom>
              <a:avLst/>
              <a:gdLst/>
              <a:ahLst/>
              <a:cxnLst/>
              <a:rect l="l" t="t" r="r" b="b"/>
              <a:pathLst>
                <a:path w="1035" h="4928" extrusionOk="0">
                  <a:moveTo>
                    <a:pt x="995" y="0"/>
                  </a:moveTo>
                  <a:cubicBezTo>
                    <a:pt x="946" y="0"/>
                    <a:pt x="868" y="54"/>
                    <a:pt x="868" y="77"/>
                  </a:cubicBezTo>
                  <a:cubicBezTo>
                    <a:pt x="568" y="1645"/>
                    <a:pt x="167" y="3279"/>
                    <a:pt x="1" y="4914"/>
                  </a:cubicBezTo>
                  <a:cubicBezTo>
                    <a:pt x="1" y="4923"/>
                    <a:pt x="6" y="4927"/>
                    <a:pt x="14" y="4927"/>
                  </a:cubicBezTo>
                  <a:cubicBezTo>
                    <a:pt x="34" y="4927"/>
                    <a:pt x="67" y="4904"/>
                    <a:pt x="67" y="4880"/>
                  </a:cubicBezTo>
                  <a:cubicBezTo>
                    <a:pt x="501" y="3279"/>
                    <a:pt x="734" y="1645"/>
                    <a:pt x="1035" y="43"/>
                  </a:cubicBezTo>
                  <a:cubicBezTo>
                    <a:pt x="1035" y="12"/>
                    <a:pt x="1018" y="0"/>
                    <a:pt x="9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2144;p74">
              <a:extLst>
                <a:ext uri="{FF2B5EF4-FFF2-40B4-BE49-F238E27FC236}">
                  <a16:creationId xmlns:a16="http://schemas.microsoft.com/office/drawing/2014/main" id="{3AA43862-111D-208D-C6FE-BBB75F1A17E2}"/>
                </a:ext>
              </a:extLst>
            </p:cNvPr>
            <p:cNvSpPr/>
            <p:nvPr/>
          </p:nvSpPr>
          <p:spPr>
            <a:xfrm>
              <a:off x="5158850" y="1949925"/>
              <a:ext cx="28650" cy="111425"/>
            </a:xfrm>
            <a:custGeom>
              <a:avLst/>
              <a:gdLst/>
              <a:ahLst/>
              <a:cxnLst/>
              <a:rect l="l" t="t" r="r" b="b"/>
              <a:pathLst>
                <a:path w="1146" h="4457" extrusionOk="0">
                  <a:moveTo>
                    <a:pt x="1118" y="0"/>
                  </a:moveTo>
                  <a:cubicBezTo>
                    <a:pt x="1079" y="0"/>
                    <a:pt x="1001" y="54"/>
                    <a:pt x="1001" y="77"/>
                  </a:cubicBezTo>
                  <a:cubicBezTo>
                    <a:pt x="668" y="1545"/>
                    <a:pt x="301" y="2946"/>
                    <a:pt x="1" y="4414"/>
                  </a:cubicBezTo>
                  <a:cubicBezTo>
                    <a:pt x="1" y="4445"/>
                    <a:pt x="7" y="4457"/>
                    <a:pt x="17" y="4457"/>
                  </a:cubicBezTo>
                  <a:cubicBezTo>
                    <a:pt x="36" y="4457"/>
                    <a:pt x="67" y="4403"/>
                    <a:pt x="67" y="4380"/>
                  </a:cubicBezTo>
                  <a:cubicBezTo>
                    <a:pt x="468" y="2946"/>
                    <a:pt x="801" y="1511"/>
                    <a:pt x="1135" y="44"/>
                  </a:cubicBezTo>
                  <a:cubicBezTo>
                    <a:pt x="1145" y="12"/>
                    <a:pt x="1136" y="0"/>
                    <a:pt x="1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2145;p74">
              <a:extLst>
                <a:ext uri="{FF2B5EF4-FFF2-40B4-BE49-F238E27FC236}">
                  <a16:creationId xmlns:a16="http://schemas.microsoft.com/office/drawing/2014/main" id="{E9D172A4-40CA-A6DF-F382-0CBA6223B0D3}"/>
                </a:ext>
              </a:extLst>
            </p:cNvPr>
            <p:cNvSpPr/>
            <p:nvPr/>
          </p:nvSpPr>
          <p:spPr>
            <a:xfrm>
              <a:off x="5168025" y="1941575"/>
              <a:ext cx="29475" cy="119425"/>
            </a:xfrm>
            <a:custGeom>
              <a:avLst/>
              <a:gdLst/>
              <a:ahLst/>
              <a:cxnLst/>
              <a:rect l="l" t="t" r="r" b="b"/>
              <a:pathLst>
                <a:path w="1179" h="4777" extrusionOk="0">
                  <a:moveTo>
                    <a:pt x="1151" y="1"/>
                  </a:moveTo>
                  <a:cubicBezTo>
                    <a:pt x="1113" y="1"/>
                    <a:pt x="1035" y="55"/>
                    <a:pt x="1035" y="78"/>
                  </a:cubicBezTo>
                  <a:cubicBezTo>
                    <a:pt x="768" y="1612"/>
                    <a:pt x="301" y="3180"/>
                    <a:pt x="1" y="4748"/>
                  </a:cubicBezTo>
                  <a:cubicBezTo>
                    <a:pt x="1" y="4768"/>
                    <a:pt x="10" y="4776"/>
                    <a:pt x="24" y="4776"/>
                  </a:cubicBezTo>
                  <a:cubicBezTo>
                    <a:pt x="53" y="4776"/>
                    <a:pt x="101" y="4737"/>
                    <a:pt x="101" y="4714"/>
                  </a:cubicBezTo>
                  <a:cubicBezTo>
                    <a:pt x="534" y="3213"/>
                    <a:pt x="868" y="1579"/>
                    <a:pt x="1168" y="44"/>
                  </a:cubicBezTo>
                  <a:cubicBezTo>
                    <a:pt x="1179" y="12"/>
                    <a:pt x="1169"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2146;p74">
              <a:extLst>
                <a:ext uri="{FF2B5EF4-FFF2-40B4-BE49-F238E27FC236}">
                  <a16:creationId xmlns:a16="http://schemas.microsoft.com/office/drawing/2014/main" id="{C13539EF-D6A1-BBE3-330A-0581932A3AC3}"/>
                </a:ext>
              </a:extLst>
            </p:cNvPr>
            <p:cNvSpPr/>
            <p:nvPr/>
          </p:nvSpPr>
          <p:spPr>
            <a:xfrm>
              <a:off x="5176375" y="1944125"/>
              <a:ext cx="37875" cy="139400"/>
            </a:xfrm>
            <a:custGeom>
              <a:avLst/>
              <a:gdLst/>
              <a:ahLst/>
              <a:cxnLst/>
              <a:rect l="l" t="t" r="r" b="b"/>
              <a:pathLst>
                <a:path w="1515" h="5576" extrusionOk="0">
                  <a:moveTo>
                    <a:pt x="1488" y="1"/>
                  </a:moveTo>
                  <a:cubicBezTo>
                    <a:pt x="1460" y="1"/>
                    <a:pt x="1408" y="49"/>
                    <a:pt x="1368" y="109"/>
                  </a:cubicBezTo>
                  <a:cubicBezTo>
                    <a:pt x="1001" y="1944"/>
                    <a:pt x="601" y="3745"/>
                    <a:pt x="0" y="5513"/>
                  </a:cubicBezTo>
                  <a:cubicBezTo>
                    <a:pt x="0" y="5558"/>
                    <a:pt x="21" y="5576"/>
                    <a:pt x="43" y="5576"/>
                  </a:cubicBezTo>
                  <a:cubicBezTo>
                    <a:pt x="70" y="5576"/>
                    <a:pt x="100" y="5549"/>
                    <a:pt x="100" y="5513"/>
                  </a:cubicBezTo>
                  <a:cubicBezTo>
                    <a:pt x="834" y="3812"/>
                    <a:pt x="1134" y="1910"/>
                    <a:pt x="1501" y="76"/>
                  </a:cubicBezTo>
                  <a:cubicBezTo>
                    <a:pt x="1515" y="22"/>
                    <a:pt x="1507" y="1"/>
                    <a:pt x="1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2147;p74">
              <a:extLst>
                <a:ext uri="{FF2B5EF4-FFF2-40B4-BE49-F238E27FC236}">
                  <a16:creationId xmlns:a16="http://schemas.microsoft.com/office/drawing/2014/main" id="{9DC33E6E-6668-8263-F796-9E03EB9920D9}"/>
                </a:ext>
              </a:extLst>
            </p:cNvPr>
            <p:cNvSpPr/>
            <p:nvPr/>
          </p:nvSpPr>
          <p:spPr>
            <a:xfrm>
              <a:off x="5202225" y="1953900"/>
              <a:ext cx="23675" cy="97050"/>
            </a:xfrm>
            <a:custGeom>
              <a:avLst/>
              <a:gdLst/>
              <a:ahLst/>
              <a:cxnLst/>
              <a:rect l="l" t="t" r="r" b="b"/>
              <a:pathLst>
                <a:path w="947" h="3882" extrusionOk="0">
                  <a:moveTo>
                    <a:pt x="908" y="0"/>
                  </a:moveTo>
                  <a:cubicBezTo>
                    <a:pt x="868" y="0"/>
                    <a:pt x="801" y="43"/>
                    <a:pt x="801" y="85"/>
                  </a:cubicBezTo>
                  <a:cubicBezTo>
                    <a:pt x="601" y="1352"/>
                    <a:pt x="234" y="2587"/>
                    <a:pt x="0" y="3854"/>
                  </a:cubicBezTo>
                  <a:cubicBezTo>
                    <a:pt x="0" y="3874"/>
                    <a:pt x="9" y="3882"/>
                    <a:pt x="21" y="3882"/>
                  </a:cubicBezTo>
                  <a:cubicBezTo>
                    <a:pt x="50" y="3882"/>
                    <a:pt x="100" y="3835"/>
                    <a:pt x="100" y="3788"/>
                  </a:cubicBezTo>
                  <a:cubicBezTo>
                    <a:pt x="501" y="2587"/>
                    <a:pt x="767" y="1286"/>
                    <a:pt x="934" y="52"/>
                  </a:cubicBezTo>
                  <a:cubicBezTo>
                    <a:pt x="947" y="15"/>
                    <a:pt x="932"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2148;p74">
              <a:extLst>
                <a:ext uri="{FF2B5EF4-FFF2-40B4-BE49-F238E27FC236}">
                  <a16:creationId xmlns:a16="http://schemas.microsoft.com/office/drawing/2014/main" id="{A6804080-6B22-9D7B-700D-8C272F1A6B30}"/>
                </a:ext>
              </a:extLst>
            </p:cNvPr>
            <p:cNvSpPr/>
            <p:nvPr/>
          </p:nvSpPr>
          <p:spPr>
            <a:xfrm>
              <a:off x="5220575" y="1957650"/>
              <a:ext cx="25025" cy="85750"/>
            </a:xfrm>
            <a:custGeom>
              <a:avLst/>
              <a:gdLst/>
              <a:ahLst/>
              <a:cxnLst/>
              <a:rect l="l" t="t" r="r" b="b"/>
              <a:pathLst>
                <a:path w="1001" h="3430" extrusionOk="0">
                  <a:moveTo>
                    <a:pt x="956" y="1"/>
                  </a:moveTo>
                  <a:cubicBezTo>
                    <a:pt x="914" y="1"/>
                    <a:pt x="855" y="48"/>
                    <a:pt x="834" y="68"/>
                  </a:cubicBezTo>
                  <a:cubicBezTo>
                    <a:pt x="567" y="1202"/>
                    <a:pt x="334" y="2270"/>
                    <a:pt x="0" y="3404"/>
                  </a:cubicBezTo>
                  <a:cubicBezTo>
                    <a:pt x="0" y="3421"/>
                    <a:pt x="17" y="3429"/>
                    <a:pt x="33" y="3429"/>
                  </a:cubicBezTo>
                  <a:cubicBezTo>
                    <a:pt x="50" y="3429"/>
                    <a:pt x="67" y="3421"/>
                    <a:pt x="67" y="3404"/>
                  </a:cubicBezTo>
                  <a:cubicBezTo>
                    <a:pt x="500" y="2303"/>
                    <a:pt x="734" y="1202"/>
                    <a:pt x="1001" y="68"/>
                  </a:cubicBezTo>
                  <a:cubicBezTo>
                    <a:pt x="1001" y="18"/>
                    <a:pt x="982" y="1"/>
                    <a:pt x="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2149;p74">
              <a:extLst>
                <a:ext uri="{FF2B5EF4-FFF2-40B4-BE49-F238E27FC236}">
                  <a16:creationId xmlns:a16="http://schemas.microsoft.com/office/drawing/2014/main" id="{8ADB3E59-47E7-2391-5214-67D75E246979}"/>
                </a:ext>
              </a:extLst>
            </p:cNvPr>
            <p:cNvSpPr/>
            <p:nvPr/>
          </p:nvSpPr>
          <p:spPr>
            <a:xfrm>
              <a:off x="5226650" y="1960325"/>
              <a:ext cx="29800" cy="91125"/>
            </a:xfrm>
            <a:custGeom>
              <a:avLst/>
              <a:gdLst/>
              <a:ahLst/>
              <a:cxnLst/>
              <a:rect l="l" t="t" r="r" b="b"/>
              <a:pathLst>
                <a:path w="1192" h="3645" extrusionOk="0">
                  <a:moveTo>
                    <a:pt x="1171" y="0"/>
                  </a:moveTo>
                  <a:cubicBezTo>
                    <a:pt x="1141" y="0"/>
                    <a:pt x="1091" y="48"/>
                    <a:pt x="1091" y="95"/>
                  </a:cubicBezTo>
                  <a:cubicBezTo>
                    <a:pt x="991" y="829"/>
                    <a:pt x="791" y="1529"/>
                    <a:pt x="524" y="2263"/>
                  </a:cubicBezTo>
                  <a:cubicBezTo>
                    <a:pt x="358" y="2663"/>
                    <a:pt x="257" y="3164"/>
                    <a:pt x="24" y="3597"/>
                  </a:cubicBezTo>
                  <a:cubicBezTo>
                    <a:pt x="0" y="3621"/>
                    <a:pt x="44" y="3644"/>
                    <a:pt x="83" y="3644"/>
                  </a:cubicBezTo>
                  <a:cubicBezTo>
                    <a:pt x="99" y="3644"/>
                    <a:pt x="114" y="3640"/>
                    <a:pt x="124" y="3631"/>
                  </a:cubicBezTo>
                  <a:cubicBezTo>
                    <a:pt x="458" y="3364"/>
                    <a:pt x="524" y="2630"/>
                    <a:pt x="658" y="2230"/>
                  </a:cubicBezTo>
                  <a:cubicBezTo>
                    <a:pt x="958" y="1529"/>
                    <a:pt x="1158" y="795"/>
                    <a:pt x="1191" y="28"/>
                  </a:cubicBezTo>
                  <a:cubicBezTo>
                    <a:pt x="1191" y="8"/>
                    <a:pt x="1183" y="0"/>
                    <a:pt x="1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2150;p74">
              <a:extLst>
                <a:ext uri="{FF2B5EF4-FFF2-40B4-BE49-F238E27FC236}">
                  <a16:creationId xmlns:a16="http://schemas.microsoft.com/office/drawing/2014/main" id="{6027FAD8-A212-5BF3-D966-E87155C5B749}"/>
                </a:ext>
              </a:extLst>
            </p:cNvPr>
            <p:cNvSpPr/>
            <p:nvPr/>
          </p:nvSpPr>
          <p:spPr>
            <a:xfrm>
              <a:off x="5250575" y="1959775"/>
              <a:ext cx="27650" cy="82075"/>
            </a:xfrm>
            <a:custGeom>
              <a:avLst/>
              <a:gdLst/>
              <a:ahLst/>
              <a:cxnLst/>
              <a:rect l="l" t="t" r="r" b="b"/>
              <a:pathLst>
                <a:path w="1106" h="3283" extrusionOk="0">
                  <a:moveTo>
                    <a:pt x="1093" y="0"/>
                  </a:moveTo>
                  <a:cubicBezTo>
                    <a:pt x="1068" y="0"/>
                    <a:pt x="990" y="52"/>
                    <a:pt x="968" y="117"/>
                  </a:cubicBezTo>
                  <a:cubicBezTo>
                    <a:pt x="635" y="1117"/>
                    <a:pt x="201" y="2185"/>
                    <a:pt x="1" y="3219"/>
                  </a:cubicBezTo>
                  <a:cubicBezTo>
                    <a:pt x="1" y="3264"/>
                    <a:pt x="15" y="3282"/>
                    <a:pt x="30" y="3282"/>
                  </a:cubicBezTo>
                  <a:cubicBezTo>
                    <a:pt x="48" y="3282"/>
                    <a:pt x="68" y="3256"/>
                    <a:pt x="68" y="3219"/>
                  </a:cubicBezTo>
                  <a:cubicBezTo>
                    <a:pt x="468" y="2218"/>
                    <a:pt x="735" y="1117"/>
                    <a:pt x="1068" y="50"/>
                  </a:cubicBezTo>
                  <a:cubicBezTo>
                    <a:pt x="1103" y="15"/>
                    <a:pt x="1106" y="0"/>
                    <a:pt x="1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2151;p74">
              <a:extLst>
                <a:ext uri="{FF2B5EF4-FFF2-40B4-BE49-F238E27FC236}">
                  <a16:creationId xmlns:a16="http://schemas.microsoft.com/office/drawing/2014/main" id="{97EAE971-CA23-C0EB-2ACC-3E0F8A904DB0}"/>
                </a:ext>
              </a:extLst>
            </p:cNvPr>
            <p:cNvSpPr/>
            <p:nvPr/>
          </p:nvSpPr>
          <p:spPr>
            <a:xfrm>
              <a:off x="5255600" y="1952475"/>
              <a:ext cx="41700" cy="118050"/>
            </a:xfrm>
            <a:custGeom>
              <a:avLst/>
              <a:gdLst/>
              <a:ahLst/>
              <a:cxnLst/>
              <a:rect l="l" t="t" r="r" b="b"/>
              <a:pathLst>
                <a:path w="1668" h="4722" extrusionOk="0">
                  <a:moveTo>
                    <a:pt x="1609" y="0"/>
                  </a:moveTo>
                  <a:cubicBezTo>
                    <a:pt x="1561" y="0"/>
                    <a:pt x="1501" y="48"/>
                    <a:pt x="1501" y="109"/>
                  </a:cubicBezTo>
                  <a:cubicBezTo>
                    <a:pt x="1034" y="1643"/>
                    <a:pt x="167" y="3111"/>
                    <a:pt x="0" y="4678"/>
                  </a:cubicBezTo>
                  <a:cubicBezTo>
                    <a:pt x="0" y="4710"/>
                    <a:pt x="14" y="4722"/>
                    <a:pt x="33" y="4722"/>
                  </a:cubicBezTo>
                  <a:cubicBezTo>
                    <a:pt x="75" y="4722"/>
                    <a:pt x="144" y="4668"/>
                    <a:pt x="167" y="4645"/>
                  </a:cubicBezTo>
                  <a:cubicBezTo>
                    <a:pt x="500" y="3077"/>
                    <a:pt x="1201" y="1610"/>
                    <a:pt x="1668" y="75"/>
                  </a:cubicBezTo>
                  <a:cubicBezTo>
                    <a:pt x="1668" y="22"/>
                    <a:pt x="1641" y="0"/>
                    <a:pt x="1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2152;p74">
              <a:extLst>
                <a:ext uri="{FF2B5EF4-FFF2-40B4-BE49-F238E27FC236}">
                  <a16:creationId xmlns:a16="http://schemas.microsoft.com/office/drawing/2014/main" id="{8335CE6E-D86F-3B23-3D74-35E03628F349}"/>
                </a:ext>
              </a:extLst>
            </p:cNvPr>
            <p:cNvSpPr/>
            <p:nvPr/>
          </p:nvSpPr>
          <p:spPr>
            <a:xfrm>
              <a:off x="5278275" y="1972825"/>
              <a:ext cx="30125" cy="76250"/>
            </a:xfrm>
            <a:custGeom>
              <a:avLst/>
              <a:gdLst/>
              <a:ahLst/>
              <a:cxnLst/>
              <a:rect l="l" t="t" r="r" b="b"/>
              <a:pathLst>
                <a:path w="1205" h="3050" extrusionOk="0">
                  <a:moveTo>
                    <a:pt x="1181" y="1"/>
                  </a:moveTo>
                  <a:cubicBezTo>
                    <a:pt x="1142" y="1"/>
                    <a:pt x="1051" y="48"/>
                    <a:pt x="1028" y="95"/>
                  </a:cubicBezTo>
                  <a:cubicBezTo>
                    <a:pt x="694" y="1029"/>
                    <a:pt x="361" y="2030"/>
                    <a:pt x="27" y="2997"/>
                  </a:cubicBezTo>
                  <a:cubicBezTo>
                    <a:pt x="1" y="3036"/>
                    <a:pt x="11" y="3050"/>
                    <a:pt x="32" y="3050"/>
                  </a:cubicBezTo>
                  <a:cubicBezTo>
                    <a:pt x="66" y="3050"/>
                    <a:pt x="127" y="3017"/>
                    <a:pt x="127" y="2997"/>
                  </a:cubicBezTo>
                  <a:cubicBezTo>
                    <a:pt x="527" y="1996"/>
                    <a:pt x="861" y="1029"/>
                    <a:pt x="1195" y="28"/>
                  </a:cubicBezTo>
                  <a:cubicBezTo>
                    <a:pt x="1204" y="9"/>
                    <a:pt x="1197" y="1"/>
                    <a:pt x="1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2153;p74">
              <a:extLst>
                <a:ext uri="{FF2B5EF4-FFF2-40B4-BE49-F238E27FC236}">
                  <a16:creationId xmlns:a16="http://schemas.microsoft.com/office/drawing/2014/main" id="{66F1E64A-A910-B817-D9F1-ED8289368252}"/>
                </a:ext>
              </a:extLst>
            </p:cNvPr>
            <p:cNvSpPr/>
            <p:nvPr/>
          </p:nvSpPr>
          <p:spPr>
            <a:xfrm>
              <a:off x="5297775" y="1955100"/>
              <a:ext cx="36550" cy="104475"/>
            </a:xfrm>
            <a:custGeom>
              <a:avLst/>
              <a:gdLst/>
              <a:ahLst/>
              <a:cxnLst/>
              <a:rect l="l" t="t" r="r" b="b"/>
              <a:pathLst>
                <a:path w="1462" h="4179" extrusionOk="0">
                  <a:moveTo>
                    <a:pt x="1420" y="0"/>
                  </a:moveTo>
                  <a:cubicBezTo>
                    <a:pt x="1379" y="0"/>
                    <a:pt x="1315" y="29"/>
                    <a:pt x="1315" y="70"/>
                  </a:cubicBezTo>
                  <a:cubicBezTo>
                    <a:pt x="948" y="1471"/>
                    <a:pt x="481" y="2806"/>
                    <a:pt x="14" y="4140"/>
                  </a:cubicBezTo>
                  <a:cubicBezTo>
                    <a:pt x="0" y="4168"/>
                    <a:pt x="16" y="4178"/>
                    <a:pt x="39" y="4178"/>
                  </a:cubicBezTo>
                  <a:cubicBezTo>
                    <a:pt x="70" y="4178"/>
                    <a:pt x="114" y="4159"/>
                    <a:pt x="114" y="4140"/>
                  </a:cubicBezTo>
                  <a:cubicBezTo>
                    <a:pt x="782" y="2872"/>
                    <a:pt x="1082" y="1405"/>
                    <a:pt x="1449" y="37"/>
                  </a:cubicBezTo>
                  <a:cubicBezTo>
                    <a:pt x="1461" y="11"/>
                    <a:pt x="1445" y="0"/>
                    <a:pt x="1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2154;p74">
              <a:extLst>
                <a:ext uri="{FF2B5EF4-FFF2-40B4-BE49-F238E27FC236}">
                  <a16:creationId xmlns:a16="http://schemas.microsoft.com/office/drawing/2014/main" id="{17C58C77-3C81-AC30-5484-7B42CD9BB7B4}"/>
                </a:ext>
              </a:extLst>
            </p:cNvPr>
            <p:cNvSpPr/>
            <p:nvPr/>
          </p:nvSpPr>
          <p:spPr>
            <a:xfrm>
              <a:off x="5316475" y="1961875"/>
              <a:ext cx="32300" cy="75325"/>
            </a:xfrm>
            <a:custGeom>
              <a:avLst/>
              <a:gdLst/>
              <a:ahLst/>
              <a:cxnLst/>
              <a:rect l="l" t="t" r="r" b="b"/>
              <a:pathLst>
                <a:path w="1292" h="3013" extrusionOk="0">
                  <a:moveTo>
                    <a:pt x="1265" y="0"/>
                  </a:moveTo>
                  <a:cubicBezTo>
                    <a:pt x="1227" y="0"/>
                    <a:pt x="1144" y="57"/>
                    <a:pt x="1101" y="99"/>
                  </a:cubicBezTo>
                  <a:cubicBezTo>
                    <a:pt x="767" y="1067"/>
                    <a:pt x="334" y="2034"/>
                    <a:pt x="0" y="2968"/>
                  </a:cubicBezTo>
                  <a:cubicBezTo>
                    <a:pt x="0" y="3002"/>
                    <a:pt x="8" y="3013"/>
                    <a:pt x="18" y="3013"/>
                  </a:cubicBezTo>
                  <a:cubicBezTo>
                    <a:pt x="37" y="3013"/>
                    <a:pt x="67" y="2968"/>
                    <a:pt x="67" y="2968"/>
                  </a:cubicBezTo>
                  <a:cubicBezTo>
                    <a:pt x="567" y="2068"/>
                    <a:pt x="901" y="1067"/>
                    <a:pt x="1268" y="66"/>
                  </a:cubicBezTo>
                  <a:cubicBezTo>
                    <a:pt x="1292" y="18"/>
                    <a:pt x="1286" y="0"/>
                    <a:pt x="1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2155;p74">
              <a:extLst>
                <a:ext uri="{FF2B5EF4-FFF2-40B4-BE49-F238E27FC236}">
                  <a16:creationId xmlns:a16="http://schemas.microsoft.com/office/drawing/2014/main" id="{0AEB55BB-A914-C2FD-346E-882DC582C94D}"/>
                </a:ext>
              </a:extLst>
            </p:cNvPr>
            <p:cNvSpPr/>
            <p:nvPr/>
          </p:nvSpPr>
          <p:spPr>
            <a:xfrm>
              <a:off x="5330650" y="1968125"/>
              <a:ext cx="21700" cy="75600"/>
            </a:xfrm>
            <a:custGeom>
              <a:avLst/>
              <a:gdLst/>
              <a:ahLst/>
              <a:cxnLst/>
              <a:rect l="l" t="t" r="r" b="b"/>
              <a:pathLst>
                <a:path w="868" h="3024" extrusionOk="0">
                  <a:moveTo>
                    <a:pt x="821" y="0"/>
                  </a:moveTo>
                  <a:cubicBezTo>
                    <a:pt x="772" y="0"/>
                    <a:pt x="701" y="51"/>
                    <a:pt x="701" y="116"/>
                  </a:cubicBezTo>
                  <a:cubicBezTo>
                    <a:pt x="501" y="1050"/>
                    <a:pt x="200" y="2018"/>
                    <a:pt x="0" y="2985"/>
                  </a:cubicBezTo>
                  <a:cubicBezTo>
                    <a:pt x="0" y="3013"/>
                    <a:pt x="18" y="3024"/>
                    <a:pt x="41" y="3024"/>
                  </a:cubicBezTo>
                  <a:cubicBezTo>
                    <a:pt x="73" y="3024"/>
                    <a:pt x="114" y="3004"/>
                    <a:pt x="134" y="2985"/>
                  </a:cubicBezTo>
                  <a:cubicBezTo>
                    <a:pt x="501" y="2051"/>
                    <a:pt x="667" y="1050"/>
                    <a:pt x="868" y="50"/>
                  </a:cubicBezTo>
                  <a:cubicBezTo>
                    <a:pt x="868" y="15"/>
                    <a:pt x="847" y="0"/>
                    <a:pt x="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2156;p74">
              <a:extLst>
                <a:ext uri="{FF2B5EF4-FFF2-40B4-BE49-F238E27FC236}">
                  <a16:creationId xmlns:a16="http://schemas.microsoft.com/office/drawing/2014/main" id="{1E2EB0F7-0B33-AAC5-EF23-258C5DCCE197}"/>
                </a:ext>
              </a:extLst>
            </p:cNvPr>
            <p:cNvSpPr/>
            <p:nvPr/>
          </p:nvSpPr>
          <p:spPr>
            <a:xfrm>
              <a:off x="5346125" y="2001850"/>
              <a:ext cx="14575" cy="44150"/>
            </a:xfrm>
            <a:custGeom>
              <a:avLst/>
              <a:gdLst/>
              <a:ahLst/>
              <a:cxnLst/>
              <a:rect l="l" t="t" r="r" b="b"/>
              <a:pathLst>
                <a:path w="583" h="1766" extrusionOk="0">
                  <a:moveTo>
                    <a:pt x="534" y="0"/>
                  </a:moveTo>
                  <a:cubicBezTo>
                    <a:pt x="485" y="0"/>
                    <a:pt x="415" y="37"/>
                    <a:pt x="415" y="102"/>
                  </a:cubicBezTo>
                  <a:cubicBezTo>
                    <a:pt x="315" y="635"/>
                    <a:pt x="182" y="1169"/>
                    <a:pt x="15" y="1703"/>
                  </a:cubicBezTo>
                  <a:cubicBezTo>
                    <a:pt x="0" y="1748"/>
                    <a:pt x="12" y="1766"/>
                    <a:pt x="36" y="1766"/>
                  </a:cubicBezTo>
                  <a:cubicBezTo>
                    <a:pt x="65" y="1766"/>
                    <a:pt x="112" y="1739"/>
                    <a:pt x="148" y="1703"/>
                  </a:cubicBezTo>
                  <a:cubicBezTo>
                    <a:pt x="349" y="1169"/>
                    <a:pt x="415" y="635"/>
                    <a:pt x="582" y="35"/>
                  </a:cubicBezTo>
                  <a:cubicBezTo>
                    <a:pt x="582" y="11"/>
                    <a:pt x="561" y="0"/>
                    <a:pt x="5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2157;p74">
              <a:extLst>
                <a:ext uri="{FF2B5EF4-FFF2-40B4-BE49-F238E27FC236}">
                  <a16:creationId xmlns:a16="http://schemas.microsoft.com/office/drawing/2014/main" id="{69C23649-B8B6-36AC-4092-3875452E5A77}"/>
                </a:ext>
              </a:extLst>
            </p:cNvPr>
            <p:cNvSpPr/>
            <p:nvPr/>
          </p:nvSpPr>
          <p:spPr>
            <a:xfrm>
              <a:off x="5384025" y="1962425"/>
              <a:ext cx="11700" cy="26050"/>
            </a:xfrm>
            <a:custGeom>
              <a:avLst/>
              <a:gdLst/>
              <a:ahLst/>
              <a:cxnLst/>
              <a:rect l="l" t="t" r="r" b="b"/>
              <a:pathLst>
                <a:path w="468" h="1042" extrusionOk="0">
                  <a:moveTo>
                    <a:pt x="427" y="1"/>
                  </a:moveTo>
                  <a:cubicBezTo>
                    <a:pt x="378" y="1"/>
                    <a:pt x="300" y="55"/>
                    <a:pt x="300" y="77"/>
                  </a:cubicBezTo>
                  <a:cubicBezTo>
                    <a:pt x="234" y="244"/>
                    <a:pt x="167" y="411"/>
                    <a:pt x="134" y="578"/>
                  </a:cubicBezTo>
                  <a:cubicBezTo>
                    <a:pt x="67" y="711"/>
                    <a:pt x="0" y="878"/>
                    <a:pt x="0" y="1011"/>
                  </a:cubicBezTo>
                  <a:cubicBezTo>
                    <a:pt x="0" y="1034"/>
                    <a:pt x="8" y="1041"/>
                    <a:pt x="20" y="1041"/>
                  </a:cubicBezTo>
                  <a:cubicBezTo>
                    <a:pt x="45" y="1041"/>
                    <a:pt x="89" y="1011"/>
                    <a:pt x="134" y="1011"/>
                  </a:cubicBezTo>
                  <a:cubicBezTo>
                    <a:pt x="300" y="711"/>
                    <a:pt x="334" y="378"/>
                    <a:pt x="467" y="44"/>
                  </a:cubicBezTo>
                  <a:cubicBezTo>
                    <a:pt x="467" y="12"/>
                    <a:pt x="450"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2158;p74">
              <a:extLst>
                <a:ext uri="{FF2B5EF4-FFF2-40B4-BE49-F238E27FC236}">
                  <a16:creationId xmlns:a16="http://schemas.microsoft.com/office/drawing/2014/main" id="{9807534D-A7C0-1E20-992E-EEDD056085B6}"/>
                </a:ext>
              </a:extLst>
            </p:cNvPr>
            <p:cNvSpPr/>
            <p:nvPr/>
          </p:nvSpPr>
          <p:spPr>
            <a:xfrm>
              <a:off x="5395700" y="1974625"/>
              <a:ext cx="4175" cy="14550"/>
            </a:xfrm>
            <a:custGeom>
              <a:avLst/>
              <a:gdLst/>
              <a:ahLst/>
              <a:cxnLst/>
              <a:rect l="l" t="t" r="r" b="b"/>
              <a:pathLst>
                <a:path w="167" h="582" extrusionOk="0">
                  <a:moveTo>
                    <a:pt x="152" y="1"/>
                  </a:moveTo>
                  <a:cubicBezTo>
                    <a:pt x="125" y="1"/>
                    <a:pt x="67" y="64"/>
                    <a:pt x="67" y="90"/>
                  </a:cubicBezTo>
                  <a:cubicBezTo>
                    <a:pt x="67" y="257"/>
                    <a:pt x="33" y="390"/>
                    <a:pt x="0" y="557"/>
                  </a:cubicBezTo>
                  <a:cubicBezTo>
                    <a:pt x="0" y="573"/>
                    <a:pt x="8" y="582"/>
                    <a:pt x="17" y="582"/>
                  </a:cubicBezTo>
                  <a:cubicBezTo>
                    <a:pt x="25" y="582"/>
                    <a:pt x="33" y="573"/>
                    <a:pt x="33" y="557"/>
                  </a:cubicBezTo>
                  <a:cubicBezTo>
                    <a:pt x="167" y="390"/>
                    <a:pt x="167" y="223"/>
                    <a:pt x="167" y="23"/>
                  </a:cubicBezTo>
                  <a:cubicBezTo>
                    <a:pt x="167" y="7"/>
                    <a:pt x="161"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2159;p74">
              <a:extLst>
                <a:ext uri="{FF2B5EF4-FFF2-40B4-BE49-F238E27FC236}">
                  <a16:creationId xmlns:a16="http://schemas.microsoft.com/office/drawing/2014/main" id="{8BFAC34A-884F-AEFA-834D-FB7A24E000D6}"/>
                </a:ext>
              </a:extLst>
            </p:cNvPr>
            <p:cNvSpPr/>
            <p:nvPr/>
          </p:nvSpPr>
          <p:spPr>
            <a:xfrm>
              <a:off x="5254375" y="2057500"/>
              <a:ext cx="21250" cy="59400"/>
            </a:xfrm>
            <a:custGeom>
              <a:avLst/>
              <a:gdLst/>
              <a:ahLst/>
              <a:cxnLst/>
              <a:rect l="l" t="t" r="r" b="b"/>
              <a:pathLst>
                <a:path w="850" h="2376" extrusionOk="0">
                  <a:moveTo>
                    <a:pt x="698" y="0"/>
                  </a:moveTo>
                  <a:cubicBezTo>
                    <a:pt x="674" y="0"/>
                    <a:pt x="628" y="54"/>
                    <a:pt x="583" y="77"/>
                  </a:cubicBezTo>
                  <a:cubicBezTo>
                    <a:pt x="549" y="111"/>
                    <a:pt x="549" y="111"/>
                    <a:pt x="549" y="211"/>
                  </a:cubicBezTo>
                  <a:cubicBezTo>
                    <a:pt x="549" y="231"/>
                    <a:pt x="559" y="242"/>
                    <a:pt x="572" y="247"/>
                  </a:cubicBezTo>
                  <a:lnTo>
                    <a:pt x="572" y="247"/>
                  </a:lnTo>
                  <a:cubicBezTo>
                    <a:pt x="541" y="628"/>
                    <a:pt x="502" y="983"/>
                    <a:pt x="383" y="1311"/>
                  </a:cubicBezTo>
                  <a:cubicBezTo>
                    <a:pt x="316" y="1645"/>
                    <a:pt x="82" y="1979"/>
                    <a:pt x="16" y="2312"/>
                  </a:cubicBezTo>
                  <a:cubicBezTo>
                    <a:pt x="1" y="2357"/>
                    <a:pt x="13" y="2375"/>
                    <a:pt x="37" y="2375"/>
                  </a:cubicBezTo>
                  <a:cubicBezTo>
                    <a:pt x="66" y="2375"/>
                    <a:pt x="113" y="2349"/>
                    <a:pt x="149" y="2312"/>
                  </a:cubicBezTo>
                  <a:cubicBezTo>
                    <a:pt x="549" y="1745"/>
                    <a:pt x="850" y="744"/>
                    <a:pt x="716" y="44"/>
                  </a:cubicBezTo>
                  <a:cubicBezTo>
                    <a:pt x="716" y="12"/>
                    <a:pt x="710" y="0"/>
                    <a:pt x="6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2160;p74">
              <a:extLst>
                <a:ext uri="{FF2B5EF4-FFF2-40B4-BE49-F238E27FC236}">
                  <a16:creationId xmlns:a16="http://schemas.microsoft.com/office/drawing/2014/main" id="{F26651BD-1E14-8E95-FD05-D05F50CD4A68}"/>
                </a:ext>
              </a:extLst>
            </p:cNvPr>
            <p:cNvSpPr/>
            <p:nvPr/>
          </p:nvSpPr>
          <p:spPr>
            <a:xfrm>
              <a:off x="5269850" y="2062300"/>
              <a:ext cx="21775" cy="75450"/>
            </a:xfrm>
            <a:custGeom>
              <a:avLst/>
              <a:gdLst/>
              <a:ahLst/>
              <a:cxnLst/>
              <a:rect l="l" t="t" r="r" b="b"/>
              <a:pathLst>
                <a:path w="871" h="3018" extrusionOk="0">
                  <a:moveTo>
                    <a:pt x="864" y="0"/>
                  </a:moveTo>
                  <a:cubicBezTo>
                    <a:pt x="839" y="0"/>
                    <a:pt x="731" y="92"/>
                    <a:pt x="731" y="119"/>
                  </a:cubicBezTo>
                  <a:cubicBezTo>
                    <a:pt x="598" y="1119"/>
                    <a:pt x="464" y="2087"/>
                    <a:pt x="31" y="2954"/>
                  </a:cubicBezTo>
                  <a:cubicBezTo>
                    <a:pt x="0" y="2999"/>
                    <a:pt x="11" y="3017"/>
                    <a:pt x="32" y="3017"/>
                  </a:cubicBezTo>
                  <a:cubicBezTo>
                    <a:pt x="57" y="3017"/>
                    <a:pt x="97" y="2991"/>
                    <a:pt x="97" y="2954"/>
                  </a:cubicBezTo>
                  <a:cubicBezTo>
                    <a:pt x="731" y="2220"/>
                    <a:pt x="764" y="953"/>
                    <a:pt x="864" y="19"/>
                  </a:cubicBezTo>
                  <a:cubicBezTo>
                    <a:pt x="871" y="6"/>
                    <a:pt x="870" y="0"/>
                    <a:pt x="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2161;p74">
              <a:extLst>
                <a:ext uri="{FF2B5EF4-FFF2-40B4-BE49-F238E27FC236}">
                  <a16:creationId xmlns:a16="http://schemas.microsoft.com/office/drawing/2014/main" id="{42E8583F-0A78-62F9-6273-2E06023325EE}"/>
                </a:ext>
              </a:extLst>
            </p:cNvPr>
            <p:cNvSpPr/>
            <p:nvPr/>
          </p:nvSpPr>
          <p:spPr>
            <a:xfrm>
              <a:off x="5282400" y="2076375"/>
              <a:ext cx="17425" cy="72550"/>
            </a:xfrm>
            <a:custGeom>
              <a:avLst/>
              <a:gdLst/>
              <a:ahLst/>
              <a:cxnLst/>
              <a:rect l="l" t="t" r="r" b="b"/>
              <a:pathLst>
                <a:path w="697" h="2902" extrusionOk="0">
                  <a:moveTo>
                    <a:pt x="673" y="1"/>
                  </a:moveTo>
                  <a:cubicBezTo>
                    <a:pt x="628" y="1"/>
                    <a:pt x="529" y="72"/>
                    <a:pt x="529" y="123"/>
                  </a:cubicBezTo>
                  <a:cubicBezTo>
                    <a:pt x="429" y="1023"/>
                    <a:pt x="362" y="1957"/>
                    <a:pt x="29" y="2825"/>
                  </a:cubicBezTo>
                  <a:cubicBezTo>
                    <a:pt x="1" y="2881"/>
                    <a:pt x="8" y="2902"/>
                    <a:pt x="29" y="2902"/>
                  </a:cubicBezTo>
                  <a:cubicBezTo>
                    <a:pt x="57" y="2902"/>
                    <a:pt x="110" y="2863"/>
                    <a:pt x="129" y="2825"/>
                  </a:cubicBezTo>
                  <a:cubicBezTo>
                    <a:pt x="596" y="1991"/>
                    <a:pt x="596" y="957"/>
                    <a:pt x="696" y="23"/>
                  </a:cubicBezTo>
                  <a:cubicBezTo>
                    <a:pt x="696" y="7"/>
                    <a:pt x="687"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2162;p74">
              <a:extLst>
                <a:ext uri="{FF2B5EF4-FFF2-40B4-BE49-F238E27FC236}">
                  <a16:creationId xmlns:a16="http://schemas.microsoft.com/office/drawing/2014/main" id="{0E1FB667-762A-A69C-3548-123D31FA55F2}"/>
                </a:ext>
              </a:extLst>
            </p:cNvPr>
            <p:cNvSpPr/>
            <p:nvPr/>
          </p:nvSpPr>
          <p:spPr>
            <a:xfrm>
              <a:off x="5296875" y="2078625"/>
              <a:ext cx="23775" cy="77125"/>
            </a:xfrm>
            <a:custGeom>
              <a:avLst/>
              <a:gdLst/>
              <a:ahLst/>
              <a:cxnLst/>
              <a:rect l="l" t="t" r="r" b="b"/>
              <a:pathLst>
                <a:path w="951" h="3085" extrusionOk="0">
                  <a:moveTo>
                    <a:pt x="902" y="0"/>
                  </a:moveTo>
                  <a:cubicBezTo>
                    <a:pt x="853" y="0"/>
                    <a:pt x="784" y="57"/>
                    <a:pt x="784" y="99"/>
                  </a:cubicBezTo>
                  <a:cubicBezTo>
                    <a:pt x="617" y="1100"/>
                    <a:pt x="484" y="2101"/>
                    <a:pt x="17" y="3035"/>
                  </a:cubicBezTo>
                  <a:cubicBezTo>
                    <a:pt x="0" y="3068"/>
                    <a:pt x="25" y="3085"/>
                    <a:pt x="59" y="3085"/>
                  </a:cubicBezTo>
                  <a:cubicBezTo>
                    <a:pt x="92" y="3085"/>
                    <a:pt x="134" y="3068"/>
                    <a:pt x="150" y="3035"/>
                  </a:cubicBezTo>
                  <a:cubicBezTo>
                    <a:pt x="684" y="2134"/>
                    <a:pt x="784" y="1033"/>
                    <a:pt x="951" y="66"/>
                  </a:cubicBezTo>
                  <a:cubicBezTo>
                    <a:pt x="951" y="18"/>
                    <a:pt x="929" y="0"/>
                    <a:pt x="9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2163;p74">
              <a:extLst>
                <a:ext uri="{FF2B5EF4-FFF2-40B4-BE49-F238E27FC236}">
                  <a16:creationId xmlns:a16="http://schemas.microsoft.com/office/drawing/2014/main" id="{FD7AFBA5-899C-7030-0E94-3770AB351D30}"/>
                </a:ext>
              </a:extLst>
            </p:cNvPr>
            <p:cNvSpPr/>
            <p:nvPr/>
          </p:nvSpPr>
          <p:spPr>
            <a:xfrm>
              <a:off x="5312300" y="2094750"/>
              <a:ext cx="18375" cy="65500"/>
            </a:xfrm>
            <a:custGeom>
              <a:avLst/>
              <a:gdLst/>
              <a:ahLst/>
              <a:cxnLst/>
              <a:rect l="l" t="t" r="r" b="b"/>
              <a:pathLst>
                <a:path w="735" h="2620" extrusionOk="0">
                  <a:moveTo>
                    <a:pt x="671" y="0"/>
                  </a:moveTo>
                  <a:cubicBezTo>
                    <a:pt x="632" y="0"/>
                    <a:pt x="585" y="35"/>
                    <a:pt x="567" y="88"/>
                  </a:cubicBezTo>
                  <a:cubicBezTo>
                    <a:pt x="401" y="922"/>
                    <a:pt x="167" y="1756"/>
                    <a:pt x="0" y="2590"/>
                  </a:cubicBezTo>
                  <a:cubicBezTo>
                    <a:pt x="0" y="2612"/>
                    <a:pt x="8" y="2620"/>
                    <a:pt x="18" y="2620"/>
                  </a:cubicBezTo>
                  <a:cubicBezTo>
                    <a:pt x="37" y="2620"/>
                    <a:pt x="67" y="2590"/>
                    <a:pt x="67" y="2590"/>
                  </a:cubicBezTo>
                  <a:cubicBezTo>
                    <a:pt x="434" y="1789"/>
                    <a:pt x="567" y="922"/>
                    <a:pt x="734" y="88"/>
                  </a:cubicBezTo>
                  <a:cubicBezTo>
                    <a:pt x="734" y="26"/>
                    <a:pt x="705" y="0"/>
                    <a:pt x="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2164;p74">
              <a:extLst>
                <a:ext uri="{FF2B5EF4-FFF2-40B4-BE49-F238E27FC236}">
                  <a16:creationId xmlns:a16="http://schemas.microsoft.com/office/drawing/2014/main" id="{35CD39E5-3221-4DCB-5691-D079B1367864}"/>
                </a:ext>
              </a:extLst>
            </p:cNvPr>
            <p:cNvSpPr/>
            <p:nvPr/>
          </p:nvSpPr>
          <p:spPr>
            <a:xfrm>
              <a:off x="5327300" y="2109875"/>
              <a:ext cx="15875" cy="70350"/>
            </a:xfrm>
            <a:custGeom>
              <a:avLst/>
              <a:gdLst/>
              <a:ahLst/>
              <a:cxnLst/>
              <a:rect l="l" t="t" r="r" b="b"/>
              <a:pathLst>
                <a:path w="635" h="2814" extrusionOk="0">
                  <a:moveTo>
                    <a:pt x="588" y="1"/>
                  </a:moveTo>
                  <a:cubicBezTo>
                    <a:pt x="539" y="1"/>
                    <a:pt x="468" y="52"/>
                    <a:pt x="468" y="117"/>
                  </a:cubicBezTo>
                  <a:cubicBezTo>
                    <a:pt x="301" y="984"/>
                    <a:pt x="68" y="1852"/>
                    <a:pt x="1" y="2786"/>
                  </a:cubicBezTo>
                  <a:cubicBezTo>
                    <a:pt x="1" y="2805"/>
                    <a:pt x="9" y="2813"/>
                    <a:pt x="22" y="2813"/>
                  </a:cubicBezTo>
                  <a:cubicBezTo>
                    <a:pt x="54" y="2813"/>
                    <a:pt x="111" y="2766"/>
                    <a:pt x="134" y="2719"/>
                  </a:cubicBezTo>
                  <a:cubicBezTo>
                    <a:pt x="401" y="1852"/>
                    <a:pt x="501" y="951"/>
                    <a:pt x="635" y="50"/>
                  </a:cubicBezTo>
                  <a:cubicBezTo>
                    <a:pt x="635" y="15"/>
                    <a:pt x="614" y="1"/>
                    <a:pt x="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2165;p74">
              <a:extLst>
                <a:ext uri="{FF2B5EF4-FFF2-40B4-BE49-F238E27FC236}">
                  <a16:creationId xmlns:a16="http://schemas.microsoft.com/office/drawing/2014/main" id="{1595B24C-0159-54D9-B32D-11AD72CE570F}"/>
                </a:ext>
              </a:extLst>
            </p:cNvPr>
            <p:cNvSpPr/>
            <p:nvPr/>
          </p:nvSpPr>
          <p:spPr>
            <a:xfrm>
              <a:off x="4992525" y="2137825"/>
              <a:ext cx="56050" cy="191725"/>
            </a:xfrm>
            <a:custGeom>
              <a:avLst/>
              <a:gdLst/>
              <a:ahLst/>
              <a:cxnLst/>
              <a:rect l="l" t="t" r="r" b="b"/>
              <a:pathLst>
                <a:path w="2242" h="7669" extrusionOk="0">
                  <a:moveTo>
                    <a:pt x="2217" y="1"/>
                  </a:moveTo>
                  <a:cubicBezTo>
                    <a:pt x="2186" y="1"/>
                    <a:pt x="2117" y="57"/>
                    <a:pt x="2117" y="100"/>
                  </a:cubicBezTo>
                  <a:cubicBezTo>
                    <a:pt x="1517" y="2668"/>
                    <a:pt x="983" y="5170"/>
                    <a:pt x="16" y="7605"/>
                  </a:cubicBezTo>
                  <a:cubicBezTo>
                    <a:pt x="1" y="7650"/>
                    <a:pt x="20" y="7668"/>
                    <a:pt x="45" y="7668"/>
                  </a:cubicBezTo>
                  <a:cubicBezTo>
                    <a:pt x="76" y="7668"/>
                    <a:pt x="116" y="7642"/>
                    <a:pt x="116" y="7605"/>
                  </a:cubicBezTo>
                  <a:cubicBezTo>
                    <a:pt x="1216" y="5270"/>
                    <a:pt x="1650" y="2602"/>
                    <a:pt x="2217" y="66"/>
                  </a:cubicBezTo>
                  <a:cubicBezTo>
                    <a:pt x="2241" y="18"/>
                    <a:pt x="2235" y="1"/>
                    <a:pt x="2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2166;p74">
              <a:extLst>
                <a:ext uri="{FF2B5EF4-FFF2-40B4-BE49-F238E27FC236}">
                  <a16:creationId xmlns:a16="http://schemas.microsoft.com/office/drawing/2014/main" id="{40A94846-C374-9A7C-B2DA-B2E3B52DD148}"/>
                </a:ext>
              </a:extLst>
            </p:cNvPr>
            <p:cNvSpPr/>
            <p:nvPr/>
          </p:nvSpPr>
          <p:spPr>
            <a:xfrm>
              <a:off x="5017575" y="2120275"/>
              <a:ext cx="54900" cy="181125"/>
            </a:xfrm>
            <a:custGeom>
              <a:avLst/>
              <a:gdLst/>
              <a:ahLst/>
              <a:cxnLst/>
              <a:rect l="l" t="t" r="r" b="b"/>
              <a:pathLst>
                <a:path w="2196" h="7245" extrusionOk="0">
                  <a:moveTo>
                    <a:pt x="2172" y="1"/>
                  </a:moveTo>
                  <a:cubicBezTo>
                    <a:pt x="2145" y="1"/>
                    <a:pt x="2091" y="47"/>
                    <a:pt x="2049" y="68"/>
                  </a:cubicBezTo>
                  <a:cubicBezTo>
                    <a:pt x="1449" y="2436"/>
                    <a:pt x="715" y="4805"/>
                    <a:pt x="14" y="7206"/>
                  </a:cubicBezTo>
                  <a:cubicBezTo>
                    <a:pt x="0" y="7235"/>
                    <a:pt x="22" y="7245"/>
                    <a:pt x="52" y="7245"/>
                  </a:cubicBezTo>
                  <a:cubicBezTo>
                    <a:pt x="92" y="7245"/>
                    <a:pt x="148" y="7226"/>
                    <a:pt x="148" y="7206"/>
                  </a:cubicBezTo>
                  <a:cubicBezTo>
                    <a:pt x="1015" y="4905"/>
                    <a:pt x="1649" y="2436"/>
                    <a:pt x="2183" y="68"/>
                  </a:cubicBezTo>
                  <a:cubicBezTo>
                    <a:pt x="2195" y="18"/>
                    <a:pt x="2189" y="1"/>
                    <a:pt x="2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2167;p74">
              <a:extLst>
                <a:ext uri="{FF2B5EF4-FFF2-40B4-BE49-F238E27FC236}">
                  <a16:creationId xmlns:a16="http://schemas.microsoft.com/office/drawing/2014/main" id="{F5B594B2-DA26-A5EA-0D11-1AAECDF498AB}"/>
                </a:ext>
              </a:extLst>
            </p:cNvPr>
            <p:cNvSpPr/>
            <p:nvPr/>
          </p:nvSpPr>
          <p:spPr>
            <a:xfrm>
              <a:off x="5028900" y="2118225"/>
              <a:ext cx="57175" cy="200700"/>
            </a:xfrm>
            <a:custGeom>
              <a:avLst/>
              <a:gdLst/>
              <a:ahLst/>
              <a:cxnLst/>
              <a:rect l="l" t="t" r="r" b="b"/>
              <a:pathLst>
                <a:path w="2287" h="8028" extrusionOk="0">
                  <a:moveTo>
                    <a:pt x="2265" y="0"/>
                  </a:moveTo>
                  <a:cubicBezTo>
                    <a:pt x="2234" y="0"/>
                    <a:pt x="2163" y="51"/>
                    <a:pt x="2163" y="117"/>
                  </a:cubicBezTo>
                  <a:cubicBezTo>
                    <a:pt x="1529" y="2718"/>
                    <a:pt x="929" y="5454"/>
                    <a:pt x="28" y="7989"/>
                  </a:cubicBezTo>
                  <a:cubicBezTo>
                    <a:pt x="0" y="8017"/>
                    <a:pt x="20" y="8027"/>
                    <a:pt x="52" y="8027"/>
                  </a:cubicBezTo>
                  <a:cubicBezTo>
                    <a:pt x="95" y="8027"/>
                    <a:pt x="162" y="8008"/>
                    <a:pt x="162" y="7989"/>
                  </a:cubicBezTo>
                  <a:cubicBezTo>
                    <a:pt x="1129" y="5487"/>
                    <a:pt x="1696" y="2685"/>
                    <a:pt x="2263" y="50"/>
                  </a:cubicBezTo>
                  <a:cubicBezTo>
                    <a:pt x="2287" y="15"/>
                    <a:pt x="2281" y="0"/>
                    <a:pt x="2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2168;p74">
              <a:extLst>
                <a:ext uri="{FF2B5EF4-FFF2-40B4-BE49-F238E27FC236}">
                  <a16:creationId xmlns:a16="http://schemas.microsoft.com/office/drawing/2014/main" id="{86581492-E8CF-E90B-3317-F37862EE8D68}"/>
                </a:ext>
              </a:extLst>
            </p:cNvPr>
            <p:cNvSpPr/>
            <p:nvPr/>
          </p:nvSpPr>
          <p:spPr>
            <a:xfrm>
              <a:off x="5046275" y="2145325"/>
              <a:ext cx="49225" cy="189175"/>
            </a:xfrm>
            <a:custGeom>
              <a:avLst/>
              <a:gdLst/>
              <a:ahLst/>
              <a:cxnLst/>
              <a:rect l="l" t="t" r="r" b="b"/>
              <a:pathLst>
                <a:path w="1969" h="7567" extrusionOk="0">
                  <a:moveTo>
                    <a:pt x="1919" y="1"/>
                  </a:moveTo>
                  <a:cubicBezTo>
                    <a:pt x="1870" y="1"/>
                    <a:pt x="1802" y="57"/>
                    <a:pt x="1802" y="100"/>
                  </a:cubicBezTo>
                  <a:cubicBezTo>
                    <a:pt x="1301" y="2602"/>
                    <a:pt x="634" y="5037"/>
                    <a:pt x="0" y="7539"/>
                  </a:cubicBezTo>
                  <a:cubicBezTo>
                    <a:pt x="0" y="7558"/>
                    <a:pt x="6" y="7566"/>
                    <a:pt x="14" y="7566"/>
                  </a:cubicBezTo>
                  <a:cubicBezTo>
                    <a:pt x="34" y="7566"/>
                    <a:pt x="67" y="7519"/>
                    <a:pt x="67" y="7472"/>
                  </a:cubicBezTo>
                  <a:cubicBezTo>
                    <a:pt x="968" y="5104"/>
                    <a:pt x="1468" y="2568"/>
                    <a:pt x="1969" y="67"/>
                  </a:cubicBezTo>
                  <a:cubicBezTo>
                    <a:pt x="1969" y="19"/>
                    <a:pt x="1947" y="1"/>
                    <a:pt x="19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2169;p74">
              <a:extLst>
                <a:ext uri="{FF2B5EF4-FFF2-40B4-BE49-F238E27FC236}">
                  <a16:creationId xmlns:a16="http://schemas.microsoft.com/office/drawing/2014/main" id="{73B9F3BF-59BD-09CD-D3E2-45A176A4BD5D}"/>
                </a:ext>
              </a:extLst>
            </p:cNvPr>
            <p:cNvSpPr/>
            <p:nvPr/>
          </p:nvSpPr>
          <p:spPr>
            <a:xfrm>
              <a:off x="5065525" y="2142925"/>
              <a:ext cx="60825" cy="203075"/>
            </a:xfrm>
            <a:custGeom>
              <a:avLst/>
              <a:gdLst/>
              <a:ahLst/>
              <a:cxnLst/>
              <a:rect l="l" t="t" r="r" b="b"/>
              <a:pathLst>
                <a:path w="2433" h="8123" extrusionOk="0">
                  <a:moveTo>
                    <a:pt x="2395" y="1"/>
                  </a:moveTo>
                  <a:cubicBezTo>
                    <a:pt x="2345" y="1"/>
                    <a:pt x="2266" y="40"/>
                    <a:pt x="2266" y="63"/>
                  </a:cubicBezTo>
                  <a:cubicBezTo>
                    <a:pt x="1699" y="2798"/>
                    <a:pt x="965" y="5466"/>
                    <a:pt x="31" y="8035"/>
                  </a:cubicBezTo>
                  <a:cubicBezTo>
                    <a:pt x="0" y="8097"/>
                    <a:pt x="12" y="8123"/>
                    <a:pt x="38" y="8123"/>
                  </a:cubicBezTo>
                  <a:cubicBezTo>
                    <a:pt x="67" y="8123"/>
                    <a:pt x="113" y="8089"/>
                    <a:pt x="131" y="8035"/>
                  </a:cubicBezTo>
                  <a:cubicBezTo>
                    <a:pt x="1232" y="5500"/>
                    <a:pt x="1866" y="2731"/>
                    <a:pt x="2433" y="29"/>
                  </a:cubicBezTo>
                  <a:cubicBezTo>
                    <a:pt x="2433" y="9"/>
                    <a:pt x="2417" y="1"/>
                    <a:pt x="2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2170;p74">
              <a:extLst>
                <a:ext uri="{FF2B5EF4-FFF2-40B4-BE49-F238E27FC236}">
                  <a16:creationId xmlns:a16="http://schemas.microsoft.com/office/drawing/2014/main" id="{4FC38BE2-3395-8020-3110-4C31649C8FBF}"/>
                </a:ext>
              </a:extLst>
            </p:cNvPr>
            <p:cNvSpPr/>
            <p:nvPr/>
          </p:nvSpPr>
          <p:spPr>
            <a:xfrm>
              <a:off x="5075450" y="2177625"/>
              <a:ext cx="53575" cy="198850"/>
            </a:xfrm>
            <a:custGeom>
              <a:avLst/>
              <a:gdLst/>
              <a:ahLst/>
              <a:cxnLst/>
              <a:rect l="l" t="t" r="r" b="b"/>
              <a:pathLst>
                <a:path w="2143" h="7954" extrusionOk="0">
                  <a:moveTo>
                    <a:pt x="2120" y="1"/>
                  </a:moveTo>
                  <a:cubicBezTo>
                    <a:pt x="2090" y="1"/>
                    <a:pt x="2022" y="49"/>
                    <a:pt x="2002" y="109"/>
                  </a:cubicBezTo>
                  <a:cubicBezTo>
                    <a:pt x="1469" y="2744"/>
                    <a:pt x="802" y="5313"/>
                    <a:pt x="1" y="7915"/>
                  </a:cubicBezTo>
                  <a:cubicBezTo>
                    <a:pt x="1" y="7943"/>
                    <a:pt x="13" y="7953"/>
                    <a:pt x="27" y="7953"/>
                  </a:cubicBezTo>
                  <a:cubicBezTo>
                    <a:pt x="45" y="7953"/>
                    <a:pt x="68" y="7934"/>
                    <a:pt x="68" y="7915"/>
                  </a:cubicBezTo>
                  <a:cubicBezTo>
                    <a:pt x="1068" y="5413"/>
                    <a:pt x="1635" y="2744"/>
                    <a:pt x="2102" y="76"/>
                  </a:cubicBezTo>
                  <a:cubicBezTo>
                    <a:pt x="2143" y="22"/>
                    <a:pt x="2140" y="1"/>
                    <a:pt x="2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2171;p74">
              <a:extLst>
                <a:ext uri="{FF2B5EF4-FFF2-40B4-BE49-F238E27FC236}">
                  <a16:creationId xmlns:a16="http://schemas.microsoft.com/office/drawing/2014/main" id="{EBE8B7A5-875E-2179-8917-1165700C138D}"/>
                </a:ext>
              </a:extLst>
            </p:cNvPr>
            <p:cNvSpPr/>
            <p:nvPr/>
          </p:nvSpPr>
          <p:spPr>
            <a:xfrm>
              <a:off x="5100950" y="2198000"/>
              <a:ext cx="50675" cy="182425"/>
            </a:xfrm>
            <a:custGeom>
              <a:avLst/>
              <a:gdLst/>
              <a:ahLst/>
              <a:cxnLst/>
              <a:rect l="l" t="t" r="r" b="b"/>
              <a:pathLst>
                <a:path w="2027" h="7297" extrusionOk="0">
                  <a:moveTo>
                    <a:pt x="2016" y="0"/>
                  </a:moveTo>
                  <a:cubicBezTo>
                    <a:pt x="1994" y="0"/>
                    <a:pt x="1930" y="47"/>
                    <a:pt x="1883" y="95"/>
                  </a:cubicBezTo>
                  <a:cubicBezTo>
                    <a:pt x="1449" y="2530"/>
                    <a:pt x="782" y="4865"/>
                    <a:pt x="15" y="7233"/>
                  </a:cubicBezTo>
                  <a:cubicBezTo>
                    <a:pt x="0" y="7278"/>
                    <a:pt x="19" y="7296"/>
                    <a:pt x="47" y="7296"/>
                  </a:cubicBezTo>
                  <a:cubicBezTo>
                    <a:pt x="82" y="7296"/>
                    <a:pt x="130" y="7270"/>
                    <a:pt x="148" y="7233"/>
                  </a:cubicBezTo>
                  <a:cubicBezTo>
                    <a:pt x="1016" y="4931"/>
                    <a:pt x="1616" y="2530"/>
                    <a:pt x="2016" y="28"/>
                  </a:cubicBezTo>
                  <a:cubicBezTo>
                    <a:pt x="2026" y="8"/>
                    <a:pt x="2025" y="0"/>
                    <a:pt x="20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2172;p74">
              <a:extLst>
                <a:ext uri="{FF2B5EF4-FFF2-40B4-BE49-F238E27FC236}">
                  <a16:creationId xmlns:a16="http://schemas.microsoft.com/office/drawing/2014/main" id="{CD8C1EFF-91E2-59BA-CCD1-417C5DF4AA27}"/>
                </a:ext>
              </a:extLst>
            </p:cNvPr>
            <p:cNvSpPr/>
            <p:nvPr/>
          </p:nvSpPr>
          <p:spPr>
            <a:xfrm>
              <a:off x="5135150" y="2204275"/>
              <a:ext cx="40400" cy="135500"/>
            </a:xfrm>
            <a:custGeom>
              <a:avLst/>
              <a:gdLst/>
              <a:ahLst/>
              <a:cxnLst/>
              <a:rect l="l" t="t" r="r" b="b"/>
              <a:pathLst>
                <a:path w="1616" h="5420" extrusionOk="0">
                  <a:moveTo>
                    <a:pt x="1583" y="0"/>
                  </a:moveTo>
                  <a:cubicBezTo>
                    <a:pt x="1541" y="0"/>
                    <a:pt x="1472" y="54"/>
                    <a:pt x="1449" y="77"/>
                  </a:cubicBezTo>
                  <a:cubicBezTo>
                    <a:pt x="1082" y="1878"/>
                    <a:pt x="648" y="3680"/>
                    <a:pt x="15" y="5381"/>
                  </a:cubicBezTo>
                  <a:cubicBezTo>
                    <a:pt x="1" y="5409"/>
                    <a:pt x="10" y="5419"/>
                    <a:pt x="29" y="5419"/>
                  </a:cubicBezTo>
                  <a:cubicBezTo>
                    <a:pt x="54" y="5419"/>
                    <a:pt x="96" y="5400"/>
                    <a:pt x="115" y="5381"/>
                  </a:cubicBezTo>
                  <a:cubicBezTo>
                    <a:pt x="482" y="4847"/>
                    <a:pt x="615" y="4080"/>
                    <a:pt x="782" y="3446"/>
                  </a:cubicBezTo>
                  <a:cubicBezTo>
                    <a:pt x="1115" y="2345"/>
                    <a:pt x="1349" y="1178"/>
                    <a:pt x="1616" y="44"/>
                  </a:cubicBezTo>
                  <a:cubicBezTo>
                    <a:pt x="1616" y="12"/>
                    <a:pt x="1602" y="0"/>
                    <a:pt x="1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2173;p74">
              <a:extLst>
                <a:ext uri="{FF2B5EF4-FFF2-40B4-BE49-F238E27FC236}">
                  <a16:creationId xmlns:a16="http://schemas.microsoft.com/office/drawing/2014/main" id="{3BF54F85-AAE9-B87A-F398-65A4ACEA5889}"/>
                </a:ext>
              </a:extLst>
            </p:cNvPr>
            <p:cNvSpPr/>
            <p:nvPr/>
          </p:nvSpPr>
          <p:spPr>
            <a:xfrm>
              <a:off x="5176075" y="2251000"/>
              <a:ext cx="12150" cy="29475"/>
            </a:xfrm>
            <a:custGeom>
              <a:avLst/>
              <a:gdLst/>
              <a:ahLst/>
              <a:cxnLst/>
              <a:rect l="l" t="t" r="r" b="b"/>
              <a:pathLst>
                <a:path w="486" h="1179" extrusionOk="0">
                  <a:moveTo>
                    <a:pt x="479" y="0"/>
                  </a:moveTo>
                  <a:cubicBezTo>
                    <a:pt x="455" y="0"/>
                    <a:pt x="346" y="49"/>
                    <a:pt x="346" y="76"/>
                  </a:cubicBezTo>
                  <a:cubicBezTo>
                    <a:pt x="279" y="410"/>
                    <a:pt x="112" y="810"/>
                    <a:pt x="12" y="1143"/>
                  </a:cubicBezTo>
                  <a:cubicBezTo>
                    <a:pt x="0" y="1167"/>
                    <a:pt x="14" y="1178"/>
                    <a:pt x="36" y="1178"/>
                  </a:cubicBezTo>
                  <a:cubicBezTo>
                    <a:pt x="76" y="1178"/>
                    <a:pt x="146" y="1141"/>
                    <a:pt x="146" y="1077"/>
                  </a:cubicBezTo>
                  <a:cubicBezTo>
                    <a:pt x="212" y="710"/>
                    <a:pt x="379" y="376"/>
                    <a:pt x="479" y="9"/>
                  </a:cubicBezTo>
                  <a:cubicBezTo>
                    <a:pt x="486" y="3"/>
                    <a:pt x="485" y="0"/>
                    <a:pt x="4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2174;p74">
              <a:extLst>
                <a:ext uri="{FF2B5EF4-FFF2-40B4-BE49-F238E27FC236}">
                  <a16:creationId xmlns:a16="http://schemas.microsoft.com/office/drawing/2014/main" id="{9E100A2D-6457-970D-C08A-95CAD057CDDF}"/>
                </a:ext>
              </a:extLst>
            </p:cNvPr>
            <p:cNvSpPr/>
            <p:nvPr/>
          </p:nvSpPr>
          <p:spPr>
            <a:xfrm>
              <a:off x="5129675" y="2349650"/>
              <a:ext cx="12525" cy="44325"/>
            </a:xfrm>
            <a:custGeom>
              <a:avLst/>
              <a:gdLst/>
              <a:ahLst/>
              <a:cxnLst/>
              <a:rect l="l" t="t" r="r" b="b"/>
              <a:pathLst>
                <a:path w="501" h="1773" extrusionOk="0">
                  <a:moveTo>
                    <a:pt x="451" y="0"/>
                  </a:moveTo>
                  <a:cubicBezTo>
                    <a:pt x="402" y="0"/>
                    <a:pt x="334" y="57"/>
                    <a:pt x="334" y="100"/>
                  </a:cubicBezTo>
                  <a:cubicBezTo>
                    <a:pt x="234" y="633"/>
                    <a:pt x="67" y="1200"/>
                    <a:pt x="0" y="1734"/>
                  </a:cubicBezTo>
                  <a:cubicBezTo>
                    <a:pt x="0" y="1762"/>
                    <a:pt x="12" y="1773"/>
                    <a:pt x="26" y="1773"/>
                  </a:cubicBezTo>
                  <a:cubicBezTo>
                    <a:pt x="45" y="1773"/>
                    <a:pt x="67" y="1753"/>
                    <a:pt x="67" y="1734"/>
                  </a:cubicBezTo>
                  <a:cubicBezTo>
                    <a:pt x="334" y="1234"/>
                    <a:pt x="400" y="600"/>
                    <a:pt x="501" y="66"/>
                  </a:cubicBezTo>
                  <a:cubicBezTo>
                    <a:pt x="501" y="18"/>
                    <a:pt x="479" y="0"/>
                    <a:pt x="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2175;p74">
              <a:extLst>
                <a:ext uri="{FF2B5EF4-FFF2-40B4-BE49-F238E27FC236}">
                  <a16:creationId xmlns:a16="http://schemas.microsoft.com/office/drawing/2014/main" id="{28063801-9C60-4720-C0CC-378A5294656B}"/>
                </a:ext>
              </a:extLst>
            </p:cNvPr>
            <p:cNvSpPr/>
            <p:nvPr/>
          </p:nvSpPr>
          <p:spPr>
            <a:xfrm>
              <a:off x="5133825" y="2384775"/>
              <a:ext cx="11975" cy="34225"/>
            </a:xfrm>
            <a:custGeom>
              <a:avLst/>
              <a:gdLst/>
              <a:ahLst/>
              <a:cxnLst/>
              <a:rect l="l" t="t" r="r" b="b"/>
              <a:pathLst>
                <a:path w="479" h="1369" extrusionOk="0">
                  <a:moveTo>
                    <a:pt x="451" y="0"/>
                  </a:moveTo>
                  <a:cubicBezTo>
                    <a:pt x="411" y="0"/>
                    <a:pt x="324" y="39"/>
                    <a:pt x="301" y="62"/>
                  </a:cubicBezTo>
                  <a:cubicBezTo>
                    <a:pt x="201" y="496"/>
                    <a:pt x="34" y="896"/>
                    <a:pt x="1" y="1330"/>
                  </a:cubicBezTo>
                  <a:cubicBezTo>
                    <a:pt x="1" y="1358"/>
                    <a:pt x="13" y="1368"/>
                    <a:pt x="27" y="1368"/>
                  </a:cubicBezTo>
                  <a:cubicBezTo>
                    <a:pt x="45" y="1368"/>
                    <a:pt x="68" y="1349"/>
                    <a:pt x="68" y="1330"/>
                  </a:cubicBezTo>
                  <a:cubicBezTo>
                    <a:pt x="301" y="896"/>
                    <a:pt x="368" y="496"/>
                    <a:pt x="468" y="29"/>
                  </a:cubicBezTo>
                  <a:cubicBezTo>
                    <a:pt x="478" y="8"/>
                    <a:pt x="469" y="0"/>
                    <a:pt x="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2176;p74">
              <a:extLst>
                <a:ext uri="{FF2B5EF4-FFF2-40B4-BE49-F238E27FC236}">
                  <a16:creationId xmlns:a16="http://schemas.microsoft.com/office/drawing/2014/main" id="{CB2A3B5E-A821-29B1-53DF-1F2CB6F02043}"/>
                </a:ext>
              </a:extLst>
            </p:cNvPr>
            <p:cNvSpPr/>
            <p:nvPr/>
          </p:nvSpPr>
          <p:spPr>
            <a:xfrm>
              <a:off x="5102150" y="2166500"/>
              <a:ext cx="44550" cy="169875"/>
            </a:xfrm>
            <a:custGeom>
              <a:avLst/>
              <a:gdLst/>
              <a:ahLst/>
              <a:cxnLst/>
              <a:rect l="l" t="t" r="r" b="b"/>
              <a:pathLst>
                <a:path w="1782" h="6795" extrusionOk="0">
                  <a:moveTo>
                    <a:pt x="1767" y="1"/>
                  </a:moveTo>
                  <a:cubicBezTo>
                    <a:pt x="1749" y="1"/>
                    <a:pt x="1709" y="33"/>
                    <a:pt x="1668" y="54"/>
                  </a:cubicBezTo>
                  <a:cubicBezTo>
                    <a:pt x="1268" y="888"/>
                    <a:pt x="1168" y="1888"/>
                    <a:pt x="934" y="2756"/>
                  </a:cubicBezTo>
                  <a:cubicBezTo>
                    <a:pt x="567" y="4090"/>
                    <a:pt x="167" y="5391"/>
                    <a:pt x="0" y="6758"/>
                  </a:cubicBezTo>
                  <a:cubicBezTo>
                    <a:pt x="0" y="6784"/>
                    <a:pt x="20" y="6795"/>
                    <a:pt x="44" y="6795"/>
                  </a:cubicBezTo>
                  <a:cubicBezTo>
                    <a:pt x="83" y="6795"/>
                    <a:pt x="134" y="6766"/>
                    <a:pt x="134" y="6725"/>
                  </a:cubicBezTo>
                  <a:cubicBezTo>
                    <a:pt x="668" y="4557"/>
                    <a:pt x="1001" y="2188"/>
                    <a:pt x="1768" y="54"/>
                  </a:cubicBezTo>
                  <a:cubicBezTo>
                    <a:pt x="1781" y="14"/>
                    <a:pt x="1779" y="1"/>
                    <a:pt x="17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2177;p74">
              <a:extLst>
                <a:ext uri="{FF2B5EF4-FFF2-40B4-BE49-F238E27FC236}">
                  <a16:creationId xmlns:a16="http://schemas.microsoft.com/office/drawing/2014/main" id="{C855EF9F-1FA8-E4DF-23EE-60C9AD30663F}"/>
                </a:ext>
              </a:extLst>
            </p:cNvPr>
            <p:cNvSpPr/>
            <p:nvPr/>
          </p:nvSpPr>
          <p:spPr>
            <a:xfrm>
              <a:off x="5234750" y="2279350"/>
              <a:ext cx="12525" cy="47900"/>
            </a:xfrm>
            <a:custGeom>
              <a:avLst/>
              <a:gdLst/>
              <a:ahLst/>
              <a:cxnLst/>
              <a:rect l="l" t="t" r="r" b="b"/>
              <a:pathLst>
                <a:path w="501" h="1916" extrusionOk="0">
                  <a:moveTo>
                    <a:pt x="452" y="0"/>
                  </a:moveTo>
                  <a:cubicBezTo>
                    <a:pt x="415" y="0"/>
                    <a:pt x="334" y="63"/>
                    <a:pt x="334" y="110"/>
                  </a:cubicBezTo>
                  <a:cubicBezTo>
                    <a:pt x="334" y="710"/>
                    <a:pt x="134" y="1277"/>
                    <a:pt x="0" y="1877"/>
                  </a:cubicBezTo>
                  <a:cubicBezTo>
                    <a:pt x="0" y="1906"/>
                    <a:pt x="18" y="1916"/>
                    <a:pt x="39" y="1916"/>
                  </a:cubicBezTo>
                  <a:cubicBezTo>
                    <a:pt x="67" y="1916"/>
                    <a:pt x="100" y="1897"/>
                    <a:pt x="100" y="1877"/>
                  </a:cubicBezTo>
                  <a:cubicBezTo>
                    <a:pt x="267" y="1611"/>
                    <a:pt x="300" y="1277"/>
                    <a:pt x="334" y="1010"/>
                  </a:cubicBezTo>
                  <a:cubicBezTo>
                    <a:pt x="434" y="643"/>
                    <a:pt x="501" y="376"/>
                    <a:pt x="467" y="43"/>
                  </a:cubicBezTo>
                  <a:cubicBezTo>
                    <a:pt x="477" y="12"/>
                    <a:pt x="469" y="0"/>
                    <a:pt x="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2178;p74">
              <a:extLst>
                <a:ext uri="{FF2B5EF4-FFF2-40B4-BE49-F238E27FC236}">
                  <a16:creationId xmlns:a16="http://schemas.microsoft.com/office/drawing/2014/main" id="{6C78C4CF-CA2C-C9A8-8CD3-926B22AD0B23}"/>
                </a:ext>
              </a:extLst>
            </p:cNvPr>
            <p:cNvSpPr/>
            <p:nvPr/>
          </p:nvSpPr>
          <p:spPr>
            <a:xfrm>
              <a:off x="5247750" y="2287925"/>
              <a:ext cx="13475" cy="32200"/>
            </a:xfrm>
            <a:custGeom>
              <a:avLst/>
              <a:gdLst/>
              <a:ahLst/>
              <a:cxnLst/>
              <a:rect l="l" t="t" r="r" b="b"/>
              <a:pathLst>
                <a:path w="539" h="1288" extrusionOk="0">
                  <a:moveTo>
                    <a:pt x="495" y="1"/>
                  </a:moveTo>
                  <a:cubicBezTo>
                    <a:pt x="443" y="1"/>
                    <a:pt x="347" y="57"/>
                    <a:pt x="347" y="100"/>
                  </a:cubicBezTo>
                  <a:cubicBezTo>
                    <a:pt x="281" y="500"/>
                    <a:pt x="147" y="867"/>
                    <a:pt x="14" y="1234"/>
                  </a:cubicBezTo>
                  <a:cubicBezTo>
                    <a:pt x="1" y="1274"/>
                    <a:pt x="13" y="1287"/>
                    <a:pt x="36" y="1287"/>
                  </a:cubicBezTo>
                  <a:cubicBezTo>
                    <a:pt x="70" y="1287"/>
                    <a:pt x="127" y="1255"/>
                    <a:pt x="147" y="1234"/>
                  </a:cubicBezTo>
                  <a:cubicBezTo>
                    <a:pt x="281" y="867"/>
                    <a:pt x="414" y="500"/>
                    <a:pt x="514" y="67"/>
                  </a:cubicBezTo>
                  <a:cubicBezTo>
                    <a:pt x="538" y="19"/>
                    <a:pt x="523" y="1"/>
                    <a:pt x="4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2179;p74">
              <a:extLst>
                <a:ext uri="{FF2B5EF4-FFF2-40B4-BE49-F238E27FC236}">
                  <a16:creationId xmlns:a16="http://schemas.microsoft.com/office/drawing/2014/main" id="{837B1E44-1F2E-7590-4923-92124389A527}"/>
                </a:ext>
              </a:extLst>
            </p:cNvPr>
            <p:cNvSpPr/>
            <p:nvPr/>
          </p:nvSpPr>
          <p:spPr>
            <a:xfrm>
              <a:off x="5191375" y="2415300"/>
              <a:ext cx="24050" cy="56025"/>
            </a:xfrm>
            <a:custGeom>
              <a:avLst/>
              <a:gdLst/>
              <a:ahLst/>
              <a:cxnLst/>
              <a:rect l="l" t="t" r="r" b="b"/>
              <a:pathLst>
                <a:path w="962" h="2241" extrusionOk="0">
                  <a:moveTo>
                    <a:pt x="924" y="1"/>
                  </a:moveTo>
                  <a:cubicBezTo>
                    <a:pt x="884" y="1"/>
                    <a:pt x="808" y="49"/>
                    <a:pt x="768" y="109"/>
                  </a:cubicBezTo>
                  <a:cubicBezTo>
                    <a:pt x="568" y="809"/>
                    <a:pt x="101" y="1476"/>
                    <a:pt x="1" y="2177"/>
                  </a:cubicBezTo>
                  <a:cubicBezTo>
                    <a:pt x="1" y="2222"/>
                    <a:pt x="14" y="2240"/>
                    <a:pt x="32" y="2240"/>
                  </a:cubicBezTo>
                  <a:cubicBezTo>
                    <a:pt x="54" y="2240"/>
                    <a:pt x="82" y="2213"/>
                    <a:pt x="101" y="2177"/>
                  </a:cubicBezTo>
                  <a:cubicBezTo>
                    <a:pt x="434" y="1510"/>
                    <a:pt x="734" y="776"/>
                    <a:pt x="935" y="75"/>
                  </a:cubicBezTo>
                  <a:cubicBezTo>
                    <a:pt x="961" y="22"/>
                    <a:pt x="951" y="1"/>
                    <a:pt x="9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2180;p74">
              <a:extLst>
                <a:ext uri="{FF2B5EF4-FFF2-40B4-BE49-F238E27FC236}">
                  <a16:creationId xmlns:a16="http://schemas.microsoft.com/office/drawing/2014/main" id="{381CA405-247A-BFC5-E09F-A3AE07756ADE}"/>
                </a:ext>
              </a:extLst>
            </p:cNvPr>
            <p:cNvSpPr/>
            <p:nvPr/>
          </p:nvSpPr>
          <p:spPr>
            <a:xfrm>
              <a:off x="5229750" y="2386150"/>
              <a:ext cx="18350" cy="53700"/>
            </a:xfrm>
            <a:custGeom>
              <a:avLst/>
              <a:gdLst/>
              <a:ahLst/>
              <a:cxnLst/>
              <a:rect l="l" t="t" r="r" b="b"/>
              <a:pathLst>
                <a:path w="734" h="2148" extrusionOk="0">
                  <a:moveTo>
                    <a:pt x="728" y="0"/>
                  </a:moveTo>
                  <a:cubicBezTo>
                    <a:pt x="707" y="0"/>
                    <a:pt x="634" y="74"/>
                    <a:pt x="634" y="74"/>
                  </a:cubicBezTo>
                  <a:cubicBezTo>
                    <a:pt x="467" y="774"/>
                    <a:pt x="133" y="1375"/>
                    <a:pt x="0" y="2109"/>
                  </a:cubicBezTo>
                  <a:cubicBezTo>
                    <a:pt x="0" y="2137"/>
                    <a:pt x="24" y="2147"/>
                    <a:pt x="51" y="2147"/>
                  </a:cubicBezTo>
                  <a:cubicBezTo>
                    <a:pt x="89" y="2147"/>
                    <a:pt x="133" y="2128"/>
                    <a:pt x="133" y="2109"/>
                  </a:cubicBezTo>
                  <a:cubicBezTo>
                    <a:pt x="367" y="1475"/>
                    <a:pt x="701" y="741"/>
                    <a:pt x="734" y="7"/>
                  </a:cubicBezTo>
                  <a:cubicBezTo>
                    <a:pt x="734" y="2"/>
                    <a:pt x="732" y="0"/>
                    <a:pt x="7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2181;p74">
              <a:extLst>
                <a:ext uri="{FF2B5EF4-FFF2-40B4-BE49-F238E27FC236}">
                  <a16:creationId xmlns:a16="http://schemas.microsoft.com/office/drawing/2014/main" id="{8015B52B-B74F-FAD5-1B5C-AC9C902BACC2}"/>
                </a:ext>
              </a:extLst>
            </p:cNvPr>
            <p:cNvSpPr/>
            <p:nvPr/>
          </p:nvSpPr>
          <p:spPr>
            <a:xfrm>
              <a:off x="5248075" y="2366325"/>
              <a:ext cx="25050" cy="72675"/>
            </a:xfrm>
            <a:custGeom>
              <a:avLst/>
              <a:gdLst/>
              <a:ahLst/>
              <a:cxnLst/>
              <a:rect l="l" t="t" r="r" b="b"/>
              <a:pathLst>
                <a:path w="1002" h="2907" extrusionOk="0">
                  <a:moveTo>
                    <a:pt x="969" y="1"/>
                  </a:moveTo>
                  <a:cubicBezTo>
                    <a:pt x="934" y="1"/>
                    <a:pt x="878" y="57"/>
                    <a:pt x="835" y="100"/>
                  </a:cubicBezTo>
                  <a:cubicBezTo>
                    <a:pt x="668" y="1067"/>
                    <a:pt x="234" y="1934"/>
                    <a:pt x="1" y="2868"/>
                  </a:cubicBezTo>
                  <a:cubicBezTo>
                    <a:pt x="1" y="2897"/>
                    <a:pt x="19" y="2907"/>
                    <a:pt x="39" y="2907"/>
                  </a:cubicBezTo>
                  <a:cubicBezTo>
                    <a:pt x="68" y="2907"/>
                    <a:pt x="101" y="2888"/>
                    <a:pt x="101" y="2868"/>
                  </a:cubicBezTo>
                  <a:cubicBezTo>
                    <a:pt x="301" y="2468"/>
                    <a:pt x="401" y="2068"/>
                    <a:pt x="568" y="1634"/>
                  </a:cubicBezTo>
                  <a:cubicBezTo>
                    <a:pt x="735" y="1100"/>
                    <a:pt x="935" y="600"/>
                    <a:pt x="1002" y="66"/>
                  </a:cubicBezTo>
                  <a:cubicBezTo>
                    <a:pt x="1002" y="18"/>
                    <a:pt x="989" y="1"/>
                    <a:pt x="9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2182;p74">
              <a:extLst>
                <a:ext uri="{FF2B5EF4-FFF2-40B4-BE49-F238E27FC236}">
                  <a16:creationId xmlns:a16="http://schemas.microsoft.com/office/drawing/2014/main" id="{9CA57773-3AA3-154D-EBD8-05DE52AE1E36}"/>
                </a:ext>
              </a:extLst>
            </p:cNvPr>
            <p:cNvSpPr/>
            <p:nvPr/>
          </p:nvSpPr>
          <p:spPr>
            <a:xfrm>
              <a:off x="4450850" y="2069225"/>
              <a:ext cx="27875" cy="154750"/>
            </a:xfrm>
            <a:custGeom>
              <a:avLst/>
              <a:gdLst/>
              <a:ahLst/>
              <a:cxnLst/>
              <a:rect l="l" t="t" r="r" b="b"/>
              <a:pathLst>
                <a:path w="1115" h="6190" extrusionOk="0">
                  <a:moveTo>
                    <a:pt x="1067" y="0"/>
                  </a:moveTo>
                  <a:cubicBezTo>
                    <a:pt x="1023" y="0"/>
                    <a:pt x="954" y="48"/>
                    <a:pt x="934" y="109"/>
                  </a:cubicBezTo>
                  <a:cubicBezTo>
                    <a:pt x="501" y="2110"/>
                    <a:pt x="201" y="4145"/>
                    <a:pt x="0" y="6146"/>
                  </a:cubicBezTo>
                  <a:cubicBezTo>
                    <a:pt x="0" y="6178"/>
                    <a:pt x="14" y="6189"/>
                    <a:pt x="32" y="6189"/>
                  </a:cubicBezTo>
                  <a:cubicBezTo>
                    <a:pt x="72" y="6189"/>
                    <a:pt x="134" y="6136"/>
                    <a:pt x="134" y="6113"/>
                  </a:cubicBezTo>
                  <a:cubicBezTo>
                    <a:pt x="601" y="4111"/>
                    <a:pt x="701" y="2077"/>
                    <a:pt x="1101" y="75"/>
                  </a:cubicBezTo>
                  <a:cubicBezTo>
                    <a:pt x="1115" y="22"/>
                    <a:pt x="1096" y="0"/>
                    <a:pt x="10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2183;p74">
              <a:extLst>
                <a:ext uri="{FF2B5EF4-FFF2-40B4-BE49-F238E27FC236}">
                  <a16:creationId xmlns:a16="http://schemas.microsoft.com/office/drawing/2014/main" id="{29A042BC-814B-AADF-B0B8-C5A711A8D116}"/>
                </a:ext>
              </a:extLst>
            </p:cNvPr>
            <p:cNvSpPr/>
            <p:nvPr/>
          </p:nvSpPr>
          <p:spPr>
            <a:xfrm>
              <a:off x="4437500" y="2079175"/>
              <a:ext cx="52575" cy="284500"/>
            </a:xfrm>
            <a:custGeom>
              <a:avLst/>
              <a:gdLst/>
              <a:ahLst/>
              <a:cxnLst/>
              <a:rect l="l" t="t" r="r" b="b"/>
              <a:pathLst>
                <a:path w="2103" h="11380" extrusionOk="0">
                  <a:moveTo>
                    <a:pt x="2045" y="1"/>
                  </a:moveTo>
                  <a:cubicBezTo>
                    <a:pt x="2016" y="1"/>
                    <a:pt x="1969" y="55"/>
                    <a:pt x="1969" y="77"/>
                  </a:cubicBezTo>
                  <a:cubicBezTo>
                    <a:pt x="1969" y="2012"/>
                    <a:pt x="1235" y="4180"/>
                    <a:pt x="868" y="6082"/>
                  </a:cubicBezTo>
                  <a:cubicBezTo>
                    <a:pt x="534" y="7850"/>
                    <a:pt x="168" y="9551"/>
                    <a:pt x="1" y="11352"/>
                  </a:cubicBezTo>
                  <a:cubicBezTo>
                    <a:pt x="1" y="11372"/>
                    <a:pt x="9" y="11380"/>
                    <a:pt x="21" y="11380"/>
                  </a:cubicBezTo>
                  <a:cubicBezTo>
                    <a:pt x="51" y="11380"/>
                    <a:pt x="101" y="11333"/>
                    <a:pt x="101" y="11285"/>
                  </a:cubicBezTo>
                  <a:cubicBezTo>
                    <a:pt x="401" y="9284"/>
                    <a:pt x="768" y="7283"/>
                    <a:pt x="1202" y="5281"/>
                  </a:cubicBezTo>
                  <a:cubicBezTo>
                    <a:pt x="1535" y="3613"/>
                    <a:pt x="2102" y="1745"/>
                    <a:pt x="2069" y="44"/>
                  </a:cubicBezTo>
                  <a:cubicBezTo>
                    <a:pt x="2069" y="12"/>
                    <a:pt x="2059" y="1"/>
                    <a:pt x="2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2184;p74">
              <a:extLst>
                <a:ext uri="{FF2B5EF4-FFF2-40B4-BE49-F238E27FC236}">
                  <a16:creationId xmlns:a16="http://schemas.microsoft.com/office/drawing/2014/main" id="{684E8D6B-647D-0C04-7349-508311B3F58A}"/>
                </a:ext>
              </a:extLst>
            </p:cNvPr>
            <p:cNvSpPr/>
            <p:nvPr/>
          </p:nvSpPr>
          <p:spPr>
            <a:xfrm>
              <a:off x="4464200" y="2067875"/>
              <a:ext cx="47800" cy="284975"/>
            </a:xfrm>
            <a:custGeom>
              <a:avLst/>
              <a:gdLst/>
              <a:ahLst/>
              <a:cxnLst/>
              <a:rect l="l" t="t" r="r" b="b"/>
              <a:pathLst>
                <a:path w="1912" h="11399" extrusionOk="0">
                  <a:moveTo>
                    <a:pt x="1886" y="1"/>
                  </a:moveTo>
                  <a:cubicBezTo>
                    <a:pt x="1848" y="1"/>
                    <a:pt x="1768" y="39"/>
                    <a:pt x="1768" y="62"/>
                  </a:cubicBezTo>
                  <a:cubicBezTo>
                    <a:pt x="1068" y="3832"/>
                    <a:pt x="267" y="7534"/>
                    <a:pt x="0" y="11371"/>
                  </a:cubicBezTo>
                  <a:cubicBezTo>
                    <a:pt x="0" y="11390"/>
                    <a:pt x="12" y="11398"/>
                    <a:pt x="28" y="11398"/>
                  </a:cubicBezTo>
                  <a:cubicBezTo>
                    <a:pt x="67" y="11398"/>
                    <a:pt x="134" y="11351"/>
                    <a:pt x="134" y="11304"/>
                  </a:cubicBezTo>
                  <a:cubicBezTo>
                    <a:pt x="501" y="7501"/>
                    <a:pt x="1168" y="3798"/>
                    <a:pt x="1902" y="29"/>
                  </a:cubicBezTo>
                  <a:cubicBezTo>
                    <a:pt x="1912" y="8"/>
                    <a:pt x="1903" y="1"/>
                    <a:pt x="18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2185;p74">
              <a:extLst>
                <a:ext uri="{FF2B5EF4-FFF2-40B4-BE49-F238E27FC236}">
                  <a16:creationId xmlns:a16="http://schemas.microsoft.com/office/drawing/2014/main" id="{B103BC9C-FD52-1C2E-134C-F6644BBB4CF0}"/>
                </a:ext>
              </a:extLst>
            </p:cNvPr>
            <p:cNvSpPr/>
            <p:nvPr/>
          </p:nvSpPr>
          <p:spPr>
            <a:xfrm>
              <a:off x="4479200" y="2109225"/>
              <a:ext cx="47550" cy="244850"/>
            </a:xfrm>
            <a:custGeom>
              <a:avLst/>
              <a:gdLst/>
              <a:ahLst/>
              <a:cxnLst/>
              <a:rect l="l" t="t" r="r" b="b"/>
              <a:pathLst>
                <a:path w="1902" h="9794" extrusionOk="0">
                  <a:moveTo>
                    <a:pt x="1892" y="0"/>
                  </a:moveTo>
                  <a:cubicBezTo>
                    <a:pt x="1867" y="0"/>
                    <a:pt x="1802" y="49"/>
                    <a:pt x="1802" y="76"/>
                  </a:cubicBezTo>
                  <a:cubicBezTo>
                    <a:pt x="1302" y="3345"/>
                    <a:pt x="668" y="6548"/>
                    <a:pt x="1" y="9750"/>
                  </a:cubicBezTo>
                  <a:cubicBezTo>
                    <a:pt x="1" y="9782"/>
                    <a:pt x="7" y="9793"/>
                    <a:pt x="16" y="9793"/>
                  </a:cubicBezTo>
                  <a:cubicBezTo>
                    <a:pt x="36" y="9793"/>
                    <a:pt x="67" y="9739"/>
                    <a:pt x="67" y="9717"/>
                  </a:cubicBezTo>
                  <a:cubicBezTo>
                    <a:pt x="1001" y="6548"/>
                    <a:pt x="1402" y="3245"/>
                    <a:pt x="1902" y="10"/>
                  </a:cubicBezTo>
                  <a:cubicBezTo>
                    <a:pt x="1902" y="3"/>
                    <a:pt x="1898" y="0"/>
                    <a:pt x="1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2186;p74">
              <a:extLst>
                <a:ext uri="{FF2B5EF4-FFF2-40B4-BE49-F238E27FC236}">
                  <a16:creationId xmlns:a16="http://schemas.microsoft.com/office/drawing/2014/main" id="{C81572AA-5EF4-59AF-FDF1-C8C0D029B629}"/>
                </a:ext>
              </a:extLst>
            </p:cNvPr>
            <p:cNvSpPr/>
            <p:nvPr/>
          </p:nvSpPr>
          <p:spPr>
            <a:xfrm>
              <a:off x="4500050" y="2090075"/>
              <a:ext cx="49550" cy="256925"/>
            </a:xfrm>
            <a:custGeom>
              <a:avLst/>
              <a:gdLst/>
              <a:ahLst/>
              <a:cxnLst/>
              <a:rect l="l" t="t" r="r" b="b"/>
              <a:pathLst>
                <a:path w="1982" h="10277" extrusionOk="0">
                  <a:moveTo>
                    <a:pt x="1936" y="0"/>
                  </a:moveTo>
                  <a:cubicBezTo>
                    <a:pt x="1895" y="0"/>
                    <a:pt x="1835" y="48"/>
                    <a:pt x="1835" y="108"/>
                  </a:cubicBezTo>
                  <a:cubicBezTo>
                    <a:pt x="1335" y="3511"/>
                    <a:pt x="501" y="6847"/>
                    <a:pt x="1" y="10249"/>
                  </a:cubicBezTo>
                  <a:cubicBezTo>
                    <a:pt x="1" y="10269"/>
                    <a:pt x="6" y="10277"/>
                    <a:pt x="14" y="10277"/>
                  </a:cubicBezTo>
                  <a:cubicBezTo>
                    <a:pt x="34" y="10277"/>
                    <a:pt x="67" y="10229"/>
                    <a:pt x="67" y="10182"/>
                  </a:cubicBezTo>
                  <a:cubicBezTo>
                    <a:pt x="868" y="6813"/>
                    <a:pt x="1502" y="3478"/>
                    <a:pt x="1969" y="75"/>
                  </a:cubicBezTo>
                  <a:cubicBezTo>
                    <a:pt x="1982" y="22"/>
                    <a:pt x="1963" y="0"/>
                    <a:pt x="19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2187;p74">
              <a:extLst>
                <a:ext uri="{FF2B5EF4-FFF2-40B4-BE49-F238E27FC236}">
                  <a16:creationId xmlns:a16="http://schemas.microsoft.com/office/drawing/2014/main" id="{BAAB3F01-7D8F-375A-81C2-74C61C18A39A}"/>
                </a:ext>
              </a:extLst>
            </p:cNvPr>
            <p:cNvSpPr/>
            <p:nvPr/>
          </p:nvSpPr>
          <p:spPr>
            <a:xfrm>
              <a:off x="4517575" y="2096125"/>
              <a:ext cx="40650" cy="239975"/>
            </a:xfrm>
            <a:custGeom>
              <a:avLst/>
              <a:gdLst/>
              <a:ahLst/>
              <a:cxnLst/>
              <a:rect l="l" t="t" r="r" b="b"/>
              <a:pathLst>
                <a:path w="1626" h="9599" extrusionOk="0">
                  <a:moveTo>
                    <a:pt x="1600" y="1"/>
                  </a:moveTo>
                  <a:cubicBezTo>
                    <a:pt x="1565" y="1"/>
                    <a:pt x="1489" y="57"/>
                    <a:pt x="1468" y="100"/>
                  </a:cubicBezTo>
                  <a:cubicBezTo>
                    <a:pt x="1001" y="3236"/>
                    <a:pt x="867" y="6538"/>
                    <a:pt x="0" y="9573"/>
                  </a:cubicBezTo>
                  <a:cubicBezTo>
                    <a:pt x="0" y="9590"/>
                    <a:pt x="17" y="9598"/>
                    <a:pt x="33" y="9598"/>
                  </a:cubicBezTo>
                  <a:cubicBezTo>
                    <a:pt x="50" y="9598"/>
                    <a:pt x="67" y="9590"/>
                    <a:pt x="67" y="9573"/>
                  </a:cubicBezTo>
                  <a:cubicBezTo>
                    <a:pt x="1168" y="6671"/>
                    <a:pt x="1168" y="3169"/>
                    <a:pt x="1601" y="67"/>
                  </a:cubicBezTo>
                  <a:cubicBezTo>
                    <a:pt x="1625" y="19"/>
                    <a:pt x="1619"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2188;p74">
              <a:extLst>
                <a:ext uri="{FF2B5EF4-FFF2-40B4-BE49-F238E27FC236}">
                  <a16:creationId xmlns:a16="http://schemas.microsoft.com/office/drawing/2014/main" id="{5BC83DBF-2D59-E526-A33C-9BD34422DD84}"/>
                </a:ext>
              </a:extLst>
            </p:cNvPr>
            <p:cNvSpPr/>
            <p:nvPr/>
          </p:nvSpPr>
          <p:spPr>
            <a:xfrm>
              <a:off x="4525075" y="2089400"/>
              <a:ext cx="55050" cy="292300"/>
            </a:xfrm>
            <a:custGeom>
              <a:avLst/>
              <a:gdLst/>
              <a:ahLst/>
              <a:cxnLst/>
              <a:rect l="l" t="t" r="r" b="b"/>
              <a:pathLst>
                <a:path w="2202" h="11692" extrusionOk="0">
                  <a:moveTo>
                    <a:pt x="2162" y="1"/>
                  </a:moveTo>
                  <a:cubicBezTo>
                    <a:pt x="2120" y="1"/>
                    <a:pt x="2057" y="37"/>
                    <a:pt x="2035" y="102"/>
                  </a:cubicBezTo>
                  <a:cubicBezTo>
                    <a:pt x="1535" y="4005"/>
                    <a:pt x="901" y="7841"/>
                    <a:pt x="0" y="11677"/>
                  </a:cubicBezTo>
                  <a:cubicBezTo>
                    <a:pt x="0" y="11688"/>
                    <a:pt x="4" y="11692"/>
                    <a:pt x="10" y="11692"/>
                  </a:cubicBezTo>
                  <a:cubicBezTo>
                    <a:pt x="23" y="11692"/>
                    <a:pt x="45" y="11677"/>
                    <a:pt x="67" y="11677"/>
                  </a:cubicBezTo>
                  <a:cubicBezTo>
                    <a:pt x="1201" y="7874"/>
                    <a:pt x="1701" y="3972"/>
                    <a:pt x="2202" y="35"/>
                  </a:cubicBezTo>
                  <a:cubicBezTo>
                    <a:pt x="2202" y="12"/>
                    <a:pt x="2185" y="1"/>
                    <a:pt x="2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2189;p74">
              <a:extLst>
                <a:ext uri="{FF2B5EF4-FFF2-40B4-BE49-F238E27FC236}">
                  <a16:creationId xmlns:a16="http://schemas.microsoft.com/office/drawing/2014/main" id="{1D79A7D2-195A-7218-9AC4-E77134C293C1}"/>
                </a:ext>
              </a:extLst>
            </p:cNvPr>
            <p:cNvSpPr/>
            <p:nvPr/>
          </p:nvSpPr>
          <p:spPr>
            <a:xfrm>
              <a:off x="4550075" y="2086850"/>
              <a:ext cx="56350" cy="316425"/>
            </a:xfrm>
            <a:custGeom>
              <a:avLst/>
              <a:gdLst/>
              <a:ahLst/>
              <a:cxnLst/>
              <a:rect l="l" t="t" r="r" b="b"/>
              <a:pathLst>
                <a:path w="2254" h="12657" extrusionOk="0">
                  <a:moveTo>
                    <a:pt x="2242" y="1"/>
                  </a:moveTo>
                  <a:cubicBezTo>
                    <a:pt x="2211" y="1"/>
                    <a:pt x="2102" y="79"/>
                    <a:pt x="2102" y="104"/>
                  </a:cubicBezTo>
                  <a:cubicBezTo>
                    <a:pt x="1635" y="4374"/>
                    <a:pt x="835" y="8443"/>
                    <a:pt x="1" y="12613"/>
                  </a:cubicBezTo>
                  <a:cubicBezTo>
                    <a:pt x="1" y="12645"/>
                    <a:pt x="8" y="12656"/>
                    <a:pt x="17" y="12656"/>
                  </a:cubicBezTo>
                  <a:cubicBezTo>
                    <a:pt x="37" y="12656"/>
                    <a:pt x="68" y="12602"/>
                    <a:pt x="68" y="12580"/>
                  </a:cubicBezTo>
                  <a:cubicBezTo>
                    <a:pt x="1168" y="8443"/>
                    <a:pt x="1769" y="4274"/>
                    <a:pt x="2236" y="37"/>
                  </a:cubicBezTo>
                  <a:cubicBezTo>
                    <a:pt x="2254" y="11"/>
                    <a:pt x="2253" y="1"/>
                    <a:pt x="2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2190;p74">
              <a:extLst>
                <a:ext uri="{FF2B5EF4-FFF2-40B4-BE49-F238E27FC236}">
                  <a16:creationId xmlns:a16="http://schemas.microsoft.com/office/drawing/2014/main" id="{9F420CFF-D08B-4BA0-11DD-D6DE56C8A0AA}"/>
                </a:ext>
              </a:extLst>
            </p:cNvPr>
            <p:cNvSpPr/>
            <p:nvPr/>
          </p:nvSpPr>
          <p:spPr>
            <a:xfrm>
              <a:off x="4570925" y="2082225"/>
              <a:ext cx="52200" cy="329025"/>
            </a:xfrm>
            <a:custGeom>
              <a:avLst/>
              <a:gdLst/>
              <a:ahLst/>
              <a:cxnLst/>
              <a:rect l="l" t="t" r="r" b="b"/>
              <a:pathLst>
                <a:path w="2088" h="13161" extrusionOk="0">
                  <a:moveTo>
                    <a:pt x="2083" y="0"/>
                  </a:moveTo>
                  <a:cubicBezTo>
                    <a:pt x="2067" y="0"/>
                    <a:pt x="1969" y="71"/>
                    <a:pt x="1969" y="122"/>
                  </a:cubicBezTo>
                  <a:cubicBezTo>
                    <a:pt x="1669" y="2991"/>
                    <a:pt x="1369" y="5893"/>
                    <a:pt x="902" y="8728"/>
                  </a:cubicBezTo>
                  <a:cubicBezTo>
                    <a:pt x="668" y="10163"/>
                    <a:pt x="68" y="11664"/>
                    <a:pt x="1" y="13132"/>
                  </a:cubicBezTo>
                  <a:cubicBezTo>
                    <a:pt x="1" y="13152"/>
                    <a:pt x="14" y="13160"/>
                    <a:pt x="31" y="13160"/>
                  </a:cubicBezTo>
                  <a:cubicBezTo>
                    <a:pt x="71" y="13160"/>
                    <a:pt x="134" y="13121"/>
                    <a:pt x="134" y="13098"/>
                  </a:cubicBezTo>
                  <a:cubicBezTo>
                    <a:pt x="334" y="11097"/>
                    <a:pt x="1002" y="9129"/>
                    <a:pt x="1302" y="7127"/>
                  </a:cubicBezTo>
                  <a:cubicBezTo>
                    <a:pt x="1635" y="4792"/>
                    <a:pt x="1836" y="2424"/>
                    <a:pt x="2069" y="22"/>
                  </a:cubicBezTo>
                  <a:cubicBezTo>
                    <a:pt x="2085" y="7"/>
                    <a:pt x="2087" y="0"/>
                    <a:pt x="2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2191;p74">
              <a:extLst>
                <a:ext uri="{FF2B5EF4-FFF2-40B4-BE49-F238E27FC236}">
                  <a16:creationId xmlns:a16="http://schemas.microsoft.com/office/drawing/2014/main" id="{5F1CBA1A-E06D-95A5-360A-D36B29090540}"/>
                </a:ext>
              </a:extLst>
            </p:cNvPr>
            <p:cNvSpPr/>
            <p:nvPr/>
          </p:nvSpPr>
          <p:spPr>
            <a:xfrm>
              <a:off x="4589275" y="2110150"/>
              <a:ext cx="45075" cy="285625"/>
            </a:xfrm>
            <a:custGeom>
              <a:avLst/>
              <a:gdLst/>
              <a:ahLst/>
              <a:cxnLst/>
              <a:rect l="l" t="t" r="r" b="b"/>
              <a:pathLst>
                <a:path w="1803" h="11425" extrusionOk="0">
                  <a:moveTo>
                    <a:pt x="1796" y="1"/>
                  </a:moveTo>
                  <a:cubicBezTo>
                    <a:pt x="1767" y="1"/>
                    <a:pt x="1635" y="110"/>
                    <a:pt x="1635" y="139"/>
                  </a:cubicBezTo>
                  <a:cubicBezTo>
                    <a:pt x="1235" y="3942"/>
                    <a:pt x="768" y="7678"/>
                    <a:pt x="1" y="11381"/>
                  </a:cubicBezTo>
                  <a:cubicBezTo>
                    <a:pt x="1" y="11412"/>
                    <a:pt x="11" y="11424"/>
                    <a:pt x="25" y="11424"/>
                  </a:cubicBezTo>
                  <a:cubicBezTo>
                    <a:pt x="54" y="11424"/>
                    <a:pt x="101" y="11370"/>
                    <a:pt x="101" y="11347"/>
                  </a:cubicBezTo>
                  <a:cubicBezTo>
                    <a:pt x="968" y="7645"/>
                    <a:pt x="1402" y="3809"/>
                    <a:pt x="1802" y="6"/>
                  </a:cubicBezTo>
                  <a:cubicBezTo>
                    <a:pt x="1802" y="2"/>
                    <a:pt x="1800" y="1"/>
                    <a:pt x="17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2192;p74">
              <a:extLst>
                <a:ext uri="{FF2B5EF4-FFF2-40B4-BE49-F238E27FC236}">
                  <a16:creationId xmlns:a16="http://schemas.microsoft.com/office/drawing/2014/main" id="{348A5B04-4893-F88D-291F-75EDAA0FF30C}"/>
                </a:ext>
              </a:extLst>
            </p:cNvPr>
            <p:cNvSpPr/>
            <p:nvPr/>
          </p:nvSpPr>
          <p:spPr>
            <a:xfrm>
              <a:off x="4605125" y="2066000"/>
              <a:ext cx="55075" cy="351900"/>
            </a:xfrm>
            <a:custGeom>
              <a:avLst/>
              <a:gdLst/>
              <a:ahLst/>
              <a:cxnLst/>
              <a:rect l="l" t="t" r="r" b="b"/>
              <a:pathLst>
                <a:path w="2203" h="14076" extrusionOk="0">
                  <a:moveTo>
                    <a:pt x="2173" y="1"/>
                  </a:moveTo>
                  <a:cubicBezTo>
                    <a:pt x="2126" y="1"/>
                    <a:pt x="2035" y="80"/>
                    <a:pt x="2035" y="104"/>
                  </a:cubicBezTo>
                  <a:cubicBezTo>
                    <a:pt x="1502" y="4774"/>
                    <a:pt x="701" y="9411"/>
                    <a:pt x="1" y="14047"/>
                  </a:cubicBezTo>
                  <a:cubicBezTo>
                    <a:pt x="1" y="14067"/>
                    <a:pt x="9" y="14075"/>
                    <a:pt x="21" y="14075"/>
                  </a:cubicBezTo>
                  <a:cubicBezTo>
                    <a:pt x="51" y="14075"/>
                    <a:pt x="101" y="14028"/>
                    <a:pt x="101" y="13981"/>
                  </a:cubicBezTo>
                  <a:cubicBezTo>
                    <a:pt x="1001" y="9377"/>
                    <a:pt x="1635" y="4707"/>
                    <a:pt x="2202" y="37"/>
                  </a:cubicBezTo>
                  <a:cubicBezTo>
                    <a:pt x="2202" y="11"/>
                    <a:pt x="2190" y="1"/>
                    <a:pt x="2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2193;p74">
              <a:extLst>
                <a:ext uri="{FF2B5EF4-FFF2-40B4-BE49-F238E27FC236}">
                  <a16:creationId xmlns:a16="http://schemas.microsoft.com/office/drawing/2014/main" id="{E7148D2C-A132-B8D1-EB45-438ECC64AE31}"/>
                </a:ext>
              </a:extLst>
            </p:cNvPr>
            <p:cNvSpPr/>
            <p:nvPr/>
          </p:nvSpPr>
          <p:spPr>
            <a:xfrm>
              <a:off x="4616800" y="2085975"/>
              <a:ext cx="54350" cy="343150"/>
            </a:xfrm>
            <a:custGeom>
              <a:avLst/>
              <a:gdLst/>
              <a:ahLst/>
              <a:cxnLst/>
              <a:rect l="l" t="t" r="r" b="b"/>
              <a:pathLst>
                <a:path w="2174" h="13726" extrusionOk="0">
                  <a:moveTo>
                    <a:pt x="2173" y="0"/>
                  </a:moveTo>
                  <a:lnTo>
                    <a:pt x="2173" y="0"/>
                  </a:lnTo>
                  <a:cubicBezTo>
                    <a:pt x="2168" y="0"/>
                    <a:pt x="2035" y="109"/>
                    <a:pt x="2035" y="139"/>
                  </a:cubicBezTo>
                  <a:cubicBezTo>
                    <a:pt x="1572" y="4710"/>
                    <a:pt x="582" y="9117"/>
                    <a:pt x="12" y="13588"/>
                  </a:cubicBezTo>
                  <a:lnTo>
                    <a:pt x="12" y="13588"/>
                  </a:lnTo>
                  <a:cubicBezTo>
                    <a:pt x="803" y="11756"/>
                    <a:pt x="970" y="9302"/>
                    <a:pt x="1301" y="7311"/>
                  </a:cubicBezTo>
                  <a:cubicBezTo>
                    <a:pt x="1668" y="4909"/>
                    <a:pt x="1902" y="2474"/>
                    <a:pt x="2169" y="6"/>
                  </a:cubicBezTo>
                  <a:cubicBezTo>
                    <a:pt x="2172" y="2"/>
                    <a:pt x="2174" y="0"/>
                    <a:pt x="2173" y="0"/>
                  </a:cubicBezTo>
                  <a:close/>
                  <a:moveTo>
                    <a:pt x="112" y="13562"/>
                  </a:moveTo>
                  <a:cubicBezTo>
                    <a:pt x="82" y="13562"/>
                    <a:pt x="35" y="13587"/>
                    <a:pt x="10" y="13607"/>
                  </a:cubicBezTo>
                  <a:lnTo>
                    <a:pt x="10" y="13607"/>
                  </a:lnTo>
                  <a:cubicBezTo>
                    <a:pt x="11" y="13601"/>
                    <a:pt x="12" y="13594"/>
                    <a:pt x="12" y="13588"/>
                  </a:cubicBezTo>
                  <a:lnTo>
                    <a:pt x="12" y="13588"/>
                  </a:lnTo>
                  <a:cubicBezTo>
                    <a:pt x="9" y="13597"/>
                    <a:pt x="5" y="13606"/>
                    <a:pt x="1" y="13615"/>
                  </a:cubicBezTo>
                  <a:cubicBezTo>
                    <a:pt x="3" y="13613"/>
                    <a:pt x="6" y="13610"/>
                    <a:pt x="10" y="13607"/>
                  </a:cubicBezTo>
                  <a:lnTo>
                    <a:pt x="10" y="13607"/>
                  </a:lnTo>
                  <a:cubicBezTo>
                    <a:pt x="7" y="13632"/>
                    <a:pt x="4" y="13657"/>
                    <a:pt x="1" y="13682"/>
                  </a:cubicBezTo>
                  <a:cubicBezTo>
                    <a:pt x="1" y="13714"/>
                    <a:pt x="7" y="13725"/>
                    <a:pt x="19" y="13725"/>
                  </a:cubicBezTo>
                  <a:cubicBezTo>
                    <a:pt x="43" y="13725"/>
                    <a:pt x="88" y="13671"/>
                    <a:pt x="134" y="13649"/>
                  </a:cubicBezTo>
                  <a:lnTo>
                    <a:pt x="134" y="13615"/>
                  </a:lnTo>
                  <a:cubicBezTo>
                    <a:pt x="147" y="13576"/>
                    <a:pt x="134" y="13562"/>
                    <a:pt x="112" y="135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2194;p74">
              <a:extLst>
                <a:ext uri="{FF2B5EF4-FFF2-40B4-BE49-F238E27FC236}">
                  <a16:creationId xmlns:a16="http://schemas.microsoft.com/office/drawing/2014/main" id="{F0973046-2D3F-B97E-B622-16D2514DD134}"/>
                </a:ext>
              </a:extLst>
            </p:cNvPr>
            <p:cNvSpPr/>
            <p:nvPr/>
          </p:nvSpPr>
          <p:spPr>
            <a:xfrm>
              <a:off x="4637650" y="2093575"/>
              <a:ext cx="61725" cy="311975"/>
            </a:xfrm>
            <a:custGeom>
              <a:avLst/>
              <a:gdLst/>
              <a:ahLst/>
              <a:cxnLst/>
              <a:rect l="l" t="t" r="r" b="b"/>
              <a:pathLst>
                <a:path w="2469" h="12479" extrusionOk="0">
                  <a:moveTo>
                    <a:pt x="2391" y="0"/>
                  </a:moveTo>
                  <a:cubicBezTo>
                    <a:pt x="2344" y="0"/>
                    <a:pt x="2302" y="37"/>
                    <a:pt x="2302" y="102"/>
                  </a:cubicBezTo>
                  <a:cubicBezTo>
                    <a:pt x="1568" y="4205"/>
                    <a:pt x="834" y="8341"/>
                    <a:pt x="0" y="12444"/>
                  </a:cubicBezTo>
                  <a:cubicBezTo>
                    <a:pt x="0" y="12468"/>
                    <a:pt x="9" y="12479"/>
                    <a:pt x="23" y="12479"/>
                  </a:cubicBezTo>
                  <a:cubicBezTo>
                    <a:pt x="48" y="12479"/>
                    <a:pt x="91" y="12442"/>
                    <a:pt x="134" y="12377"/>
                  </a:cubicBezTo>
                  <a:cubicBezTo>
                    <a:pt x="1035" y="8308"/>
                    <a:pt x="1735" y="4138"/>
                    <a:pt x="2469" y="35"/>
                  </a:cubicBezTo>
                  <a:cubicBezTo>
                    <a:pt x="2445" y="12"/>
                    <a:pt x="2417" y="0"/>
                    <a:pt x="2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2195;p74">
              <a:extLst>
                <a:ext uri="{FF2B5EF4-FFF2-40B4-BE49-F238E27FC236}">
                  <a16:creationId xmlns:a16="http://schemas.microsoft.com/office/drawing/2014/main" id="{E373963E-16BB-30F5-9EF9-054F4CD6B416}"/>
                </a:ext>
              </a:extLst>
            </p:cNvPr>
            <p:cNvSpPr/>
            <p:nvPr/>
          </p:nvSpPr>
          <p:spPr>
            <a:xfrm>
              <a:off x="4647650" y="2075475"/>
              <a:ext cx="65900" cy="356625"/>
            </a:xfrm>
            <a:custGeom>
              <a:avLst/>
              <a:gdLst/>
              <a:ahLst/>
              <a:cxnLst/>
              <a:rect l="l" t="t" r="r" b="b"/>
              <a:pathLst>
                <a:path w="2636" h="14265" extrusionOk="0">
                  <a:moveTo>
                    <a:pt x="2596" y="1"/>
                  </a:moveTo>
                  <a:cubicBezTo>
                    <a:pt x="2546" y="1"/>
                    <a:pt x="2469" y="69"/>
                    <a:pt x="2469" y="92"/>
                  </a:cubicBezTo>
                  <a:cubicBezTo>
                    <a:pt x="2169" y="2727"/>
                    <a:pt x="1769" y="5329"/>
                    <a:pt x="1268" y="7898"/>
                  </a:cubicBezTo>
                  <a:cubicBezTo>
                    <a:pt x="835" y="9999"/>
                    <a:pt x="134" y="12101"/>
                    <a:pt x="1" y="14235"/>
                  </a:cubicBezTo>
                  <a:cubicBezTo>
                    <a:pt x="1" y="14256"/>
                    <a:pt x="14" y="14264"/>
                    <a:pt x="32" y="14264"/>
                  </a:cubicBezTo>
                  <a:cubicBezTo>
                    <a:pt x="74" y="14264"/>
                    <a:pt x="145" y="14225"/>
                    <a:pt x="168" y="14202"/>
                  </a:cubicBezTo>
                  <a:cubicBezTo>
                    <a:pt x="168" y="14169"/>
                    <a:pt x="168" y="14102"/>
                    <a:pt x="234" y="14102"/>
                  </a:cubicBezTo>
                  <a:cubicBezTo>
                    <a:pt x="248" y="14074"/>
                    <a:pt x="233" y="14064"/>
                    <a:pt x="207" y="14064"/>
                  </a:cubicBezTo>
                  <a:cubicBezTo>
                    <a:pt x="173" y="14064"/>
                    <a:pt x="120" y="14083"/>
                    <a:pt x="101" y="14102"/>
                  </a:cubicBezTo>
                  <a:cubicBezTo>
                    <a:pt x="968" y="12067"/>
                    <a:pt x="1168" y="9265"/>
                    <a:pt x="1602" y="7097"/>
                  </a:cubicBezTo>
                  <a:cubicBezTo>
                    <a:pt x="2069" y="4762"/>
                    <a:pt x="2402" y="2394"/>
                    <a:pt x="2636" y="59"/>
                  </a:cubicBezTo>
                  <a:cubicBezTo>
                    <a:pt x="2636" y="16"/>
                    <a:pt x="2619" y="1"/>
                    <a:pt x="2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2196;p74">
              <a:extLst>
                <a:ext uri="{FF2B5EF4-FFF2-40B4-BE49-F238E27FC236}">
                  <a16:creationId xmlns:a16="http://schemas.microsoft.com/office/drawing/2014/main" id="{196C9AD1-708A-0D71-2C7F-E5BC7211D7FC}"/>
                </a:ext>
              </a:extLst>
            </p:cNvPr>
            <p:cNvSpPr/>
            <p:nvPr/>
          </p:nvSpPr>
          <p:spPr>
            <a:xfrm>
              <a:off x="4670175" y="2083825"/>
              <a:ext cx="67075" cy="335050"/>
            </a:xfrm>
            <a:custGeom>
              <a:avLst/>
              <a:gdLst/>
              <a:ahLst/>
              <a:cxnLst/>
              <a:rect l="l" t="t" r="r" b="b"/>
              <a:pathLst>
                <a:path w="2683" h="13402" extrusionOk="0">
                  <a:moveTo>
                    <a:pt x="2633" y="0"/>
                  </a:moveTo>
                  <a:cubicBezTo>
                    <a:pt x="2589" y="0"/>
                    <a:pt x="2522" y="52"/>
                    <a:pt x="2502" y="92"/>
                  </a:cubicBezTo>
                  <a:cubicBezTo>
                    <a:pt x="2069" y="2593"/>
                    <a:pt x="1602" y="5162"/>
                    <a:pt x="1101" y="7664"/>
                  </a:cubicBezTo>
                  <a:cubicBezTo>
                    <a:pt x="734" y="9498"/>
                    <a:pt x="0" y="11500"/>
                    <a:pt x="0" y="13368"/>
                  </a:cubicBezTo>
                  <a:cubicBezTo>
                    <a:pt x="0" y="13401"/>
                    <a:pt x="0" y="13401"/>
                    <a:pt x="34" y="13401"/>
                  </a:cubicBezTo>
                  <a:lnTo>
                    <a:pt x="67" y="13401"/>
                  </a:lnTo>
                  <a:cubicBezTo>
                    <a:pt x="167" y="13401"/>
                    <a:pt x="234" y="13268"/>
                    <a:pt x="167" y="13268"/>
                  </a:cubicBezTo>
                  <a:cubicBezTo>
                    <a:pt x="234" y="13268"/>
                    <a:pt x="1335" y="7363"/>
                    <a:pt x="1435" y="6896"/>
                  </a:cubicBezTo>
                  <a:cubicBezTo>
                    <a:pt x="1902" y="4628"/>
                    <a:pt x="2269" y="2393"/>
                    <a:pt x="2669" y="92"/>
                  </a:cubicBezTo>
                  <a:cubicBezTo>
                    <a:pt x="2682" y="24"/>
                    <a:pt x="2663" y="0"/>
                    <a:pt x="26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2197;p74">
              <a:extLst>
                <a:ext uri="{FF2B5EF4-FFF2-40B4-BE49-F238E27FC236}">
                  <a16:creationId xmlns:a16="http://schemas.microsoft.com/office/drawing/2014/main" id="{C5ABE517-B5E1-9387-6327-5EF778F05190}"/>
                </a:ext>
              </a:extLst>
            </p:cNvPr>
            <p:cNvSpPr/>
            <p:nvPr/>
          </p:nvSpPr>
          <p:spPr>
            <a:xfrm>
              <a:off x="4689350" y="2051875"/>
              <a:ext cx="66750" cy="356400"/>
            </a:xfrm>
            <a:custGeom>
              <a:avLst/>
              <a:gdLst/>
              <a:ahLst/>
              <a:cxnLst/>
              <a:rect l="l" t="t" r="r" b="b"/>
              <a:pathLst>
                <a:path w="2670" h="14256" extrusionOk="0">
                  <a:moveTo>
                    <a:pt x="2640" y="1"/>
                  </a:moveTo>
                  <a:cubicBezTo>
                    <a:pt x="2611" y="1"/>
                    <a:pt x="2569" y="37"/>
                    <a:pt x="2569" y="102"/>
                  </a:cubicBezTo>
                  <a:cubicBezTo>
                    <a:pt x="2169" y="2704"/>
                    <a:pt x="1769" y="5306"/>
                    <a:pt x="1302" y="7874"/>
                  </a:cubicBezTo>
                  <a:cubicBezTo>
                    <a:pt x="935" y="9976"/>
                    <a:pt x="67" y="12144"/>
                    <a:pt x="1" y="14212"/>
                  </a:cubicBezTo>
                  <a:cubicBezTo>
                    <a:pt x="1" y="14244"/>
                    <a:pt x="14" y="14255"/>
                    <a:pt x="32" y="14255"/>
                  </a:cubicBezTo>
                  <a:cubicBezTo>
                    <a:pt x="72" y="14255"/>
                    <a:pt x="134" y="14202"/>
                    <a:pt x="134" y="14179"/>
                  </a:cubicBezTo>
                  <a:cubicBezTo>
                    <a:pt x="234" y="11844"/>
                    <a:pt x="1135" y="9375"/>
                    <a:pt x="1602" y="7074"/>
                  </a:cubicBezTo>
                  <a:cubicBezTo>
                    <a:pt x="2002" y="4739"/>
                    <a:pt x="2336" y="2437"/>
                    <a:pt x="2669" y="35"/>
                  </a:cubicBezTo>
                  <a:cubicBezTo>
                    <a:pt x="2669" y="12"/>
                    <a:pt x="2657" y="1"/>
                    <a:pt x="2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2198;p74">
              <a:extLst>
                <a:ext uri="{FF2B5EF4-FFF2-40B4-BE49-F238E27FC236}">
                  <a16:creationId xmlns:a16="http://schemas.microsoft.com/office/drawing/2014/main" id="{137BA72E-5A10-2BAC-42EE-C3AC2261868C}"/>
                </a:ext>
              </a:extLst>
            </p:cNvPr>
            <p:cNvSpPr/>
            <p:nvPr/>
          </p:nvSpPr>
          <p:spPr>
            <a:xfrm>
              <a:off x="4703525" y="2100300"/>
              <a:ext cx="71225" cy="342600"/>
            </a:xfrm>
            <a:custGeom>
              <a:avLst/>
              <a:gdLst/>
              <a:ahLst/>
              <a:cxnLst/>
              <a:rect l="l" t="t" r="r" b="b"/>
              <a:pathLst>
                <a:path w="2849" h="13704" extrusionOk="0">
                  <a:moveTo>
                    <a:pt x="2820" y="1"/>
                  </a:moveTo>
                  <a:cubicBezTo>
                    <a:pt x="2786" y="1"/>
                    <a:pt x="2724" y="57"/>
                    <a:pt x="2703" y="100"/>
                  </a:cubicBezTo>
                  <a:cubicBezTo>
                    <a:pt x="1935" y="4670"/>
                    <a:pt x="935" y="9173"/>
                    <a:pt x="1" y="13676"/>
                  </a:cubicBezTo>
                  <a:cubicBezTo>
                    <a:pt x="1" y="13696"/>
                    <a:pt x="6" y="13704"/>
                    <a:pt x="15" y="13704"/>
                  </a:cubicBezTo>
                  <a:cubicBezTo>
                    <a:pt x="34" y="13704"/>
                    <a:pt x="67" y="13657"/>
                    <a:pt x="67" y="13609"/>
                  </a:cubicBezTo>
                  <a:cubicBezTo>
                    <a:pt x="1202" y="9173"/>
                    <a:pt x="2069" y="4603"/>
                    <a:pt x="2836" y="66"/>
                  </a:cubicBezTo>
                  <a:cubicBezTo>
                    <a:pt x="2848" y="18"/>
                    <a:pt x="2838" y="1"/>
                    <a:pt x="2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2199;p74">
              <a:extLst>
                <a:ext uri="{FF2B5EF4-FFF2-40B4-BE49-F238E27FC236}">
                  <a16:creationId xmlns:a16="http://schemas.microsoft.com/office/drawing/2014/main" id="{56A35100-9233-51D1-7AA7-EDFDCCD24E31}"/>
                </a:ext>
              </a:extLst>
            </p:cNvPr>
            <p:cNvSpPr/>
            <p:nvPr/>
          </p:nvSpPr>
          <p:spPr>
            <a:xfrm>
              <a:off x="4732925" y="2180100"/>
              <a:ext cx="41525" cy="197150"/>
            </a:xfrm>
            <a:custGeom>
              <a:avLst/>
              <a:gdLst/>
              <a:ahLst/>
              <a:cxnLst/>
              <a:rect l="l" t="t" r="r" b="b"/>
              <a:pathLst>
                <a:path w="1661" h="7886" extrusionOk="0">
                  <a:moveTo>
                    <a:pt x="1647" y="1"/>
                  </a:moveTo>
                  <a:cubicBezTo>
                    <a:pt x="1614" y="1"/>
                    <a:pt x="1527" y="50"/>
                    <a:pt x="1527" y="77"/>
                  </a:cubicBezTo>
                  <a:cubicBezTo>
                    <a:pt x="1360" y="2745"/>
                    <a:pt x="593" y="5247"/>
                    <a:pt x="26" y="7849"/>
                  </a:cubicBezTo>
                  <a:cubicBezTo>
                    <a:pt x="0" y="7874"/>
                    <a:pt x="14" y="7885"/>
                    <a:pt x="40" y="7885"/>
                  </a:cubicBezTo>
                  <a:cubicBezTo>
                    <a:pt x="83" y="7885"/>
                    <a:pt x="159" y="7857"/>
                    <a:pt x="159" y="7816"/>
                  </a:cubicBezTo>
                  <a:cubicBezTo>
                    <a:pt x="893" y="5247"/>
                    <a:pt x="1527" y="2679"/>
                    <a:pt x="1660" y="10"/>
                  </a:cubicBezTo>
                  <a:cubicBezTo>
                    <a:pt x="1660" y="4"/>
                    <a:pt x="1655" y="1"/>
                    <a:pt x="1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2200;p74">
              <a:extLst>
                <a:ext uri="{FF2B5EF4-FFF2-40B4-BE49-F238E27FC236}">
                  <a16:creationId xmlns:a16="http://schemas.microsoft.com/office/drawing/2014/main" id="{ADC5CFD2-813F-56B5-E85D-FA37004CF438}"/>
                </a:ext>
              </a:extLst>
            </p:cNvPr>
            <p:cNvSpPr/>
            <p:nvPr/>
          </p:nvSpPr>
          <p:spPr>
            <a:xfrm>
              <a:off x="4756075" y="2175075"/>
              <a:ext cx="36700" cy="201300"/>
            </a:xfrm>
            <a:custGeom>
              <a:avLst/>
              <a:gdLst/>
              <a:ahLst/>
              <a:cxnLst/>
              <a:rect l="l" t="t" r="r" b="b"/>
              <a:pathLst>
                <a:path w="1468" h="8052" extrusionOk="0">
                  <a:moveTo>
                    <a:pt x="1413" y="1"/>
                  </a:moveTo>
                  <a:cubicBezTo>
                    <a:pt x="1363" y="1"/>
                    <a:pt x="1301" y="55"/>
                    <a:pt x="1301" y="78"/>
                  </a:cubicBezTo>
                  <a:cubicBezTo>
                    <a:pt x="901" y="2713"/>
                    <a:pt x="434" y="5381"/>
                    <a:pt x="0" y="8017"/>
                  </a:cubicBezTo>
                  <a:cubicBezTo>
                    <a:pt x="0" y="8040"/>
                    <a:pt x="17" y="8051"/>
                    <a:pt x="39" y="8051"/>
                  </a:cubicBezTo>
                  <a:cubicBezTo>
                    <a:pt x="78" y="8051"/>
                    <a:pt x="134" y="8014"/>
                    <a:pt x="134" y="7950"/>
                  </a:cubicBezTo>
                  <a:cubicBezTo>
                    <a:pt x="634" y="5348"/>
                    <a:pt x="1068" y="2679"/>
                    <a:pt x="1468" y="44"/>
                  </a:cubicBezTo>
                  <a:cubicBezTo>
                    <a:pt x="1457" y="12"/>
                    <a:pt x="1437" y="1"/>
                    <a:pt x="1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2201;p74">
              <a:extLst>
                <a:ext uri="{FF2B5EF4-FFF2-40B4-BE49-F238E27FC236}">
                  <a16:creationId xmlns:a16="http://schemas.microsoft.com/office/drawing/2014/main" id="{20CED700-9160-0EDD-6D2B-AB0F85B587C4}"/>
                </a:ext>
              </a:extLst>
            </p:cNvPr>
            <p:cNvSpPr/>
            <p:nvPr/>
          </p:nvSpPr>
          <p:spPr>
            <a:xfrm>
              <a:off x="4772750" y="2108650"/>
              <a:ext cx="52850" cy="280225"/>
            </a:xfrm>
            <a:custGeom>
              <a:avLst/>
              <a:gdLst/>
              <a:ahLst/>
              <a:cxnLst/>
              <a:rect l="l" t="t" r="r" b="b"/>
              <a:pathLst>
                <a:path w="2114" h="11209" extrusionOk="0">
                  <a:moveTo>
                    <a:pt x="2077" y="0"/>
                  </a:moveTo>
                  <a:cubicBezTo>
                    <a:pt x="2037" y="0"/>
                    <a:pt x="1968" y="57"/>
                    <a:pt x="1968" y="99"/>
                  </a:cubicBezTo>
                  <a:cubicBezTo>
                    <a:pt x="1401" y="3835"/>
                    <a:pt x="567" y="7438"/>
                    <a:pt x="0" y="11174"/>
                  </a:cubicBezTo>
                  <a:cubicBezTo>
                    <a:pt x="0" y="11198"/>
                    <a:pt x="17" y="11209"/>
                    <a:pt x="39" y="11209"/>
                  </a:cubicBezTo>
                  <a:cubicBezTo>
                    <a:pt x="78" y="11209"/>
                    <a:pt x="134" y="11172"/>
                    <a:pt x="134" y="11107"/>
                  </a:cubicBezTo>
                  <a:cubicBezTo>
                    <a:pt x="834" y="7438"/>
                    <a:pt x="1568" y="3769"/>
                    <a:pt x="2102" y="66"/>
                  </a:cubicBezTo>
                  <a:cubicBezTo>
                    <a:pt x="2114" y="18"/>
                    <a:pt x="2100" y="0"/>
                    <a:pt x="2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2202;p74">
              <a:extLst>
                <a:ext uri="{FF2B5EF4-FFF2-40B4-BE49-F238E27FC236}">
                  <a16:creationId xmlns:a16="http://schemas.microsoft.com/office/drawing/2014/main" id="{60C2F35C-1865-5631-E465-271B07FC66FD}"/>
                </a:ext>
              </a:extLst>
            </p:cNvPr>
            <p:cNvSpPr/>
            <p:nvPr/>
          </p:nvSpPr>
          <p:spPr>
            <a:xfrm>
              <a:off x="4796100" y="2130425"/>
              <a:ext cx="55050" cy="265350"/>
            </a:xfrm>
            <a:custGeom>
              <a:avLst/>
              <a:gdLst/>
              <a:ahLst/>
              <a:cxnLst/>
              <a:rect l="l" t="t" r="r" b="b"/>
              <a:pathLst>
                <a:path w="2202" h="10614" extrusionOk="0">
                  <a:moveTo>
                    <a:pt x="2164" y="0"/>
                  </a:moveTo>
                  <a:cubicBezTo>
                    <a:pt x="2115" y="0"/>
                    <a:pt x="2035" y="39"/>
                    <a:pt x="2035" y="62"/>
                  </a:cubicBezTo>
                  <a:cubicBezTo>
                    <a:pt x="1335" y="3565"/>
                    <a:pt x="534" y="7034"/>
                    <a:pt x="0" y="10570"/>
                  </a:cubicBezTo>
                  <a:cubicBezTo>
                    <a:pt x="0" y="10601"/>
                    <a:pt x="7" y="10613"/>
                    <a:pt x="16" y="10613"/>
                  </a:cubicBezTo>
                  <a:cubicBezTo>
                    <a:pt x="36" y="10613"/>
                    <a:pt x="67" y="10559"/>
                    <a:pt x="67" y="10536"/>
                  </a:cubicBezTo>
                  <a:cubicBezTo>
                    <a:pt x="834" y="7034"/>
                    <a:pt x="1501" y="3531"/>
                    <a:pt x="2202" y="29"/>
                  </a:cubicBezTo>
                  <a:cubicBezTo>
                    <a:pt x="2202" y="8"/>
                    <a:pt x="2186" y="0"/>
                    <a:pt x="2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2203;p74">
              <a:extLst>
                <a:ext uri="{FF2B5EF4-FFF2-40B4-BE49-F238E27FC236}">
                  <a16:creationId xmlns:a16="http://schemas.microsoft.com/office/drawing/2014/main" id="{7243B22F-30FD-A24E-AE4D-DAD6A154E6EC}"/>
                </a:ext>
              </a:extLst>
            </p:cNvPr>
            <p:cNvSpPr/>
            <p:nvPr/>
          </p:nvSpPr>
          <p:spPr>
            <a:xfrm>
              <a:off x="4816950" y="2100200"/>
              <a:ext cx="54450" cy="317700"/>
            </a:xfrm>
            <a:custGeom>
              <a:avLst/>
              <a:gdLst/>
              <a:ahLst/>
              <a:cxnLst/>
              <a:rect l="l" t="t" r="r" b="b"/>
              <a:pathLst>
                <a:path w="2178" h="12708" extrusionOk="0">
                  <a:moveTo>
                    <a:pt x="2160" y="0"/>
                  </a:moveTo>
                  <a:cubicBezTo>
                    <a:pt x="2125" y="0"/>
                    <a:pt x="2035" y="79"/>
                    <a:pt x="2035" y="104"/>
                  </a:cubicBezTo>
                  <a:cubicBezTo>
                    <a:pt x="1535" y="4340"/>
                    <a:pt x="801" y="8510"/>
                    <a:pt x="0" y="12679"/>
                  </a:cubicBezTo>
                  <a:cubicBezTo>
                    <a:pt x="0" y="12699"/>
                    <a:pt x="6" y="12707"/>
                    <a:pt x="14" y="12707"/>
                  </a:cubicBezTo>
                  <a:cubicBezTo>
                    <a:pt x="34" y="12707"/>
                    <a:pt x="67" y="12660"/>
                    <a:pt x="67" y="12613"/>
                  </a:cubicBezTo>
                  <a:cubicBezTo>
                    <a:pt x="1068" y="8510"/>
                    <a:pt x="1668" y="4240"/>
                    <a:pt x="2168" y="37"/>
                  </a:cubicBezTo>
                  <a:cubicBezTo>
                    <a:pt x="2177" y="11"/>
                    <a:pt x="2172" y="0"/>
                    <a:pt x="2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2204;p74">
              <a:extLst>
                <a:ext uri="{FF2B5EF4-FFF2-40B4-BE49-F238E27FC236}">
                  <a16:creationId xmlns:a16="http://schemas.microsoft.com/office/drawing/2014/main" id="{956C2B90-1650-8153-F30F-261299769CA1}"/>
                </a:ext>
              </a:extLst>
            </p:cNvPr>
            <p:cNvSpPr/>
            <p:nvPr/>
          </p:nvSpPr>
          <p:spPr>
            <a:xfrm>
              <a:off x="4825800" y="2145225"/>
              <a:ext cx="51200" cy="274550"/>
            </a:xfrm>
            <a:custGeom>
              <a:avLst/>
              <a:gdLst/>
              <a:ahLst/>
              <a:cxnLst/>
              <a:rect l="l" t="t" r="r" b="b"/>
              <a:pathLst>
                <a:path w="2048" h="10982" extrusionOk="0">
                  <a:moveTo>
                    <a:pt x="2019" y="1"/>
                  </a:moveTo>
                  <a:cubicBezTo>
                    <a:pt x="1972" y="1"/>
                    <a:pt x="1881" y="79"/>
                    <a:pt x="1881" y="104"/>
                  </a:cubicBezTo>
                  <a:cubicBezTo>
                    <a:pt x="1481" y="3773"/>
                    <a:pt x="880" y="7376"/>
                    <a:pt x="13" y="10945"/>
                  </a:cubicBezTo>
                  <a:cubicBezTo>
                    <a:pt x="0" y="10971"/>
                    <a:pt x="17" y="10981"/>
                    <a:pt x="42" y="10981"/>
                  </a:cubicBezTo>
                  <a:cubicBezTo>
                    <a:pt x="83" y="10981"/>
                    <a:pt x="147" y="10953"/>
                    <a:pt x="147" y="10912"/>
                  </a:cubicBezTo>
                  <a:cubicBezTo>
                    <a:pt x="1181" y="7409"/>
                    <a:pt x="1648" y="3707"/>
                    <a:pt x="2048" y="37"/>
                  </a:cubicBezTo>
                  <a:cubicBezTo>
                    <a:pt x="2048" y="11"/>
                    <a:pt x="2036" y="1"/>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2205;p74">
              <a:extLst>
                <a:ext uri="{FF2B5EF4-FFF2-40B4-BE49-F238E27FC236}">
                  <a16:creationId xmlns:a16="http://schemas.microsoft.com/office/drawing/2014/main" id="{3FCF04D4-1B74-D3F3-B09F-418548358AA5}"/>
                </a:ext>
              </a:extLst>
            </p:cNvPr>
            <p:cNvSpPr/>
            <p:nvPr/>
          </p:nvSpPr>
          <p:spPr>
            <a:xfrm>
              <a:off x="4846125" y="2141525"/>
              <a:ext cx="50900" cy="255700"/>
            </a:xfrm>
            <a:custGeom>
              <a:avLst/>
              <a:gdLst/>
              <a:ahLst/>
              <a:cxnLst/>
              <a:rect l="l" t="t" r="r" b="b"/>
              <a:pathLst>
                <a:path w="2036" h="10228" extrusionOk="0">
                  <a:moveTo>
                    <a:pt x="1993" y="1"/>
                  </a:moveTo>
                  <a:cubicBezTo>
                    <a:pt x="1951" y="1"/>
                    <a:pt x="1890" y="43"/>
                    <a:pt x="1869" y="85"/>
                  </a:cubicBezTo>
                  <a:cubicBezTo>
                    <a:pt x="1368" y="3454"/>
                    <a:pt x="701" y="6790"/>
                    <a:pt x="1" y="10192"/>
                  </a:cubicBezTo>
                  <a:cubicBezTo>
                    <a:pt x="1" y="10216"/>
                    <a:pt x="9" y="10227"/>
                    <a:pt x="23" y="10227"/>
                  </a:cubicBezTo>
                  <a:cubicBezTo>
                    <a:pt x="48" y="10227"/>
                    <a:pt x="91" y="10190"/>
                    <a:pt x="134" y="10126"/>
                  </a:cubicBezTo>
                  <a:cubicBezTo>
                    <a:pt x="968" y="6790"/>
                    <a:pt x="1535" y="3421"/>
                    <a:pt x="2036" y="52"/>
                  </a:cubicBezTo>
                  <a:cubicBezTo>
                    <a:pt x="2036" y="15"/>
                    <a:pt x="2018" y="1"/>
                    <a:pt x="19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2206;p74">
              <a:extLst>
                <a:ext uri="{FF2B5EF4-FFF2-40B4-BE49-F238E27FC236}">
                  <a16:creationId xmlns:a16="http://schemas.microsoft.com/office/drawing/2014/main" id="{591EDF1F-4625-2B3F-7FCF-6C5F7BAB9C7D}"/>
                </a:ext>
              </a:extLst>
            </p:cNvPr>
            <p:cNvSpPr/>
            <p:nvPr/>
          </p:nvSpPr>
          <p:spPr>
            <a:xfrm>
              <a:off x="4862800" y="2126250"/>
              <a:ext cx="55075" cy="285550"/>
            </a:xfrm>
            <a:custGeom>
              <a:avLst/>
              <a:gdLst/>
              <a:ahLst/>
              <a:cxnLst/>
              <a:rect l="l" t="t" r="r" b="b"/>
              <a:pathLst>
                <a:path w="2203" h="11422" extrusionOk="0">
                  <a:moveTo>
                    <a:pt x="2172" y="1"/>
                  </a:moveTo>
                  <a:cubicBezTo>
                    <a:pt x="2133" y="1"/>
                    <a:pt x="2069" y="39"/>
                    <a:pt x="2069" y="62"/>
                  </a:cubicBezTo>
                  <a:cubicBezTo>
                    <a:pt x="1535" y="3865"/>
                    <a:pt x="801" y="7635"/>
                    <a:pt x="1" y="11371"/>
                  </a:cubicBezTo>
                  <a:cubicBezTo>
                    <a:pt x="1" y="11407"/>
                    <a:pt x="19" y="11422"/>
                    <a:pt x="42" y="11422"/>
                  </a:cubicBezTo>
                  <a:cubicBezTo>
                    <a:pt x="81" y="11422"/>
                    <a:pt x="134" y="11379"/>
                    <a:pt x="134" y="11337"/>
                  </a:cubicBezTo>
                  <a:cubicBezTo>
                    <a:pt x="968" y="7568"/>
                    <a:pt x="1669" y="3832"/>
                    <a:pt x="2202" y="29"/>
                  </a:cubicBezTo>
                  <a:cubicBezTo>
                    <a:pt x="2202" y="8"/>
                    <a:pt x="2190" y="1"/>
                    <a:pt x="2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2207;p74">
              <a:extLst>
                <a:ext uri="{FF2B5EF4-FFF2-40B4-BE49-F238E27FC236}">
                  <a16:creationId xmlns:a16="http://schemas.microsoft.com/office/drawing/2014/main" id="{CBF0A30F-988E-2BAD-7329-9A5D440FE26E}"/>
                </a:ext>
              </a:extLst>
            </p:cNvPr>
            <p:cNvSpPr/>
            <p:nvPr/>
          </p:nvSpPr>
          <p:spPr>
            <a:xfrm>
              <a:off x="4921175" y="2151150"/>
              <a:ext cx="25" cy="850"/>
            </a:xfrm>
            <a:custGeom>
              <a:avLst/>
              <a:gdLst/>
              <a:ahLst/>
              <a:cxnLst/>
              <a:rect l="l" t="t" r="r" b="b"/>
              <a:pathLst>
                <a:path w="1" h="34" extrusionOk="0">
                  <a:moveTo>
                    <a:pt x="1" y="34"/>
                  </a:moveTo>
                  <a:cubicBezTo>
                    <a:pt x="1" y="34"/>
                    <a:pt x="1" y="0"/>
                    <a:pt x="1" y="34"/>
                  </a:cubicBezTo>
                  <a:cubicBezTo>
                    <a:pt x="1" y="0"/>
                    <a:pt x="1" y="34"/>
                    <a:pt x="1"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2208;p74">
              <a:extLst>
                <a:ext uri="{FF2B5EF4-FFF2-40B4-BE49-F238E27FC236}">
                  <a16:creationId xmlns:a16="http://schemas.microsoft.com/office/drawing/2014/main" id="{8C0DB64F-7969-F9F7-3F58-53AD54380BB7}"/>
                </a:ext>
              </a:extLst>
            </p:cNvPr>
            <p:cNvSpPr/>
            <p:nvPr/>
          </p:nvSpPr>
          <p:spPr>
            <a:xfrm>
              <a:off x="4883650" y="2133850"/>
              <a:ext cx="51250" cy="244525"/>
            </a:xfrm>
            <a:custGeom>
              <a:avLst/>
              <a:gdLst/>
              <a:ahLst/>
              <a:cxnLst/>
              <a:rect l="l" t="t" r="r" b="b"/>
              <a:pathLst>
                <a:path w="2050" h="9781" extrusionOk="0">
                  <a:moveTo>
                    <a:pt x="2000" y="1"/>
                  </a:moveTo>
                  <a:cubicBezTo>
                    <a:pt x="1956" y="1"/>
                    <a:pt x="1889" y="52"/>
                    <a:pt x="1869" y="92"/>
                  </a:cubicBezTo>
                  <a:cubicBezTo>
                    <a:pt x="1235" y="3328"/>
                    <a:pt x="668" y="6563"/>
                    <a:pt x="1" y="9766"/>
                  </a:cubicBezTo>
                  <a:cubicBezTo>
                    <a:pt x="1" y="9777"/>
                    <a:pt x="8" y="9780"/>
                    <a:pt x="18" y="9780"/>
                  </a:cubicBezTo>
                  <a:cubicBezTo>
                    <a:pt x="38" y="9780"/>
                    <a:pt x="68" y="9766"/>
                    <a:pt x="68" y="9766"/>
                  </a:cubicBezTo>
                  <a:cubicBezTo>
                    <a:pt x="1002" y="6597"/>
                    <a:pt x="1469" y="3328"/>
                    <a:pt x="2036" y="92"/>
                  </a:cubicBezTo>
                  <a:cubicBezTo>
                    <a:pt x="2049" y="25"/>
                    <a:pt x="2030" y="1"/>
                    <a:pt x="2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2209;p74">
              <a:extLst>
                <a:ext uri="{FF2B5EF4-FFF2-40B4-BE49-F238E27FC236}">
                  <a16:creationId xmlns:a16="http://schemas.microsoft.com/office/drawing/2014/main" id="{5CE781D9-8ABE-F204-7DC5-8CC6BDF3C8EC}"/>
                </a:ext>
              </a:extLst>
            </p:cNvPr>
            <p:cNvSpPr/>
            <p:nvPr/>
          </p:nvSpPr>
          <p:spPr>
            <a:xfrm>
              <a:off x="4891750" y="2127600"/>
              <a:ext cx="66975" cy="286975"/>
            </a:xfrm>
            <a:custGeom>
              <a:avLst/>
              <a:gdLst/>
              <a:ahLst/>
              <a:cxnLst/>
              <a:rect l="l" t="t" r="r" b="b"/>
              <a:pathLst>
                <a:path w="2679" h="11479" extrusionOk="0">
                  <a:moveTo>
                    <a:pt x="2620" y="0"/>
                  </a:moveTo>
                  <a:cubicBezTo>
                    <a:pt x="2572" y="0"/>
                    <a:pt x="2512" y="48"/>
                    <a:pt x="2512" y="109"/>
                  </a:cubicBezTo>
                  <a:cubicBezTo>
                    <a:pt x="1878" y="3945"/>
                    <a:pt x="1145" y="7681"/>
                    <a:pt x="10" y="11450"/>
                  </a:cubicBezTo>
                  <a:cubicBezTo>
                    <a:pt x="0" y="11471"/>
                    <a:pt x="3" y="11479"/>
                    <a:pt x="13" y="11479"/>
                  </a:cubicBezTo>
                  <a:cubicBezTo>
                    <a:pt x="36" y="11479"/>
                    <a:pt x="98" y="11440"/>
                    <a:pt x="144" y="11417"/>
                  </a:cubicBezTo>
                  <a:cubicBezTo>
                    <a:pt x="1478" y="7747"/>
                    <a:pt x="2012" y="3911"/>
                    <a:pt x="2679" y="75"/>
                  </a:cubicBezTo>
                  <a:cubicBezTo>
                    <a:pt x="2679" y="22"/>
                    <a:pt x="2652" y="0"/>
                    <a:pt x="2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2210;p74">
              <a:extLst>
                <a:ext uri="{FF2B5EF4-FFF2-40B4-BE49-F238E27FC236}">
                  <a16:creationId xmlns:a16="http://schemas.microsoft.com/office/drawing/2014/main" id="{EA89EBF1-0E57-CD4C-9880-1ACE6E360FB4}"/>
                </a:ext>
              </a:extLst>
            </p:cNvPr>
            <p:cNvSpPr/>
            <p:nvPr/>
          </p:nvSpPr>
          <p:spPr>
            <a:xfrm>
              <a:off x="4905825" y="2128850"/>
              <a:ext cx="79600" cy="301825"/>
            </a:xfrm>
            <a:custGeom>
              <a:avLst/>
              <a:gdLst/>
              <a:ahLst/>
              <a:cxnLst/>
              <a:rect l="l" t="t" r="r" b="b"/>
              <a:pathLst>
                <a:path w="3184" h="12073" extrusionOk="0">
                  <a:moveTo>
                    <a:pt x="3124" y="1"/>
                  </a:moveTo>
                  <a:cubicBezTo>
                    <a:pt x="3076" y="1"/>
                    <a:pt x="3017" y="52"/>
                    <a:pt x="3017" y="92"/>
                  </a:cubicBezTo>
                  <a:cubicBezTo>
                    <a:pt x="2116" y="4061"/>
                    <a:pt x="1282" y="8098"/>
                    <a:pt x="14" y="12034"/>
                  </a:cubicBezTo>
                  <a:cubicBezTo>
                    <a:pt x="0" y="12062"/>
                    <a:pt x="16" y="12072"/>
                    <a:pt x="41" y="12072"/>
                  </a:cubicBezTo>
                  <a:cubicBezTo>
                    <a:pt x="76" y="12072"/>
                    <a:pt x="129" y="12053"/>
                    <a:pt x="148" y="12034"/>
                  </a:cubicBezTo>
                  <a:cubicBezTo>
                    <a:pt x="1682" y="8298"/>
                    <a:pt x="2316" y="3961"/>
                    <a:pt x="3183" y="92"/>
                  </a:cubicBezTo>
                  <a:cubicBezTo>
                    <a:pt x="3183" y="24"/>
                    <a:pt x="3156" y="1"/>
                    <a:pt x="3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2211;p74">
              <a:extLst>
                <a:ext uri="{FF2B5EF4-FFF2-40B4-BE49-F238E27FC236}">
                  <a16:creationId xmlns:a16="http://schemas.microsoft.com/office/drawing/2014/main" id="{AB3A6BD7-D674-80C6-952D-8F9919D0E587}"/>
                </a:ext>
              </a:extLst>
            </p:cNvPr>
            <p:cNvSpPr/>
            <p:nvPr/>
          </p:nvSpPr>
          <p:spPr>
            <a:xfrm>
              <a:off x="4935350" y="2127750"/>
              <a:ext cx="70925" cy="309375"/>
            </a:xfrm>
            <a:custGeom>
              <a:avLst/>
              <a:gdLst/>
              <a:ahLst/>
              <a:cxnLst/>
              <a:rect l="l" t="t" r="r" b="b"/>
              <a:pathLst>
                <a:path w="2837" h="12375" extrusionOk="0">
                  <a:moveTo>
                    <a:pt x="2768" y="1"/>
                  </a:moveTo>
                  <a:cubicBezTo>
                    <a:pt x="2722" y="1"/>
                    <a:pt x="2670" y="46"/>
                    <a:pt x="2670" y="103"/>
                  </a:cubicBezTo>
                  <a:cubicBezTo>
                    <a:pt x="1836" y="4172"/>
                    <a:pt x="968" y="8275"/>
                    <a:pt x="1" y="12345"/>
                  </a:cubicBezTo>
                  <a:cubicBezTo>
                    <a:pt x="1" y="12367"/>
                    <a:pt x="8" y="12374"/>
                    <a:pt x="20" y="12374"/>
                  </a:cubicBezTo>
                  <a:cubicBezTo>
                    <a:pt x="42" y="12374"/>
                    <a:pt x="79" y="12345"/>
                    <a:pt x="101" y="12345"/>
                  </a:cubicBezTo>
                  <a:cubicBezTo>
                    <a:pt x="1335" y="8342"/>
                    <a:pt x="2069" y="4172"/>
                    <a:pt x="2836" y="103"/>
                  </a:cubicBezTo>
                  <a:cubicBezTo>
                    <a:pt x="2836" y="29"/>
                    <a:pt x="2804" y="1"/>
                    <a:pt x="2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2212;p74">
              <a:extLst>
                <a:ext uri="{FF2B5EF4-FFF2-40B4-BE49-F238E27FC236}">
                  <a16:creationId xmlns:a16="http://schemas.microsoft.com/office/drawing/2014/main" id="{16FDCF36-A185-E8D0-D043-14F06B49491F}"/>
                </a:ext>
              </a:extLst>
            </p:cNvPr>
            <p:cNvSpPr/>
            <p:nvPr/>
          </p:nvSpPr>
          <p:spPr>
            <a:xfrm>
              <a:off x="4964225" y="2172125"/>
              <a:ext cx="52875" cy="225975"/>
            </a:xfrm>
            <a:custGeom>
              <a:avLst/>
              <a:gdLst/>
              <a:ahLst/>
              <a:cxnLst/>
              <a:rect l="l" t="t" r="r" b="b"/>
              <a:pathLst>
                <a:path w="2115" h="9039" extrusionOk="0">
                  <a:moveTo>
                    <a:pt x="2077" y="0"/>
                  </a:moveTo>
                  <a:cubicBezTo>
                    <a:pt x="2028" y="0"/>
                    <a:pt x="1948" y="39"/>
                    <a:pt x="1948" y="62"/>
                  </a:cubicBezTo>
                  <a:cubicBezTo>
                    <a:pt x="1414" y="3064"/>
                    <a:pt x="781" y="6033"/>
                    <a:pt x="13" y="9002"/>
                  </a:cubicBezTo>
                  <a:cubicBezTo>
                    <a:pt x="1" y="9027"/>
                    <a:pt x="12" y="9038"/>
                    <a:pt x="33" y="9038"/>
                  </a:cubicBezTo>
                  <a:cubicBezTo>
                    <a:pt x="67" y="9038"/>
                    <a:pt x="126" y="9010"/>
                    <a:pt x="147" y="8968"/>
                  </a:cubicBezTo>
                  <a:cubicBezTo>
                    <a:pt x="981" y="6033"/>
                    <a:pt x="1548" y="3031"/>
                    <a:pt x="2115" y="29"/>
                  </a:cubicBezTo>
                  <a:cubicBezTo>
                    <a:pt x="2115" y="8"/>
                    <a:pt x="2099" y="0"/>
                    <a:pt x="2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2213;p74">
              <a:extLst>
                <a:ext uri="{FF2B5EF4-FFF2-40B4-BE49-F238E27FC236}">
                  <a16:creationId xmlns:a16="http://schemas.microsoft.com/office/drawing/2014/main" id="{B84417CC-B02C-D41C-9216-47DF19BD2CC9}"/>
                </a:ext>
              </a:extLst>
            </p:cNvPr>
            <p:cNvSpPr/>
            <p:nvPr/>
          </p:nvSpPr>
          <p:spPr>
            <a:xfrm>
              <a:off x="4934175" y="2332975"/>
              <a:ext cx="71250" cy="228625"/>
            </a:xfrm>
            <a:custGeom>
              <a:avLst/>
              <a:gdLst/>
              <a:ahLst/>
              <a:cxnLst/>
              <a:rect l="l" t="t" r="r" b="b"/>
              <a:pathLst>
                <a:path w="2850" h="9145" extrusionOk="0">
                  <a:moveTo>
                    <a:pt x="2735" y="0"/>
                  </a:moveTo>
                  <a:cubicBezTo>
                    <a:pt x="2705" y="0"/>
                    <a:pt x="2650" y="57"/>
                    <a:pt x="2650" y="99"/>
                  </a:cubicBezTo>
                  <a:cubicBezTo>
                    <a:pt x="2650" y="1600"/>
                    <a:pt x="1983" y="3368"/>
                    <a:pt x="1549" y="4769"/>
                  </a:cubicBezTo>
                  <a:cubicBezTo>
                    <a:pt x="1149" y="6237"/>
                    <a:pt x="548" y="7671"/>
                    <a:pt x="15" y="9106"/>
                  </a:cubicBezTo>
                  <a:cubicBezTo>
                    <a:pt x="1" y="9134"/>
                    <a:pt x="16" y="9144"/>
                    <a:pt x="39" y="9144"/>
                  </a:cubicBezTo>
                  <a:cubicBezTo>
                    <a:pt x="70" y="9144"/>
                    <a:pt x="115" y="9125"/>
                    <a:pt x="115" y="9106"/>
                  </a:cubicBezTo>
                  <a:cubicBezTo>
                    <a:pt x="782" y="7671"/>
                    <a:pt x="1282" y="6204"/>
                    <a:pt x="1716" y="4736"/>
                  </a:cubicBezTo>
                  <a:cubicBezTo>
                    <a:pt x="2183" y="3302"/>
                    <a:pt x="2850" y="1534"/>
                    <a:pt x="2750" y="66"/>
                  </a:cubicBezTo>
                  <a:cubicBezTo>
                    <a:pt x="2762" y="18"/>
                    <a:pt x="2752" y="0"/>
                    <a:pt x="27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2214;p74">
              <a:extLst>
                <a:ext uri="{FF2B5EF4-FFF2-40B4-BE49-F238E27FC236}">
                  <a16:creationId xmlns:a16="http://schemas.microsoft.com/office/drawing/2014/main" id="{8BF771A8-B8F1-E80A-7483-FA1156C4C1CC}"/>
                </a:ext>
              </a:extLst>
            </p:cNvPr>
            <p:cNvSpPr/>
            <p:nvPr/>
          </p:nvSpPr>
          <p:spPr>
            <a:xfrm>
              <a:off x="4956200" y="2360050"/>
              <a:ext cx="60375" cy="220625"/>
            </a:xfrm>
            <a:custGeom>
              <a:avLst/>
              <a:gdLst/>
              <a:ahLst/>
              <a:cxnLst/>
              <a:rect l="l" t="t" r="r" b="b"/>
              <a:pathLst>
                <a:path w="2415" h="8825" extrusionOk="0">
                  <a:moveTo>
                    <a:pt x="2379" y="1"/>
                  </a:moveTo>
                  <a:cubicBezTo>
                    <a:pt x="2336" y="1"/>
                    <a:pt x="2258" y="52"/>
                    <a:pt x="2236" y="117"/>
                  </a:cubicBezTo>
                  <a:cubicBezTo>
                    <a:pt x="1602" y="3019"/>
                    <a:pt x="568" y="5855"/>
                    <a:pt x="1" y="8790"/>
                  </a:cubicBezTo>
                  <a:cubicBezTo>
                    <a:pt x="1" y="8814"/>
                    <a:pt x="18" y="8825"/>
                    <a:pt x="39" y="8825"/>
                  </a:cubicBezTo>
                  <a:cubicBezTo>
                    <a:pt x="79" y="8825"/>
                    <a:pt x="134" y="8788"/>
                    <a:pt x="134" y="8723"/>
                  </a:cubicBezTo>
                  <a:cubicBezTo>
                    <a:pt x="935" y="5855"/>
                    <a:pt x="1769" y="2986"/>
                    <a:pt x="2403" y="50"/>
                  </a:cubicBezTo>
                  <a:cubicBezTo>
                    <a:pt x="2414" y="16"/>
                    <a:pt x="2402" y="1"/>
                    <a:pt x="2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2215;p74">
              <a:extLst>
                <a:ext uri="{FF2B5EF4-FFF2-40B4-BE49-F238E27FC236}">
                  <a16:creationId xmlns:a16="http://schemas.microsoft.com/office/drawing/2014/main" id="{0DB01222-EF18-4781-3C5C-E1335B5BFFD9}"/>
                </a:ext>
              </a:extLst>
            </p:cNvPr>
            <p:cNvSpPr/>
            <p:nvPr/>
          </p:nvSpPr>
          <p:spPr>
            <a:xfrm>
              <a:off x="4962325" y="2370225"/>
              <a:ext cx="62300" cy="236150"/>
            </a:xfrm>
            <a:custGeom>
              <a:avLst/>
              <a:gdLst/>
              <a:ahLst/>
              <a:cxnLst/>
              <a:rect l="l" t="t" r="r" b="b"/>
              <a:pathLst>
                <a:path w="2492" h="9446" extrusionOk="0">
                  <a:moveTo>
                    <a:pt x="2459" y="0"/>
                  </a:moveTo>
                  <a:cubicBezTo>
                    <a:pt x="2420" y="0"/>
                    <a:pt x="2358" y="54"/>
                    <a:pt x="2358" y="77"/>
                  </a:cubicBezTo>
                  <a:cubicBezTo>
                    <a:pt x="1991" y="3279"/>
                    <a:pt x="923" y="6315"/>
                    <a:pt x="23" y="9417"/>
                  </a:cubicBezTo>
                  <a:cubicBezTo>
                    <a:pt x="2" y="9438"/>
                    <a:pt x="1" y="9446"/>
                    <a:pt x="10" y="9446"/>
                  </a:cubicBezTo>
                  <a:cubicBezTo>
                    <a:pt x="32" y="9446"/>
                    <a:pt x="110" y="9407"/>
                    <a:pt x="156" y="9384"/>
                  </a:cubicBezTo>
                  <a:cubicBezTo>
                    <a:pt x="1190" y="6382"/>
                    <a:pt x="2191" y="3213"/>
                    <a:pt x="2491" y="44"/>
                  </a:cubicBezTo>
                  <a:cubicBezTo>
                    <a:pt x="2491" y="12"/>
                    <a:pt x="2478" y="0"/>
                    <a:pt x="2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2216;p74">
              <a:extLst>
                <a:ext uri="{FF2B5EF4-FFF2-40B4-BE49-F238E27FC236}">
                  <a16:creationId xmlns:a16="http://schemas.microsoft.com/office/drawing/2014/main" id="{6BCF550E-46E0-CDB3-BBC5-C20640CD48D0}"/>
                </a:ext>
              </a:extLst>
            </p:cNvPr>
            <p:cNvSpPr/>
            <p:nvPr/>
          </p:nvSpPr>
          <p:spPr>
            <a:xfrm>
              <a:off x="4973925" y="2366875"/>
              <a:ext cx="65125" cy="260550"/>
            </a:xfrm>
            <a:custGeom>
              <a:avLst/>
              <a:gdLst/>
              <a:ahLst/>
              <a:cxnLst/>
              <a:rect l="l" t="t" r="r" b="b"/>
              <a:pathLst>
                <a:path w="2605" h="10422" extrusionOk="0">
                  <a:moveTo>
                    <a:pt x="2577" y="1"/>
                  </a:moveTo>
                  <a:cubicBezTo>
                    <a:pt x="2539" y="1"/>
                    <a:pt x="2461" y="55"/>
                    <a:pt x="2461" y="78"/>
                  </a:cubicBezTo>
                  <a:cubicBezTo>
                    <a:pt x="1760" y="3547"/>
                    <a:pt x="893" y="6949"/>
                    <a:pt x="26" y="10385"/>
                  </a:cubicBezTo>
                  <a:cubicBezTo>
                    <a:pt x="0" y="10411"/>
                    <a:pt x="9" y="10421"/>
                    <a:pt x="29" y="10421"/>
                  </a:cubicBezTo>
                  <a:cubicBezTo>
                    <a:pt x="62" y="10421"/>
                    <a:pt x="126" y="10393"/>
                    <a:pt x="126" y="10352"/>
                  </a:cubicBezTo>
                  <a:cubicBezTo>
                    <a:pt x="1127" y="6949"/>
                    <a:pt x="1894" y="3513"/>
                    <a:pt x="2594" y="44"/>
                  </a:cubicBezTo>
                  <a:cubicBezTo>
                    <a:pt x="2605" y="13"/>
                    <a:pt x="2595" y="1"/>
                    <a:pt x="2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2217;p74">
              <a:extLst>
                <a:ext uri="{FF2B5EF4-FFF2-40B4-BE49-F238E27FC236}">
                  <a16:creationId xmlns:a16="http://schemas.microsoft.com/office/drawing/2014/main" id="{86499635-5970-4DCC-944E-56F1C1EB9E60}"/>
                </a:ext>
              </a:extLst>
            </p:cNvPr>
            <p:cNvSpPr/>
            <p:nvPr/>
          </p:nvSpPr>
          <p:spPr>
            <a:xfrm>
              <a:off x="5008750" y="2396075"/>
              <a:ext cx="55900" cy="198550"/>
            </a:xfrm>
            <a:custGeom>
              <a:avLst/>
              <a:gdLst/>
              <a:ahLst/>
              <a:cxnLst/>
              <a:rect l="l" t="t" r="r" b="b"/>
              <a:pathLst>
                <a:path w="2236" h="7942" extrusionOk="0">
                  <a:moveTo>
                    <a:pt x="2196" y="0"/>
                  </a:moveTo>
                  <a:cubicBezTo>
                    <a:pt x="2146" y="0"/>
                    <a:pt x="2069" y="54"/>
                    <a:pt x="2069" y="77"/>
                  </a:cubicBezTo>
                  <a:cubicBezTo>
                    <a:pt x="1501" y="2746"/>
                    <a:pt x="801" y="5348"/>
                    <a:pt x="0" y="7916"/>
                  </a:cubicBezTo>
                  <a:cubicBezTo>
                    <a:pt x="0" y="7933"/>
                    <a:pt x="17" y="7941"/>
                    <a:pt x="34" y="7941"/>
                  </a:cubicBezTo>
                  <a:cubicBezTo>
                    <a:pt x="50" y="7941"/>
                    <a:pt x="67" y="7933"/>
                    <a:pt x="67" y="7916"/>
                  </a:cubicBezTo>
                  <a:cubicBezTo>
                    <a:pt x="1068" y="5381"/>
                    <a:pt x="1668" y="2712"/>
                    <a:pt x="2235" y="44"/>
                  </a:cubicBezTo>
                  <a:cubicBezTo>
                    <a:pt x="2235" y="12"/>
                    <a:pt x="2219"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2218;p74">
              <a:extLst>
                <a:ext uri="{FF2B5EF4-FFF2-40B4-BE49-F238E27FC236}">
                  <a16:creationId xmlns:a16="http://schemas.microsoft.com/office/drawing/2014/main" id="{B6352F79-45EF-24A8-16E2-527185EFFE5F}"/>
                </a:ext>
              </a:extLst>
            </p:cNvPr>
            <p:cNvSpPr/>
            <p:nvPr/>
          </p:nvSpPr>
          <p:spPr>
            <a:xfrm>
              <a:off x="5030050" y="2439275"/>
              <a:ext cx="54600" cy="177975"/>
            </a:xfrm>
            <a:custGeom>
              <a:avLst/>
              <a:gdLst/>
              <a:ahLst/>
              <a:cxnLst/>
              <a:rect l="l" t="t" r="r" b="b"/>
              <a:pathLst>
                <a:path w="2184" h="7119" extrusionOk="0">
                  <a:moveTo>
                    <a:pt x="2137" y="1"/>
                  </a:moveTo>
                  <a:cubicBezTo>
                    <a:pt x="2088" y="1"/>
                    <a:pt x="2017" y="52"/>
                    <a:pt x="2017" y="117"/>
                  </a:cubicBezTo>
                  <a:cubicBezTo>
                    <a:pt x="1517" y="2452"/>
                    <a:pt x="983" y="4854"/>
                    <a:pt x="16" y="7055"/>
                  </a:cubicBezTo>
                  <a:cubicBezTo>
                    <a:pt x="1" y="7101"/>
                    <a:pt x="20" y="7119"/>
                    <a:pt x="48" y="7119"/>
                  </a:cubicBezTo>
                  <a:cubicBezTo>
                    <a:pt x="82" y="7119"/>
                    <a:pt x="131" y="7092"/>
                    <a:pt x="149" y="7055"/>
                  </a:cubicBezTo>
                  <a:cubicBezTo>
                    <a:pt x="1217" y="4954"/>
                    <a:pt x="1684" y="2385"/>
                    <a:pt x="2184" y="50"/>
                  </a:cubicBezTo>
                  <a:cubicBezTo>
                    <a:pt x="2184" y="16"/>
                    <a:pt x="2164" y="1"/>
                    <a:pt x="2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2219;p74">
              <a:extLst>
                <a:ext uri="{FF2B5EF4-FFF2-40B4-BE49-F238E27FC236}">
                  <a16:creationId xmlns:a16="http://schemas.microsoft.com/office/drawing/2014/main" id="{58A62448-1512-77C5-A557-4AE8E5241F50}"/>
                </a:ext>
              </a:extLst>
            </p:cNvPr>
            <p:cNvSpPr/>
            <p:nvPr/>
          </p:nvSpPr>
          <p:spPr>
            <a:xfrm>
              <a:off x="5005050" y="2439650"/>
              <a:ext cx="66575" cy="208675"/>
            </a:xfrm>
            <a:custGeom>
              <a:avLst/>
              <a:gdLst/>
              <a:ahLst/>
              <a:cxnLst/>
              <a:rect l="l" t="t" r="r" b="b"/>
              <a:pathLst>
                <a:path w="2663" h="8347" extrusionOk="0">
                  <a:moveTo>
                    <a:pt x="2635" y="1"/>
                  </a:moveTo>
                  <a:cubicBezTo>
                    <a:pt x="2602" y="1"/>
                    <a:pt x="2538" y="37"/>
                    <a:pt x="2517" y="102"/>
                  </a:cubicBezTo>
                  <a:cubicBezTo>
                    <a:pt x="1950" y="2937"/>
                    <a:pt x="1049" y="5606"/>
                    <a:pt x="15" y="8308"/>
                  </a:cubicBezTo>
                  <a:cubicBezTo>
                    <a:pt x="1" y="8336"/>
                    <a:pt x="17" y="8347"/>
                    <a:pt x="39" y="8347"/>
                  </a:cubicBezTo>
                  <a:cubicBezTo>
                    <a:pt x="71" y="8347"/>
                    <a:pt x="115" y="8327"/>
                    <a:pt x="115" y="8308"/>
                  </a:cubicBezTo>
                  <a:cubicBezTo>
                    <a:pt x="1349" y="5706"/>
                    <a:pt x="2116" y="2871"/>
                    <a:pt x="2650" y="35"/>
                  </a:cubicBezTo>
                  <a:cubicBezTo>
                    <a:pt x="2662" y="12"/>
                    <a:pt x="2653" y="1"/>
                    <a:pt x="2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2220;p74">
              <a:extLst>
                <a:ext uri="{FF2B5EF4-FFF2-40B4-BE49-F238E27FC236}">
                  <a16:creationId xmlns:a16="http://schemas.microsoft.com/office/drawing/2014/main" id="{E5C88B19-B6C9-BB35-7BEF-C0496D6B4D46}"/>
                </a:ext>
              </a:extLst>
            </p:cNvPr>
            <p:cNvSpPr/>
            <p:nvPr/>
          </p:nvSpPr>
          <p:spPr>
            <a:xfrm>
              <a:off x="4998950" y="2387725"/>
              <a:ext cx="48175" cy="199200"/>
            </a:xfrm>
            <a:custGeom>
              <a:avLst/>
              <a:gdLst/>
              <a:ahLst/>
              <a:cxnLst/>
              <a:rect l="l" t="t" r="r" b="b"/>
              <a:pathLst>
                <a:path w="1927" h="7968" extrusionOk="0">
                  <a:moveTo>
                    <a:pt x="1895" y="1"/>
                  </a:moveTo>
                  <a:cubicBezTo>
                    <a:pt x="1856" y="1"/>
                    <a:pt x="1793" y="55"/>
                    <a:pt x="1793" y="78"/>
                  </a:cubicBezTo>
                  <a:cubicBezTo>
                    <a:pt x="1293" y="2713"/>
                    <a:pt x="626" y="5348"/>
                    <a:pt x="25" y="7917"/>
                  </a:cubicBezTo>
                  <a:cubicBezTo>
                    <a:pt x="1" y="7953"/>
                    <a:pt x="8" y="7968"/>
                    <a:pt x="27" y="7968"/>
                  </a:cubicBezTo>
                  <a:cubicBezTo>
                    <a:pt x="59" y="7968"/>
                    <a:pt x="126" y="7925"/>
                    <a:pt x="126" y="7883"/>
                  </a:cubicBezTo>
                  <a:cubicBezTo>
                    <a:pt x="859" y="5348"/>
                    <a:pt x="1527" y="2679"/>
                    <a:pt x="1927" y="44"/>
                  </a:cubicBezTo>
                  <a:cubicBezTo>
                    <a:pt x="1927" y="13"/>
                    <a:pt x="1913" y="1"/>
                    <a:pt x="1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2221;p74">
              <a:extLst>
                <a:ext uri="{FF2B5EF4-FFF2-40B4-BE49-F238E27FC236}">
                  <a16:creationId xmlns:a16="http://schemas.microsoft.com/office/drawing/2014/main" id="{EC061936-6958-74A5-A952-E46467775CFF}"/>
                </a:ext>
              </a:extLst>
            </p:cNvPr>
            <p:cNvSpPr/>
            <p:nvPr/>
          </p:nvSpPr>
          <p:spPr>
            <a:xfrm>
              <a:off x="4867450" y="2410475"/>
              <a:ext cx="96050" cy="262875"/>
            </a:xfrm>
            <a:custGeom>
              <a:avLst/>
              <a:gdLst/>
              <a:ahLst/>
              <a:cxnLst/>
              <a:rect l="l" t="t" r="r" b="b"/>
              <a:pathLst>
                <a:path w="3842" h="10515" extrusionOk="0">
                  <a:moveTo>
                    <a:pt x="3817" y="0"/>
                  </a:moveTo>
                  <a:cubicBezTo>
                    <a:pt x="3783" y="0"/>
                    <a:pt x="3706" y="37"/>
                    <a:pt x="3684" y="102"/>
                  </a:cubicBezTo>
                  <a:cubicBezTo>
                    <a:pt x="2617" y="3637"/>
                    <a:pt x="1283" y="7007"/>
                    <a:pt x="15" y="10476"/>
                  </a:cubicBezTo>
                  <a:cubicBezTo>
                    <a:pt x="1" y="10504"/>
                    <a:pt x="17" y="10514"/>
                    <a:pt x="39" y="10514"/>
                  </a:cubicBezTo>
                  <a:cubicBezTo>
                    <a:pt x="71" y="10514"/>
                    <a:pt x="115" y="10495"/>
                    <a:pt x="115" y="10476"/>
                  </a:cubicBezTo>
                  <a:cubicBezTo>
                    <a:pt x="1549" y="7107"/>
                    <a:pt x="2717" y="3604"/>
                    <a:pt x="3818" y="35"/>
                  </a:cubicBezTo>
                  <a:cubicBezTo>
                    <a:pt x="3841" y="11"/>
                    <a:pt x="3836" y="0"/>
                    <a:pt x="38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2222;p74">
              <a:extLst>
                <a:ext uri="{FF2B5EF4-FFF2-40B4-BE49-F238E27FC236}">
                  <a16:creationId xmlns:a16="http://schemas.microsoft.com/office/drawing/2014/main" id="{177A0BDA-F528-28FB-814D-E3C972074675}"/>
                </a:ext>
              </a:extLst>
            </p:cNvPr>
            <p:cNvSpPr/>
            <p:nvPr/>
          </p:nvSpPr>
          <p:spPr>
            <a:xfrm>
              <a:off x="4840425" y="2574250"/>
              <a:ext cx="89075" cy="182475"/>
            </a:xfrm>
            <a:custGeom>
              <a:avLst/>
              <a:gdLst/>
              <a:ahLst/>
              <a:cxnLst/>
              <a:rect l="l" t="t" r="r" b="b"/>
              <a:pathLst>
                <a:path w="3563" h="7299" extrusionOk="0">
                  <a:moveTo>
                    <a:pt x="3510" y="1"/>
                  </a:moveTo>
                  <a:cubicBezTo>
                    <a:pt x="3472" y="1"/>
                    <a:pt x="3416" y="35"/>
                    <a:pt x="3398" y="89"/>
                  </a:cubicBezTo>
                  <a:cubicBezTo>
                    <a:pt x="2230" y="2457"/>
                    <a:pt x="1029" y="4825"/>
                    <a:pt x="29" y="7260"/>
                  </a:cubicBezTo>
                  <a:cubicBezTo>
                    <a:pt x="0" y="7289"/>
                    <a:pt x="8" y="7299"/>
                    <a:pt x="26" y="7299"/>
                  </a:cubicBezTo>
                  <a:cubicBezTo>
                    <a:pt x="51" y="7299"/>
                    <a:pt x="95" y="7280"/>
                    <a:pt x="95" y="7260"/>
                  </a:cubicBezTo>
                  <a:cubicBezTo>
                    <a:pt x="1363" y="4925"/>
                    <a:pt x="2330" y="2457"/>
                    <a:pt x="3531" y="89"/>
                  </a:cubicBezTo>
                  <a:cubicBezTo>
                    <a:pt x="3562" y="27"/>
                    <a:pt x="3543" y="1"/>
                    <a:pt x="3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2223;p74">
              <a:extLst>
                <a:ext uri="{FF2B5EF4-FFF2-40B4-BE49-F238E27FC236}">
                  <a16:creationId xmlns:a16="http://schemas.microsoft.com/office/drawing/2014/main" id="{0BBCDF36-FA10-E33E-896E-1F041B25EA8B}"/>
                </a:ext>
              </a:extLst>
            </p:cNvPr>
            <p:cNvSpPr/>
            <p:nvPr/>
          </p:nvSpPr>
          <p:spPr>
            <a:xfrm>
              <a:off x="4856650" y="2590100"/>
              <a:ext cx="84525" cy="167825"/>
            </a:xfrm>
            <a:custGeom>
              <a:avLst/>
              <a:gdLst/>
              <a:ahLst/>
              <a:cxnLst/>
              <a:rect l="l" t="t" r="r" b="b"/>
              <a:pathLst>
                <a:path w="3381" h="6713" extrusionOk="0">
                  <a:moveTo>
                    <a:pt x="3328" y="0"/>
                  </a:moveTo>
                  <a:cubicBezTo>
                    <a:pt x="3290" y="0"/>
                    <a:pt x="3234" y="35"/>
                    <a:pt x="3216" y="88"/>
                  </a:cubicBezTo>
                  <a:cubicBezTo>
                    <a:pt x="2215" y="2290"/>
                    <a:pt x="981" y="4425"/>
                    <a:pt x="13" y="6660"/>
                  </a:cubicBezTo>
                  <a:cubicBezTo>
                    <a:pt x="0" y="6699"/>
                    <a:pt x="13" y="6713"/>
                    <a:pt x="35" y="6713"/>
                  </a:cubicBezTo>
                  <a:cubicBezTo>
                    <a:pt x="69" y="6713"/>
                    <a:pt x="127" y="6680"/>
                    <a:pt x="147" y="6660"/>
                  </a:cubicBezTo>
                  <a:cubicBezTo>
                    <a:pt x="1281" y="4492"/>
                    <a:pt x="2382" y="2290"/>
                    <a:pt x="3349" y="88"/>
                  </a:cubicBezTo>
                  <a:cubicBezTo>
                    <a:pt x="3380" y="26"/>
                    <a:pt x="3361" y="0"/>
                    <a:pt x="3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2224;p74">
              <a:extLst>
                <a:ext uri="{FF2B5EF4-FFF2-40B4-BE49-F238E27FC236}">
                  <a16:creationId xmlns:a16="http://schemas.microsoft.com/office/drawing/2014/main" id="{FC1B5885-3C18-A699-AE84-9735E74AAA31}"/>
                </a:ext>
              </a:extLst>
            </p:cNvPr>
            <p:cNvSpPr/>
            <p:nvPr/>
          </p:nvSpPr>
          <p:spPr>
            <a:xfrm>
              <a:off x="4871475" y="2627625"/>
              <a:ext cx="70975" cy="154225"/>
            </a:xfrm>
            <a:custGeom>
              <a:avLst/>
              <a:gdLst/>
              <a:ahLst/>
              <a:cxnLst/>
              <a:rect l="l" t="t" r="r" b="b"/>
              <a:pathLst>
                <a:path w="2839" h="6169" extrusionOk="0">
                  <a:moveTo>
                    <a:pt x="2776" y="0"/>
                  </a:moveTo>
                  <a:cubicBezTo>
                    <a:pt x="2737" y="0"/>
                    <a:pt x="2689" y="35"/>
                    <a:pt x="2689" y="88"/>
                  </a:cubicBezTo>
                  <a:cubicBezTo>
                    <a:pt x="2222" y="1156"/>
                    <a:pt x="1789" y="2257"/>
                    <a:pt x="1288" y="3324"/>
                  </a:cubicBezTo>
                  <a:cubicBezTo>
                    <a:pt x="1022" y="3858"/>
                    <a:pt x="788" y="4425"/>
                    <a:pt x="555" y="4959"/>
                  </a:cubicBezTo>
                  <a:cubicBezTo>
                    <a:pt x="454" y="5192"/>
                    <a:pt x="321" y="5926"/>
                    <a:pt x="54" y="6093"/>
                  </a:cubicBezTo>
                  <a:cubicBezTo>
                    <a:pt x="27" y="6120"/>
                    <a:pt x="0" y="6169"/>
                    <a:pt x="26" y="6169"/>
                  </a:cubicBezTo>
                  <a:cubicBezTo>
                    <a:pt x="32" y="6169"/>
                    <a:pt x="41" y="6166"/>
                    <a:pt x="54" y="6159"/>
                  </a:cubicBezTo>
                  <a:cubicBezTo>
                    <a:pt x="488" y="5993"/>
                    <a:pt x="688" y="4925"/>
                    <a:pt x="855" y="4525"/>
                  </a:cubicBezTo>
                  <a:cubicBezTo>
                    <a:pt x="1522" y="3024"/>
                    <a:pt x="2189" y="1590"/>
                    <a:pt x="2823" y="88"/>
                  </a:cubicBezTo>
                  <a:cubicBezTo>
                    <a:pt x="2838" y="26"/>
                    <a:pt x="2811" y="0"/>
                    <a:pt x="2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2225;p74">
              <a:extLst>
                <a:ext uri="{FF2B5EF4-FFF2-40B4-BE49-F238E27FC236}">
                  <a16:creationId xmlns:a16="http://schemas.microsoft.com/office/drawing/2014/main" id="{B26B7BAB-1262-2577-88D5-C06E96B66538}"/>
                </a:ext>
              </a:extLst>
            </p:cNvPr>
            <p:cNvSpPr/>
            <p:nvPr/>
          </p:nvSpPr>
          <p:spPr>
            <a:xfrm>
              <a:off x="4899500" y="2662925"/>
              <a:ext cx="42075" cy="101325"/>
            </a:xfrm>
            <a:custGeom>
              <a:avLst/>
              <a:gdLst/>
              <a:ahLst/>
              <a:cxnLst/>
              <a:rect l="l" t="t" r="r" b="b"/>
              <a:pathLst>
                <a:path w="1683" h="4053" extrusionOk="0">
                  <a:moveTo>
                    <a:pt x="1642" y="0"/>
                  </a:moveTo>
                  <a:cubicBezTo>
                    <a:pt x="1607" y="0"/>
                    <a:pt x="1554" y="39"/>
                    <a:pt x="1535" y="77"/>
                  </a:cubicBezTo>
                  <a:cubicBezTo>
                    <a:pt x="1035" y="1378"/>
                    <a:pt x="368" y="2679"/>
                    <a:pt x="1" y="4014"/>
                  </a:cubicBezTo>
                  <a:cubicBezTo>
                    <a:pt x="1" y="4042"/>
                    <a:pt x="13" y="4052"/>
                    <a:pt x="26" y="4052"/>
                  </a:cubicBezTo>
                  <a:cubicBezTo>
                    <a:pt x="45" y="4052"/>
                    <a:pt x="67" y="4033"/>
                    <a:pt x="67" y="4014"/>
                  </a:cubicBezTo>
                  <a:cubicBezTo>
                    <a:pt x="601" y="2713"/>
                    <a:pt x="1101" y="1378"/>
                    <a:pt x="1668" y="77"/>
                  </a:cubicBezTo>
                  <a:cubicBezTo>
                    <a:pt x="1683" y="21"/>
                    <a:pt x="1667"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2226;p74">
              <a:extLst>
                <a:ext uri="{FF2B5EF4-FFF2-40B4-BE49-F238E27FC236}">
                  <a16:creationId xmlns:a16="http://schemas.microsoft.com/office/drawing/2014/main" id="{8DA71259-DED9-D30A-4CDC-8D68B45B0272}"/>
                </a:ext>
              </a:extLst>
            </p:cNvPr>
            <p:cNvSpPr/>
            <p:nvPr/>
          </p:nvSpPr>
          <p:spPr>
            <a:xfrm>
              <a:off x="4900950" y="2679000"/>
              <a:ext cx="51125" cy="116400"/>
            </a:xfrm>
            <a:custGeom>
              <a:avLst/>
              <a:gdLst/>
              <a:ahLst/>
              <a:cxnLst/>
              <a:rect l="l" t="t" r="r" b="b"/>
              <a:pathLst>
                <a:path w="2045" h="4656" extrusionOk="0">
                  <a:moveTo>
                    <a:pt x="1991" y="1"/>
                  </a:moveTo>
                  <a:cubicBezTo>
                    <a:pt x="1942" y="1"/>
                    <a:pt x="1877" y="47"/>
                    <a:pt x="1877" y="68"/>
                  </a:cubicBezTo>
                  <a:cubicBezTo>
                    <a:pt x="1377" y="1536"/>
                    <a:pt x="877" y="3237"/>
                    <a:pt x="43" y="4571"/>
                  </a:cubicBezTo>
                  <a:cubicBezTo>
                    <a:pt x="1" y="4614"/>
                    <a:pt x="38" y="4656"/>
                    <a:pt x="89" y="4656"/>
                  </a:cubicBezTo>
                  <a:cubicBezTo>
                    <a:pt x="118" y="4656"/>
                    <a:pt x="152" y="4642"/>
                    <a:pt x="176" y="4605"/>
                  </a:cubicBezTo>
                  <a:cubicBezTo>
                    <a:pt x="643" y="4038"/>
                    <a:pt x="843" y="3204"/>
                    <a:pt x="1143" y="2537"/>
                  </a:cubicBezTo>
                  <a:cubicBezTo>
                    <a:pt x="1477" y="1736"/>
                    <a:pt x="1777" y="902"/>
                    <a:pt x="2044" y="68"/>
                  </a:cubicBezTo>
                  <a:cubicBezTo>
                    <a:pt x="2044" y="18"/>
                    <a:pt x="2020" y="1"/>
                    <a:pt x="1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2227;p74">
              <a:extLst>
                <a:ext uri="{FF2B5EF4-FFF2-40B4-BE49-F238E27FC236}">
                  <a16:creationId xmlns:a16="http://schemas.microsoft.com/office/drawing/2014/main" id="{75FF771D-F41E-5BF4-B47F-1608224C32F5}"/>
                </a:ext>
              </a:extLst>
            </p:cNvPr>
            <p:cNvSpPr/>
            <p:nvPr/>
          </p:nvSpPr>
          <p:spPr>
            <a:xfrm>
              <a:off x="4917850" y="2689125"/>
              <a:ext cx="42400" cy="100975"/>
            </a:xfrm>
            <a:custGeom>
              <a:avLst/>
              <a:gdLst/>
              <a:ahLst/>
              <a:cxnLst/>
              <a:rect l="l" t="t" r="r" b="b"/>
              <a:pathLst>
                <a:path w="1696" h="4039" extrusionOk="0">
                  <a:moveTo>
                    <a:pt x="1669" y="0"/>
                  </a:moveTo>
                  <a:cubicBezTo>
                    <a:pt x="1638" y="0"/>
                    <a:pt x="1572" y="27"/>
                    <a:pt x="1535" y="64"/>
                  </a:cubicBezTo>
                  <a:cubicBezTo>
                    <a:pt x="1035" y="1364"/>
                    <a:pt x="434" y="2665"/>
                    <a:pt x="0" y="4000"/>
                  </a:cubicBezTo>
                  <a:cubicBezTo>
                    <a:pt x="0" y="4028"/>
                    <a:pt x="18" y="4038"/>
                    <a:pt x="39" y="4038"/>
                  </a:cubicBezTo>
                  <a:cubicBezTo>
                    <a:pt x="67" y="4038"/>
                    <a:pt x="101" y="4019"/>
                    <a:pt x="101" y="4000"/>
                  </a:cubicBezTo>
                  <a:cubicBezTo>
                    <a:pt x="634" y="2699"/>
                    <a:pt x="1135" y="1364"/>
                    <a:pt x="1635" y="64"/>
                  </a:cubicBezTo>
                  <a:cubicBezTo>
                    <a:pt x="1695" y="18"/>
                    <a:pt x="1694" y="0"/>
                    <a:pt x="1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2228;p74">
              <a:extLst>
                <a:ext uri="{FF2B5EF4-FFF2-40B4-BE49-F238E27FC236}">
                  <a16:creationId xmlns:a16="http://schemas.microsoft.com/office/drawing/2014/main" id="{AD26FF58-0269-FE28-3857-9936A21519C9}"/>
                </a:ext>
              </a:extLst>
            </p:cNvPr>
            <p:cNvSpPr/>
            <p:nvPr/>
          </p:nvSpPr>
          <p:spPr>
            <a:xfrm>
              <a:off x="4930350" y="2711850"/>
              <a:ext cx="37125" cy="86575"/>
            </a:xfrm>
            <a:custGeom>
              <a:avLst/>
              <a:gdLst/>
              <a:ahLst/>
              <a:cxnLst/>
              <a:rect l="l" t="t" r="r" b="b"/>
              <a:pathLst>
                <a:path w="1485" h="3463" extrusionOk="0">
                  <a:moveTo>
                    <a:pt x="1422" y="1"/>
                  </a:moveTo>
                  <a:cubicBezTo>
                    <a:pt x="1383" y="1"/>
                    <a:pt x="1335" y="35"/>
                    <a:pt x="1335" y="89"/>
                  </a:cubicBezTo>
                  <a:cubicBezTo>
                    <a:pt x="868" y="1156"/>
                    <a:pt x="334" y="2290"/>
                    <a:pt x="1" y="3424"/>
                  </a:cubicBezTo>
                  <a:cubicBezTo>
                    <a:pt x="1" y="3452"/>
                    <a:pt x="19" y="3463"/>
                    <a:pt x="39" y="3463"/>
                  </a:cubicBezTo>
                  <a:cubicBezTo>
                    <a:pt x="68" y="3463"/>
                    <a:pt x="101" y="3444"/>
                    <a:pt x="101" y="3424"/>
                  </a:cubicBezTo>
                  <a:cubicBezTo>
                    <a:pt x="601" y="2323"/>
                    <a:pt x="968" y="1156"/>
                    <a:pt x="1469" y="89"/>
                  </a:cubicBezTo>
                  <a:cubicBezTo>
                    <a:pt x="1484" y="27"/>
                    <a:pt x="1456" y="1"/>
                    <a:pt x="1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2229;p74">
              <a:extLst>
                <a:ext uri="{FF2B5EF4-FFF2-40B4-BE49-F238E27FC236}">
                  <a16:creationId xmlns:a16="http://schemas.microsoft.com/office/drawing/2014/main" id="{C2A7855C-D5DD-FF7B-2358-70EB973214DD}"/>
                </a:ext>
              </a:extLst>
            </p:cNvPr>
            <p:cNvSpPr/>
            <p:nvPr/>
          </p:nvSpPr>
          <p:spPr>
            <a:xfrm>
              <a:off x="4948825" y="2732700"/>
              <a:ext cx="28250" cy="60725"/>
            </a:xfrm>
            <a:custGeom>
              <a:avLst/>
              <a:gdLst/>
              <a:ahLst/>
              <a:cxnLst/>
              <a:rect l="l" t="t" r="r" b="b"/>
              <a:pathLst>
                <a:path w="1130" h="2429" extrusionOk="0">
                  <a:moveTo>
                    <a:pt x="1055" y="0"/>
                  </a:moveTo>
                  <a:cubicBezTo>
                    <a:pt x="1011" y="0"/>
                    <a:pt x="963" y="35"/>
                    <a:pt x="963" y="88"/>
                  </a:cubicBezTo>
                  <a:cubicBezTo>
                    <a:pt x="629" y="889"/>
                    <a:pt x="363" y="1623"/>
                    <a:pt x="29" y="2390"/>
                  </a:cubicBezTo>
                  <a:cubicBezTo>
                    <a:pt x="1" y="2418"/>
                    <a:pt x="8" y="2429"/>
                    <a:pt x="29" y="2429"/>
                  </a:cubicBezTo>
                  <a:cubicBezTo>
                    <a:pt x="57" y="2429"/>
                    <a:pt x="110" y="2409"/>
                    <a:pt x="129" y="2390"/>
                  </a:cubicBezTo>
                  <a:cubicBezTo>
                    <a:pt x="496" y="1623"/>
                    <a:pt x="863" y="822"/>
                    <a:pt x="1130" y="88"/>
                  </a:cubicBezTo>
                  <a:cubicBezTo>
                    <a:pt x="1130" y="26"/>
                    <a:pt x="1094" y="0"/>
                    <a:pt x="10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2230;p74">
              <a:extLst>
                <a:ext uri="{FF2B5EF4-FFF2-40B4-BE49-F238E27FC236}">
                  <a16:creationId xmlns:a16="http://schemas.microsoft.com/office/drawing/2014/main" id="{E3465BA5-68BF-84EF-BCF0-C59AA4C507F0}"/>
                </a:ext>
              </a:extLst>
            </p:cNvPr>
            <p:cNvSpPr/>
            <p:nvPr/>
          </p:nvSpPr>
          <p:spPr>
            <a:xfrm>
              <a:off x="4867500" y="2754100"/>
              <a:ext cx="17325" cy="45475"/>
            </a:xfrm>
            <a:custGeom>
              <a:avLst/>
              <a:gdLst/>
              <a:ahLst/>
              <a:cxnLst/>
              <a:rect l="l" t="t" r="r" b="b"/>
              <a:pathLst>
                <a:path w="693" h="1819" extrusionOk="0">
                  <a:moveTo>
                    <a:pt x="646" y="1"/>
                  </a:moveTo>
                  <a:cubicBezTo>
                    <a:pt x="595" y="1"/>
                    <a:pt x="513" y="57"/>
                    <a:pt x="513" y="100"/>
                  </a:cubicBezTo>
                  <a:cubicBezTo>
                    <a:pt x="347" y="633"/>
                    <a:pt x="180" y="1234"/>
                    <a:pt x="13" y="1768"/>
                  </a:cubicBezTo>
                  <a:cubicBezTo>
                    <a:pt x="1" y="1804"/>
                    <a:pt x="16" y="1819"/>
                    <a:pt x="39" y="1819"/>
                  </a:cubicBezTo>
                  <a:cubicBezTo>
                    <a:pt x="80" y="1819"/>
                    <a:pt x="146" y="1776"/>
                    <a:pt x="146" y="1734"/>
                  </a:cubicBezTo>
                  <a:cubicBezTo>
                    <a:pt x="347" y="1201"/>
                    <a:pt x="513" y="600"/>
                    <a:pt x="680" y="66"/>
                  </a:cubicBezTo>
                  <a:cubicBezTo>
                    <a:pt x="692" y="18"/>
                    <a:pt x="674" y="1"/>
                    <a:pt x="6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2231;p74">
              <a:extLst>
                <a:ext uri="{FF2B5EF4-FFF2-40B4-BE49-F238E27FC236}">
                  <a16:creationId xmlns:a16="http://schemas.microsoft.com/office/drawing/2014/main" id="{3103CD9D-D742-9E6F-088B-9967A8691491}"/>
                </a:ext>
              </a:extLst>
            </p:cNvPr>
            <p:cNvSpPr/>
            <p:nvPr/>
          </p:nvSpPr>
          <p:spPr>
            <a:xfrm>
              <a:off x="4859150" y="2447325"/>
              <a:ext cx="70400" cy="193850"/>
            </a:xfrm>
            <a:custGeom>
              <a:avLst/>
              <a:gdLst/>
              <a:ahLst/>
              <a:cxnLst/>
              <a:rect l="l" t="t" r="r" b="b"/>
              <a:pathLst>
                <a:path w="2816" h="7754" extrusionOk="0">
                  <a:moveTo>
                    <a:pt x="2784" y="0"/>
                  </a:moveTo>
                  <a:cubicBezTo>
                    <a:pt x="2742" y="0"/>
                    <a:pt x="2672" y="39"/>
                    <a:pt x="2649" y="62"/>
                  </a:cubicBezTo>
                  <a:cubicBezTo>
                    <a:pt x="1848" y="2630"/>
                    <a:pt x="1114" y="5232"/>
                    <a:pt x="13" y="7701"/>
                  </a:cubicBezTo>
                  <a:cubicBezTo>
                    <a:pt x="0" y="7740"/>
                    <a:pt x="13" y="7754"/>
                    <a:pt x="35" y="7754"/>
                  </a:cubicBezTo>
                  <a:cubicBezTo>
                    <a:pt x="69" y="7754"/>
                    <a:pt x="127" y="7721"/>
                    <a:pt x="147" y="7701"/>
                  </a:cubicBezTo>
                  <a:cubicBezTo>
                    <a:pt x="1381" y="5366"/>
                    <a:pt x="2015" y="2564"/>
                    <a:pt x="2815" y="29"/>
                  </a:cubicBezTo>
                  <a:cubicBezTo>
                    <a:pt x="2815" y="8"/>
                    <a:pt x="2803" y="0"/>
                    <a:pt x="27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2232;p74">
              <a:extLst>
                <a:ext uri="{FF2B5EF4-FFF2-40B4-BE49-F238E27FC236}">
                  <a16:creationId xmlns:a16="http://schemas.microsoft.com/office/drawing/2014/main" id="{785A82CF-E188-E96F-A1EE-F6E82F954725}"/>
                </a:ext>
              </a:extLst>
            </p:cNvPr>
            <p:cNvSpPr/>
            <p:nvPr/>
          </p:nvSpPr>
          <p:spPr>
            <a:xfrm>
              <a:off x="4854125" y="2449175"/>
              <a:ext cx="57025" cy="154250"/>
            </a:xfrm>
            <a:custGeom>
              <a:avLst/>
              <a:gdLst/>
              <a:ahLst/>
              <a:cxnLst/>
              <a:rect l="l" t="t" r="r" b="b"/>
              <a:pathLst>
                <a:path w="2281" h="6170" extrusionOk="0">
                  <a:moveTo>
                    <a:pt x="2231" y="0"/>
                  </a:moveTo>
                  <a:cubicBezTo>
                    <a:pt x="2197" y="0"/>
                    <a:pt x="2149" y="34"/>
                    <a:pt x="2149" y="88"/>
                  </a:cubicBezTo>
                  <a:cubicBezTo>
                    <a:pt x="1482" y="2089"/>
                    <a:pt x="882" y="4124"/>
                    <a:pt x="14" y="6092"/>
                  </a:cubicBezTo>
                  <a:cubicBezTo>
                    <a:pt x="0" y="6149"/>
                    <a:pt x="10" y="6169"/>
                    <a:pt x="31" y="6169"/>
                  </a:cubicBezTo>
                  <a:cubicBezTo>
                    <a:pt x="60" y="6169"/>
                    <a:pt x="109" y="6131"/>
                    <a:pt x="148" y="6092"/>
                  </a:cubicBezTo>
                  <a:cubicBezTo>
                    <a:pt x="1048" y="4158"/>
                    <a:pt x="1582" y="2089"/>
                    <a:pt x="2249" y="88"/>
                  </a:cubicBezTo>
                  <a:cubicBezTo>
                    <a:pt x="2280" y="26"/>
                    <a:pt x="2261" y="0"/>
                    <a:pt x="2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2233;p74">
              <a:extLst>
                <a:ext uri="{FF2B5EF4-FFF2-40B4-BE49-F238E27FC236}">
                  <a16:creationId xmlns:a16="http://schemas.microsoft.com/office/drawing/2014/main" id="{546CBC3F-C57E-0F85-AB71-7E4164C320FB}"/>
                </a:ext>
              </a:extLst>
            </p:cNvPr>
            <p:cNvSpPr/>
            <p:nvPr/>
          </p:nvSpPr>
          <p:spPr>
            <a:xfrm>
              <a:off x="4820775" y="2445275"/>
              <a:ext cx="64000" cy="166725"/>
            </a:xfrm>
            <a:custGeom>
              <a:avLst/>
              <a:gdLst/>
              <a:ahLst/>
              <a:cxnLst/>
              <a:rect l="l" t="t" r="r" b="b"/>
              <a:pathLst>
                <a:path w="2560" h="6669" extrusionOk="0">
                  <a:moveTo>
                    <a:pt x="2532" y="1"/>
                  </a:moveTo>
                  <a:cubicBezTo>
                    <a:pt x="2494" y="1"/>
                    <a:pt x="2416" y="54"/>
                    <a:pt x="2416" y="77"/>
                  </a:cubicBezTo>
                  <a:cubicBezTo>
                    <a:pt x="1749" y="2312"/>
                    <a:pt x="881" y="4447"/>
                    <a:pt x="14" y="6615"/>
                  </a:cubicBezTo>
                  <a:cubicBezTo>
                    <a:pt x="1" y="6655"/>
                    <a:pt x="8" y="6668"/>
                    <a:pt x="22" y="6668"/>
                  </a:cubicBezTo>
                  <a:cubicBezTo>
                    <a:pt x="44" y="6668"/>
                    <a:pt x="81" y="6636"/>
                    <a:pt x="81" y="6615"/>
                  </a:cubicBezTo>
                  <a:cubicBezTo>
                    <a:pt x="1182" y="4580"/>
                    <a:pt x="1882" y="2279"/>
                    <a:pt x="2549" y="44"/>
                  </a:cubicBezTo>
                  <a:cubicBezTo>
                    <a:pt x="2560" y="12"/>
                    <a:pt x="2550" y="1"/>
                    <a:pt x="2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2234;p74">
              <a:extLst>
                <a:ext uri="{FF2B5EF4-FFF2-40B4-BE49-F238E27FC236}">
                  <a16:creationId xmlns:a16="http://schemas.microsoft.com/office/drawing/2014/main" id="{AF20A70E-75A2-69F2-97BD-6E649AAF10FB}"/>
                </a:ext>
              </a:extLst>
            </p:cNvPr>
            <p:cNvSpPr/>
            <p:nvPr/>
          </p:nvSpPr>
          <p:spPr>
            <a:xfrm>
              <a:off x="4811275" y="2430125"/>
              <a:ext cx="52700" cy="165175"/>
            </a:xfrm>
            <a:custGeom>
              <a:avLst/>
              <a:gdLst/>
              <a:ahLst/>
              <a:cxnLst/>
              <a:rect l="l" t="t" r="r" b="b"/>
              <a:pathLst>
                <a:path w="2108" h="6607" extrusionOk="0">
                  <a:moveTo>
                    <a:pt x="2059" y="1"/>
                  </a:moveTo>
                  <a:cubicBezTo>
                    <a:pt x="2008" y="1"/>
                    <a:pt x="1928" y="62"/>
                    <a:pt x="1928" y="83"/>
                  </a:cubicBezTo>
                  <a:cubicBezTo>
                    <a:pt x="1395" y="2251"/>
                    <a:pt x="694" y="4386"/>
                    <a:pt x="27" y="6554"/>
                  </a:cubicBezTo>
                  <a:cubicBezTo>
                    <a:pt x="1" y="6593"/>
                    <a:pt x="6" y="6607"/>
                    <a:pt x="21" y="6607"/>
                  </a:cubicBezTo>
                  <a:cubicBezTo>
                    <a:pt x="45" y="6607"/>
                    <a:pt x="94" y="6574"/>
                    <a:pt x="94" y="6554"/>
                  </a:cubicBezTo>
                  <a:cubicBezTo>
                    <a:pt x="961" y="4486"/>
                    <a:pt x="1562" y="2251"/>
                    <a:pt x="2095" y="83"/>
                  </a:cubicBezTo>
                  <a:cubicBezTo>
                    <a:pt x="2108" y="21"/>
                    <a:pt x="2088" y="1"/>
                    <a:pt x="2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2235;p74">
              <a:extLst>
                <a:ext uri="{FF2B5EF4-FFF2-40B4-BE49-F238E27FC236}">
                  <a16:creationId xmlns:a16="http://schemas.microsoft.com/office/drawing/2014/main" id="{79351238-7811-854C-93A1-31AC2CCE77E5}"/>
                </a:ext>
              </a:extLst>
            </p:cNvPr>
            <p:cNvSpPr/>
            <p:nvPr/>
          </p:nvSpPr>
          <p:spPr>
            <a:xfrm>
              <a:off x="4788250" y="2428875"/>
              <a:ext cx="60175" cy="178725"/>
            </a:xfrm>
            <a:custGeom>
              <a:avLst/>
              <a:gdLst/>
              <a:ahLst/>
              <a:cxnLst/>
              <a:rect l="l" t="t" r="r" b="b"/>
              <a:pathLst>
                <a:path w="2407" h="7149" extrusionOk="0">
                  <a:moveTo>
                    <a:pt x="2379" y="0"/>
                  </a:moveTo>
                  <a:cubicBezTo>
                    <a:pt x="2342" y="0"/>
                    <a:pt x="2258" y="57"/>
                    <a:pt x="2216" y="99"/>
                  </a:cubicBezTo>
                  <a:cubicBezTo>
                    <a:pt x="1515" y="2434"/>
                    <a:pt x="881" y="4803"/>
                    <a:pt x="14" y="7071"/>
                  </a:cubicBezTo>
                  <a:cubicBezTo>
                    <a:pt x="0" y="7128"/>
                    <a:pt x="22" y="7148"/>
                    <a:pt x="51" y="7148"/>
                  </a:cubicBezTo>
                  <a:cubicBezTo>
                    <a:pt x="92" y="7148"/>
                    <a:pt x="148" y="7110"/>
                    <a:pt x="148" y="7071"/>
                  </a:cubicBezTo>
                  <a:cubicBezTo>
                    <a:pt x="1115" y="4803"/>
                    <a:pt x="1649" y="2368"/>
                    <a:pt x="2382" y="66"/>
                  </a:cubicBezTo>
                  <a:cubicBezTo>
                    <a:pt x="2406" y="18"/>
                    <a:pt x="2400" y="0"/>
                    <a:pt x="2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2236;p74">
              <a:extLst>
                <a:ext uri="{FF2B5EF4-FFF2-40B4-BE49-F238E27FC236}">
                  <a16:creationId xmlns:a16="http://schemas.microsoft.com/office/drawing/2014/main" id="{ADAD9DFD-27E2-3E86-46A6-275D1158E409}"/>
                </a:ext>
              </a:extLst>
            </p:cNvPr>
            <p:cNvSpPr/>
            <p:nvPr/>
          </p:nvSpPr>
          <p:spPr>
            <a:xfrm>
              <a:off x="4761250" y="2435125"/>
              <a:ext cx="64900" cy="185200"/>
            </a:xfrm>
            <a:custGeom>
              <a:avLst/>
              <a:gdLst/>
              <a:ahLst/>
              <a:cxnLst/>
              <a:rect l="l" t="t" r="r" b="b"/>
              <a:pathLst>
                <a:path w="2596" h="7408" extrusionOk="0">
                  <a:moveTo>
                    <a:pt x="2549" y="0"/>
                  </a:moveTo>
                  <a:cubicBezTo>
                    <a:pt x="2499" y="0"/>
                    <a:pt x="2428" y="51"/>
                    <a:pt x="2428" y="116"/>
                  </a:cubicBezTo>
                  <a:cubicBezTo>
                    <a:pt x="1695" y="2551"/>
                    <a:pt x="961" y="4986"/>
                    <a:pt x="27" y="7355"/>
                  </a:cubicBezTo>
                  <a:cubicBezTo>
                    <a:pt x="1" y="7394"/>
                    <a:pt x="0" y="7408"/>
                    <a:pt x="11" y="7408"/>
                  </a:cubicBezTo>
                  <a:cubicBezTo>
                    <a:pt x="28" y="7408"/>
                    <a:pt x="73" y="7375"/>
                    <a:pt x="93" y="7355"/>
                  </a:cubicBezTo>
                  <a:cubicBezTo>
                    <a:pt x="1294" y="5120"/>
                    <a:pt x="1895" y="2485"/>
                    <a:pt x="2595" y="50"/>
                  </a:cubicBezTo>
                  <a:cubicBezTo>
                    <a:pt x="2595" y="15"/>
                    <a:pt x="2575" y="0"/>
                    <a:pt x="25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2237;p74">
              <a:extLst>
                <a:ext uri="{FF2B5EF4-FFF2-40B4-BE49-F238E27FC236}">
                  <a16:creationId xmlns:a16="http://schemas.microsoft.com/office/drawing/2014/main" id="{105E6EA3-502A-906D-0A6F-8007A95C123A}"/>
                </a:ext>
              </a:extLst>
            </p:cNvPr>
            <p:cNvSpPr/>
            <p:nvPr/>
          </p:nvSpPr>
          <p:spPr>
            <a:xfrm>
              <a:off x="4752850" y="2429075"/>
              <a:ext cx="55275" cy="165050"/>
            </a:xfrm>
            <a:custGeom>
              <a:avLst/>
              <a:gdLst/>
              <a:ahLst/>
              <a:cxnLst/>
              <a:rect l="l" t="t" r="r" b="b"/>
              <a:pathLst>
                <a:path w="2211" h="6602" extrusionOk="0">
                  <a:moveTo>
                    <a:pt x="2152" y="0"/>
                  </a:moveTo>
                  <a:cubicBezTo>
                    <a:pt x="2102" y="0"/>
                    <a:pt x="2031" y="52"/>
                    <a:pt x="2031" y="91"/>
                  </a:cubicBezTo>
                  <a:cubicBezTo>
                    <a:pt x="1397" y="2260"/>
                    <a:pt x="730" y="4395"/>
                    <a:pt x="29" y="6563"/>
                  </a:cubicBezTo>
                  <a:cubicBezTo>
                    <a:pt x="1" y="6591"/>
                    <a:pt x="8" y="6601"/>
                    <a:pt x="27" y="6601"/>
                  </a:cubicBezTo>
                  <a:cubicBezTo>
                    <a:pt x="51" y="6601"/>
                    <a:pt x="96" y="6582"/>
                    <a:pt x="96" y="6563"/>
                  </a:cubicBezTo>
                  <a:cubicBezTo>
                    <a:pt x="1063" y="4528"/>
                    <a:pt x="1564" y="2260"/>
                    <a:pt x="2197" y="91"/>
                  </a:cubicBezTo>
                  <a:cubicBezTo>
                    <a:pt x="2211" y="24"/>
                    <a:pt x="2186" y="0"/>
                    <a:pt x="2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2238;p74">
              <a:extLst>
                <a:ext uri="{FF2B5EF4-FFF2-40B4-BE49-F238E27FC236}">
                  <a16:creationId xmlns:a16="http://schemas.microsoft.com/office/drawing/2014/main" id="{146E2DC4-E242-319F-2B1F-654D34126EFD}"/>
                </a:ext>
              </a:extLst>
            </p:cNvPr>
            <p:cNvSpPr/>
            <p:nvPr/>
          </p:nvSpPr>
          <p:spPr>
            <a:xfrm>
              <a:off x="4730675" y="2422600"/>
              <a:ext cx="57950" cy="186300"/>
            </a:xfrm>
            <a:custGeom>
              <a:avLst/>
              <a:gdLst/>
              <a:ahLst/>
              <a:cxnLst/>
              <a:rect l="l" t="t" r="r" b="b"/>
              <a:pathLst>
                <a:path w="2318" h="7452" extrusionOk="0">
                  <a:moveTo>
                    <a:pt x="2256" y="1"/>
                  </a:moveTo>
                  <a:cubicBezTo>
                    <a:pt x="2207" y="1"/>
                    <a:pt x="2150" y="52"/>
                    <a:pt x="2150" y="117"/>
                  </a:cubicBezTo>
                  <a:cubicBezTo>
                    <a:pt x="1783" y="2652"/>
                    <a:pt x="916" y="4987"/>
                    <a:pt x="15" y="7389"/>
                  </a:cubicBezTo>
                  <a:cubicBezTo>
                    <a:pt x="0" y="7434"/>
                    <a:pt x="19" y="7452"/>
                    <a:pt x="48" y="7452"/>
                  </a:cubicBezTo>
                  <a:cubicBezTo>
                    <a:pt x="82" y="7452"/>
                    <a:pt x="131" y="7425"/>
                    <a:pt x="149" y="7389"/>
                  </a:cubicBezTo>
                  <a:cubicBezTo>
                    <a:pt x="1250" y="5121"/>
                    <a:pt x="1984" y="2619"/>
                    <a:pt x="2317" y="50"/>
                  </a:cubicBezTo>
                  <a:cubicBezTo>
                    <a:pt x="2305" y="15"/>
                    <a:pt x="2282" y="1"/>
                    <a:pt x="2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2239;p74">
              <a:extLst>
                <a:ext uri="{FF2B5EF4-FFF2-40B4-BE49-F238E27FC236}">
                  <a16:creationId xmlns:a16="http://schemas.microsoft.com/office/drawing/2014/main" id="{115FD48F-D410-FBD0-0634-15D09DE5CBCD}"/>
                </a:ext>
              </a:extLst>
            </p:cNvPr>
            <p:cNvSpPr/>
            <p:nvPr/>
          </p:nvSpPr>
          <p:spPr>
            <a:xfrm>
              <a:off x="4656825" y="2387375"/>
              <a:ext cx="76750" cy="231425"/>
            </a:xfrm>
            <a:custGeom>
              <a:avLst/>
              <a:gdLst/>
              <a:ahLst/>
              <a:cxnLst/>
              <a:rect l="l" t="t" r="r" b="b"/>
              <a:pathLst>
                <a:path w="3070" h="9257" extrusionOk="0">
                  <a:moveTo>
                    <a:pt x="3010" y="0"/>
                  </a:moveTo>
                  <a:cubicBezTo>
                    <a:pt x="2962" y="0"/>
                    <a:pt x="2903" y="52"/>
                    <a:pt x="2903" y="92"/>
                  </a:cubicBezTo>
                  <a:cubicBezTo>
                    <a:pt x="1969" y="3127"/>
                    <a:pt x="1035" y="6196"/>
                    <a:pt x="34" y="9231"/>
                  </a:cubicBezTo>
                  <a:cubicBezTo>
                    <a:pt x="1" y="9248"/>
                    <a:pt x="17" y="9257"/>
                    <a:pt x="42" y="9257"/>
                  </a:cubicBezTo>
                  <a:cubicBezTo>
                    <a:pt x="67" y="9257"/>
                    <a:pt x="101" y="9248"/>
                    <a:pt x="101" y="9231"/>
                  </a:cubicBezTo>
                  <a:cubicBezTo>
                    <a:pt x="1368" y="6296"/>
                    <a:pt x="2136" y="3127"/>
                    <a:pt x="3070" y="92"/>
                  </a:cubicBezTo>
                  <a:cubicBezTo>
                    <a:pt x="3070" y="24"/>
                    <a:pt x="3042" y="0"/>
                    <a:pt x="3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2240;p74">
              <a:extLst>
                <a:ext uri="{FF2B5EF4-FFF2-40B4-BE49-F238E27FC236}">
                  <a16:creationId xmlns:a16="http://schemas.microsoft.com/office/drawing/2014/main" id="{A498C843-88EE-07A8-D4CA-189DF810A9F2}"/>
                </a:ext>
              </a:extLst>
            </p:cNvPr>
            <p:cNvSpPr/>
            <p:nvPr/>
          </p:nvSpPr>
          <p:spPr>
            <a:xfrm>
              <a:off x="4684350" y="2385250"/>
              <a:ext cx="65225" cy="227325"/>
            </a:xfrm>
            <a:custGeom>
              <a:avLst/>
              <a:gdLst/>
              <a:ahLst/>
              <a:cxnLst/>
              <a:rect l="l" t="t" r="r" b="b"/>
              <a:pathLst>
                <a:path w="2609" h="9093" extrusionOk="0">
                  <a:moveTo>
                    <a:pt x="2603" y="1"/>
                  </a:moveTo>
                  <a:cubicBezTo>
                    <a:pt x="2580" y="1"/>
                    <a:pt x="2469" y="55"/>
                    <a:pt x="2469" y="110"/>
                  </a:cubicBezTo>
                  <a:cubicBezTo>
                    <a:pt x="1868" y="3179"/>
                    <a:pt x="834" y="6047"/>
                    <a:pt x="0" y="9050"/>
                  </a:cubicBezTo>
                  <a:cubicBezTo>
                    <a:pt x="0" y="9081"/>
                    <a:pt x="11" y="9093"/>
                    <a:pt x="24" y="9093"/>
                  </a:cubicBezTo>
                  <a:cubicBezTo>
                    <a:pt x="54" y="9093"/>
                    <a:pt x="101" y="9039"/>
                    <a:pt x="101" y="9016"/>
                  </a:cubicBezTo>
                  <a:cubicBezTo>
                    <a:pt x="1168" y="6047"/>
                    <a:pt x="2002" y="3112"/>
                    <a:pt x="2602" y="10"/>
                  </a:cubicBezTo>
                  <a:cubicBezTo>
                    <a:pt x="2608" y="4"/>
                    <a:pt x="2608" y="1"/>
                    <a:pt x="2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2241;p74">
              <a:extLst>
                <a:ext uri="{FF2B5EF4-FFF2-40B4-BE49-F238E27FC236}">
                  <a16:creationId xmlns:a16="http://schemas.microsoft.com/office/drawing/2014/main" id="{7E77AC45-ABD9-4331-B226-EE403C669BC9}"/>
                </a:ext>
              </a:extLst>
            </p:cNvPr>
            <p:cNvSpPr/>
            <p:nvPr/>
          </p:nvSpPr>
          <p:spPr>
            <a:xfrm>
              <a:off x="4693175" y="2412200"/>
              <a:ext cx="69900" cy="206925"/>
            </a:xfrm>
            <a:custGeom>
              <a:avLst/>
              <a:gdLst/>
              <a:ahLst/>
              <a:cxnLst/>
              <a:rect l="l" t="t" r="r" b="b"/>
              <a:pathLst>
                <a:path w="2796" h="8277" extrusionOk="0">
                  <a:moveTo>
                    <a:pt x="2758" y="0"/>
                  </a:moveTo>
                  <a:cubicBezTo>
                    <a:pt x="2718" y="0"/>
                    <a:pt x="2650" y="57"/>
                    <a:pt x="2650" y="99"/>
                  </a:cubicBezTo>
                  <a:cubicBezTo>
                    <a:pt x="1982" y="2901"/>
                    <a:pt x="1115" y="5570"/>
                    <a:pt x="14" y="8238"/>
                  </a:cubicBezTo>
                  <a:cubicBezTo>
                    <a:pt x="0" y="8267"/>
                    <a:pt x="16" y="8277"/>
                    <a:pt x="39" y="8277"/>
                  </a:cubicBezTo>
                  <a:cubicBezTo>
                    <a:pt x="70" y="8277"/>
                    <a:pt x="114" y="8258"/>
                    <a:pt x="114" y="8238"/>
                  </a:cubicBezTo>
                  <a:cubicBezTo>
                    <a:pt x="1415" y="5703"/>
                    <a:pt x="2116" y="2801"/>
                    <a:pt x="2783" y="66"/>
                  </a:cubicBezTo>
                  <a:cubicBezTo>
                    <a:pt x="2795" y="18"/>
                    <a:pt x="2781" y="0"/>
                    <a:pt x="2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2242;p74">
              <a:extLst>
                <a:ext uri="{FF2B5EF4-FFF2-40B4-BE49-F238E27FC236}">
                  <a16:creationId xmlns:a16="http://schemas.microsoft.com/office/drawing/2014/main" id="{F548FBBE-08E3-C85E-C002-3AE69A0F3A04}"/>
                </a:ext>
              </a:extLst>
            </p:cNvPr>
            <p:cNvSpPr/>
            <p:nvPr/>
          </p:nvSpPr>
          <p:spPr>
            <a:xfrm>
              <a:off x="4785250" y="2619125"/>
              <a:ext cx="15275" cy="34550"/>
            </a:xfrm>
            <a:custGeom>
              <a:avLst/>
              <a:gdLst/>
              <a:ahLst/>
              <a:cxnLst/>
              <a:rect l="l" t="t" r="r" b="b"/>
              <a:pathLst>
                <a:path w="611" h="1382" extrusionOk="0">
                  <a:moveTo>
                    <a:pt x="588" y="1"/>
                  </a:moveTo>
                  <a:cubicBezTo>
                    <a:pt x="551" y="1"/>
                    <a:pt x="468" y="48"/>
                    <a:pt x="468" y="95"/>
                  </a:cubicBezTo>
                  <a:cubicBezTo>
                    <a:pt x="434" y="328"/>
                    <a:pt x="334" y="529"/>
                    <a:pt x="268" y="762"/>
                  </a:cubicBezTo>
                  <a:cubicBezTo>
                    <a:pt x="167" y="962"/>
                    <a:pt x="67" y="1129"/>
                    <a:pt x="1" y="1329"/>
                  </a:cubicBezTo>
                  <a:cubicBezTo>
                    <a:pt x="1" y="1368"/>
                    <a:pt x="16" y="1382"/>
                    <a:pt x="35" y="1382"/>
                  </a:cubicBezTo>
                  <a:cubicBezTo>
                    <a:pt x="64" y="1382"/>
                    <a:pt x="101" y="1349"/>
                    <a:pt x="101" y="1329"/>
                  </a:cubicBezTo>
                  <a:cubicBezTo>
                    <a:pt x="368" y="996"/>
                    <a:pt x="501" y="462"/>
                    <a:pt x="601" y="28"/>
                  </a:cubicBezTo>
                  <a:cubicBezTo>
                    <a:pt x="611" y="9"/>
                    <a:pt x="603" y="1"/>
                    <a:pt x="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2243;p74">
              <a:extLst>
                <a:ext uri="{FF2B5EF4-FFF2-40B4-BE49-F238E27FC236}">
                  <a16:creationId xmlns:a16="http://schemas.microsoft.com/office/drawing/2014/main" id="{66CC4B3F-BD0E-8936-107A-B808485C4CDB}"/>
                </a:ext>
              </a:extLst>
            </p:cNvPr>
            <p:cNvSpPr/>
            <p:nvPr/>
          </p:nvSpPr>
          <p:spPr>
            <a:xfrm>
              <a:off x="4789425" y="2620125"/>
              <a:ext cx="24600" cy="56550"/>
            </a:xfrm>
            <a:custGeom>
              <a:avLst/>
              <a:gdLst/>
              <a:ahLst/>
              <a:cxnLst/>
              <a:rect l="l" t="t" r="r" b="b"/>
              <a:pathLst>
                <a:path w="984" h="2262" extrusionOk="0">
                  <a:moveTo>
                    <a:pt x="921" y="0"/>
                  </a:moveTo>
                  <a:cubicBezTo>
                    <a:pt x="882" y="0"/>
                    <a:pt x="834" y="35"/>
                    <a:pt x="834" y="88"/>
                  </a:cubicBezTo>
                  <a:cubicBezTo>
                    <a:pt x="601" y="789"/>
                    <a:pt x="167" y="1489"/>
                    <a:pt x="0" y="2223"/>
                  </a:cubicBezTo>
                  <a:cubicBezTo>
                    <a:pt x="0" y="2251"/>
                    <a:pt x="18" y="2262"/>
                    <a:pt x="42" y="2262"/>
                  </a:cubicBezTo>
                  <a:cubicBezTo>
                    <a:pt x="73" y="2262"/>
                    <a:pt x="115" y="2242"/>
                    <a:pt x="134" y="2223"/>
                  </a:cubicBezTo>
                  <a:cubicBezTo>
                    <a:pt x="434" y="1489"/>
                    <a:pt x="734" y="789"/>
                    <a:pt x="968" y="88"/>
                  </a:cubicBezTo>
                  <a:cubicBezTo>
                    <a:pt x="983" y="26"/>
                    <a:pt x="956" y="0"/>
                    <a:pt x="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2244;p74">
              <a:extLst>
                <a:ext uri="{FF2B5EF4-FFF2-40B4-BE49-F238E27FC236}">
                  <a16:creationId xmlns:a16="http://schemas.microsoft.com/office/drawing/2014/main" id="{B530B5D9-AE64-D64E-B15C-31A291A06CD3}"/>
                </a:ext>
              </a:extLst>
            </p:cNvPr>
            <p:cNvSpPr/>
            <p:nvPr/>
          </p:nvSpPr>
          <p:spPr>
            <a:xfrm>
              <a:off x="4799925" y="2606350"/>
              <a:ext cx="50275" cy="103675"/>
            </a:xfrm>
            <a:custGeom>
              <a:avLst/>
              <a:gdLst/>
              <a:ahLst/>
              <a:cxnLst/>
              <a:rect l="l" t="t" r="r" b="b"/>
              <a:pathLst>
                <a:path w="2011" h="4147" extrusionOk="0">
                  <a:moveTo>
                    <a:pt x="1969" y="0"/>
                  </a:moveTo>
                  <a:cubicBezTo>
                    <a:pt x="1932" y="0"/>
                    <a:pt x="1868" y="20"/>
                    <a:pt x="1849" y="39"/>
                  </a:cubicBezTo>
                  <a:cubicBezTo>
                    <a:pt x="1215" y="1373"/>
                    <a:pt x="548" y="2707"/>
                    <a:pt x="14" y="4108"/>
                  </a:cubicBezTo>
                  <a:cubicBezTo>
                    <a:pt x="0" y="4137"/>
                    <a:pt x="10" y="4147"/>
                    <a:pt x="31" y="4147"/>
                  </a:cubicBezTo>
                  <a:cubicBezTo>
                    <a:pt x="59" y="4147"/>
                    <a:pt x="109" y="4128"/>
                    <a:pt x="148" y="4108"/>
                  </a:cubicBezTo>
                  <a:cubicBezTo>
                    <a:pt x="815" y="2807"/>
                    <a:pt x="1382" y="1373"/>
                    <a:pt x="1982" y="39"/>
                  </a:cubicBezTo>
                  <a:cubicBezTo>
                    <a:pt x="2010" y="11"/>
                    <a:pt x="1997" y="0"/>
                    <a:pt x="19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2245;p74">
              <a:extLst>
                <a:ext uri="{FF2B5EF4-FFF2-40B4-BE49-F238E27FC236}">
                  <a16:creationId xmlns:a16="http://schemas.microsoft.com/office/drawing/2014/main" id="{730AE3CC-6ACD-0125-4F33-07ED16DEAD90}"/>
                </a:ext>
              </a:extLst>
            </p:cNvPr>
            <p:cNvSpPr/>
            <p:nvPr/>
          </p:nvSpPr>
          <p:spPr>
            <a:xfrm>
              <a:off x="4824450" y="2618450"/>
              <a:ext cx="37600" cy="78850"/>
            </a:xfrm>
            <a:custGeom>
              <a:avLst/>
              <a:gdLst/>
              <a:ahLst/>
              <a:cxnLst/>
              <a:rect l="l" t="t" r="r" b="b"/>
              <a:pathLst>
                <a:path w="1504" h="3154" extrusionOk="0">
                  <a:moveTo>
                    <a:pt x="1436" y="1"/>
                  </a:moveTo>
                  <a:cubicBezTo>
                    <a:pt x="1404" y="1"/>
                    <a:pt x="1368" y="24"/>
                    <a:pt x="1368" y="55"/>
                  </a:cubicBezTo>
                  <a:cubicBezTo>
                    <a:pt x="901" y="1056"/>
                    <a:pt x="267" y="2023"/>
                    <a:pt x="0" y="3124"/>
                  </a:cubicBezTo>
                  <a:cubicBezTo>
                    <a:pt x="0" y="3146"/>
                    <a:pt x="8" y="3154"/>
                    <a:pt x="18" y="3154"/>
                  </a:cubicBezTo>
                  <a:cubicBezTo>
                    <a:pt x="38" y="3154"/>
                    <a:pt x="67" y="3124"/>
                    <a:pt x="67" y="3124"/>
                  </a:cubicBezTo>
                  <a:cubicBezTo>
                    <a:pt x="568" y="2123"/>
                    <a:pt x="1035" y="1123"/>
                    <a:pt x="1468" y="122"/>
                  </a:cubicBezTo>
                  <a:cubicBezTo>
                    <a:pt x="1504" y="32"/>
                    <a:pt x="1473"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2246;p74">
              <a:extLst>
                <a:ext uri="{FF2B5EF4-FFF2-40B4-BE49-F238E27FC236}">
                  <a16:creationId xmlns:a16="http://schemas.microsoft.com/office/drawing/2014/main" id="{575BE9B0-0155-ADF5-5CA7-C8BF3B8CA7DA}"/>
                </a:ext>
              </a:extLst>
            </p:cNvPr>
            <p:cNvSpPr/>
            <p:nvPr/>
          </p:nvSpPr>
          <p:spPr>
            <a:xfrm>
              <a:off x="4832025" y="2678500"/>
              <a:ext cx="19525" cy="34650"/>
            </a:xfrm>
            <a:custGeom>
              <a:avLst/>
              <a:gdLst/>
              <a:ahLst/>
              <a:cxnLst/>
              <a:rect l="l" t="t" r="r" b="b"/>
              <a:pathLst>
                <a:path w="781" h="1386" extrusionOk="0">
                  <a:moveTo>
                    <a:pt x="742" y="0"/>
                  </a:moveTo>
                  <a:cubicBezTo>
                    <a:pt x="712" y="0"/>
                    <a:pt x="667" y="35"/>
                    <a:pt x="631" y="88"/>
                  </a:cubicBezTo>
                  <a:lnTo>
                    <a:pt x="31" y="1322"/>
                  </a:lnTo>
                  <a:cubicBezTo>
                    <a:pt x="1" y="1368"/>
                    <a:pt x="5" y="1386"/>
                    <a:pt x="21" y="1386"/>
                  </a:cubicBezTo>
                  <a:cubicBezTo>
                    <a:pt x="41" y="1386"/>
                    <a:pt x="79" y="1359"/>
                    <a:pt x="98" y="1322"/>
                  </a:cubicBezTo>
                  <a:cubicBezTo>
                    <a:pt x="365" y="922"/>
                    <a:pt x="565" y="489"/>
                    <a:pt x="765" y="88"/>
                  </a:cubicBezTo>
                  <a:cubicBezTo>
                    <a:pt x="780" y="26"/>
                    <a:pt x="767" y="0"/>
                    <a:pt x="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2247;p74">
              <a:extLst>
                <a:ext uri="{FF2B5EF4-FFF2-40B4-BE49-F238E27FC236}">
                  <a16:creationId xmlns:a16="http://schemas.microsoft.com/office/drawing/2014/main" id="{959C90C2-3EC5-48F5-59D4-46F5CB765CCD}"/>
                </a:ext>
              </a:extLst>
            </p:cNvPr>
            <p:cNvSpPr/>
            <p:nvPr/>
          </p:nvSpPr>
          <p:spPr>
            <a:xfrm>
              <a:off x="4404150" y="2378825"/>
              <a:ext cx="49525" cy="189350"/>
            </a:xfrm>
            <a:custGeom>
              <a:avLst/>
              <a:gdLst/>
              <a:ahLst/>
              <a:cxnLst/>
              <a:rect l="l" t="t" r="r" b="b"/>
              <a:pathLst>
                <a:path w="1981" h="7574" extrusionOk="0">
                  <a:moveTo>
                    <a:pt x="1942" y="1"/>
                  </a:moveTo>
                  <a:cubicBezTo>
                    <a:pt x="1899" y="1"/>
                    <a:pt x="1823" y="57"/>
                    <a:pt x="1802" y="100"/>
                  </a:cubicBezTo>
                  <a:cubicBezTo>
                    <a:pt x="1168" y="2568"/>
                    <a:pt x="467" y="5037"/>
                    <a:pt x="0" y="7539"/>
                  </a:cubicBezTo>
                  <a:cubicBezTo>
                    <a:pt x="0" y="7562"/>
                    <a:pt x="17" y="7573"/>
                    <a:pt x="39" y="7573"/>
                  </a:cubicBezTo>
                  <a:cubicBezTo>
                    <a:pt x="78" y="7573"/>
                    <a:pt x="134" y="7537"/>
                    <a:pt x="134" y="7472"/>
                  </a:cubicBezTo>
                  <a:cubicBezTo>
                    <a:pt x="834" y="5037"/>
                    <a:pt x="1335" y="2535"/>
                    <a:pt x="1969" y="67"/>
                  </a:cubicBezTo>
                  <a:cubicBezTo>
                    <a:pt x="1981" y="19"/>
                    <a:pt x="1967"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2248;p74">
              <a:extLst>
                <a:ext uri="{FF2B5EF4-FFF2-40B4-BE49-F238E27FC236}">
                  <a16:creationId xmlns:a16="http://schemas.microsoft.com/office/drawing/2014/main" id="{6F4E95D0-FCDF-2125-E088-DB1D58A79024}"/>
                </a:ext>
              </a:extLst>
            </p:cNvPr>
            <p:cNvSpPr/>
            <p:nvPr/>
          </p:nvSpPr>
          <p:spPr>
            <a:xfrm>
              <a:off x="4425825" y="2350225"/>
              <a:ext cx="54225" cy="214450"/>
            </a:xfrm>
            <a:custGeom>
              <a:avLst/>
              <a:gdLst/>
              <a:ahLst/>
              <a:cxnLst/>
              <a:rect l="l" t="t" r="r" b="b"/>
              <a:pathLst>
                <a:path w="2169" h="8578" extrusionOk="0">
                  <a:moveTo>
                    <a:pt x="2132" y="1"/>
                  </a:moveTo>
                  <a:cubicBezTo>
                    <a:pt x="2083" y="1"/>
                    <a:pt x="2002" y="63"/>
                    <a:pt x="2002" y="110"/>
                  </a:cubicBezTo>
                  <a:cubicBezTo>
                    <a:pt x="1435" y="2945"/>
                    <a:pt x="601" y="5747"/>
                    <a:pt x="1" y="8549"/>
                  </a:cubicBezTo>
                  <a:cubicBezTo>
                    <a:pt x="1" y="8570"/>
                    <a:pt x="7" y="8578"/>
                    <a:pt x="18" y="8578"/>
                  </a:cubicBezTo>
                  <a:cubicBezTo>
                    <a:pt x="42" y="8578"/>
                    <a:pt x="88" y="8539"/>
                    <a:pt x="134" y="8516"/>
                  </a:cubicBezTo>
                  <a:cubicBezTo>
                    <a:pt x="968" y="5714"/>
                    <a:pt x="1602" y="2912"/>
                    <a:pt x="2169" y="43"/>
                  </a:cubicBezTo>
                  <a:cubicBezTo>
                    <a:pt x="2169" y="13"/>
                    <a:pt x="2154" y="1"/>
                    <a:pt x="2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2249;p74">
              <a:extLst>
                <a:ext uri="{FF2B5EF4-FFF2-40B4-BE49-F238E27FC236}">
                  <a16:creationId xmlns:a16="http://schemas.microsoft.com/office/drawing/2014/main" id="{891FD027-E4E5-220E-D950-7B0F9B8A7E0B}"/>
                </a:ext>
              </a:extLst>
            </p:cNvPr>
            <p:cNvSpPr/>
            <p:nvPr/>
          </p:nvSpPr>
          <p:spPr>
            <a:xfrm>
              <a:off x="4451425" y="2360625"/>
              <a:ext cx="45550" cy="155225"/>
            </a:xfrm>
            <a:custGeom>
              <a:avLst/>
              <a:gdLst/>
              <a:ahLst/>
              <a:cxnLst/>
              <a:rect l="l" t="t" r="r" b="b"/>
              <a:pathLst>
                <a:path w="1822" h="6209" extrusionOk="0">
                  <a:moveTo>
                    <a:pt x="1795" y="1"/>
                  </a:moveTo>
                  <a:cubicBezTo>
                    <a:pt x="1749" y="1"/>
                    <a:pt x="1645" y="55"/>
                    <a:pt x="1645" y="128"/>
                  </a:cubicBezTo>
                  <a:cubicBezTo>
                    <a:pt x="1145" y="2162"/>
                    <a:pt x="578" y="4164"/>
                    <a:pt x="11" y="6165"/>
                  </a:cubicBezTo>
                  <a:cubicBezTo>
                    <a:pt x="0" y="6197"/>
                    <a:pt x="6" y="6209"/>
                    <a:pt x="21" y="6209"/>
                  </a:cubicBezTo>
                  <a:cubicBezTo>
                    <a:pt x="52" y="6209"/>
                    <a:pt x="121" y="6155"/>
                    <a:pt x="144" y="6132"/>
                  </a:cubicBezTo>
                  <a:cubicBezTo>
                    <a:pt x="811" y="4130"/>
                    <a:pt x="1312" y="2096"/>
                    <a:pt x="1812" y="27"/>
                  </a:cubicBezTo>
                  <a:cubicBezTo>
                    <a:pt x="1821" y="9"/>
                    <a:pt x="1813" y="1"/>
                    <a:pt x="17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2250;p74">
              <a:extLst>
                <a:ext uri="{FF2B5EF4-FFF2-40B4-BE49-F238E27FC236}">
                  <a16:creationId xmlns:a16="http://schemas.microsoft.com/office/drawing/2014/main" id="{27FE844A-3E84-1F7D-1E1A-956957423FDC}"/>
                </a:ext>
              </a:extLst>
            </p:cNvPr>
            <p:cNvSpPr/>
            <p:nvPr/>
          </p:nvSpPr>
          <p:spPr>
            <a:xfrm>
              <a:off x="4449700" y="2349550"/>
              <a:ext cx="66225" cy="232000"/>
            </a:xfrm>
            <a:custGeom>
              <a:avLst/>
              <a:gdLst/>
              <a:ahLst/>
              <a:cxnLst/>
              <a:rect l="l" t="t" r="r" b="b"/>
              <a:pathLst>
                <a:path w="2649" h="9280" extrusionOk="0">
                  <a:moveTo>
                    <a:pt x="2620" y="0"/>
                  </a:moveTo>
                  <a:cubicBezTo>
                    <a:pt x="2572" y="0"/>
                    <a:pt x="2482" y="79"/>
                    <a:pt x="2482" y="104"/>
                  </a:cubicBezTo>
                  <a:cubicBezTo>
                    <a:pt x="1748" y="3206"/>
                    <a:pt x="747" y="6208"/>
                    <a:pt x="13" y="9243"/>
                  </a:cubicBezTo>
                  <a:cubicBezTo>
                    <a:pt x="0" y="9269"/>
                    <a:pt x="17" y="9280"/>
                    <a:pt x="42" y="9280"/>
                  </a:cubicBezTo>
                  <a:cubicBezTo>
                    <a:pt x="83" y="9280"/>
                    <a:pt x="147" y="9251"/>
                    <a:pt x="147" y="9210"/>
                  </a:cubicBezTo>
                  <a:cubicBezTo>
                    <a:pt x="1047" y="6208"/>
                    <a:pt x="1881" y="3106"/>
                    <a:pt x="2648" y="37"/>
                  </a:cubicBezTo>
                  <a:cubicBezTo>
                    <a:pt x="2648" y="10"/>
                    <a:pt x="2637" y="0"/>
                    <a:pt x="2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2251;p74">
              <a:extLst>
                <a:ext uri="{FF2B5EF4-FFF2-40B4-BE49-F238E27FC236}">
                  <a16:creationId xmlns:a16="http://schemas.microsoft.com/office/drawing/2014/main" id="{6FA0F68E-1642-0991-8514-49615BDE9DA9}"/>
                </a:ext>
              </a:extLst>
            </p:cNvPr>
            <p:cNvSpPr/>
            <p:nvPr/>
          </p:nvSpPr>
          <p:spPr>
            <a:xfrm>
              <a:off x="4472200" y="2404675"/>
              <a:ext cx="55150" cy="162275"/>
            </a:xfrm>
            <a:custGeom>
              <a:avLst/>
              <a:gdLst/>
              <a:ahLst/>
              <a:cxnLst/>
              <a:rect l="l" t="t" r="r" b="b"/>
              <a:pathLst>
                <a:path w="2206" h="6491" extrusionOk="0">
                  <a:moveTo>
                    <a:pt x="2179" y="1"/>
                  </a:moveTo>
                  <a:cubicBezTo>
                    <a:pt x="2142" y="1"/>
                    <a:pt x="2058" y="57"/>
                    <a:pt x="2015" y="100"/>
                  </a:cubicBezTo>
                  <a:cubicBezTo>
                    <a:pt x="1481" y="2268"/>
                    <a:pt x="614" y="4336"/>
                    <a:pt x="14" y="6438"/>
                  </a:cubicBezTo>
                  <a:cubicBezTo>
                    <a:pt x="1" y="6477"/>
                    <a:pt x="13" y="6491"/>
                    <a:pt x="35" y="6491"/>
                  </a:cubicBezTo>
                  <a:cubicBezTo>
                    <a:pt x="70" y="6491"/>
                    <a:pt x="127" y="6458"/>
                    <a:pt x="147" y="6438"/>
                  </a:cubicBezTo>
                  <a:cubicBezTo>
                    <a:pt x="948" y="4370"/>
                    <a:pt x="1648" y="2268"/>
                    <a:pt x="2182" y="67"/>
                  </a:cubicBezTo>
                  <a:cubicBezTo>
                    <a:pt x="2206" y="19"/>
                    <a:pt x="2200" y="1"/>
                    <a:pt x="2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2252;p74">
              <a:extLst>
                <a:ext uri="{FF2B5EF4-FFF2-40B4-BE49-F238E27FC236}">
                  <a16:creationId xmlns:a16="http://schemas.microsoft.com/office/drawing/2014/main" id="{E35F9815-91AC-EC23-CE71-F98B2EDB08FB}"/>
                </a:ext>
              </a:extLst>
            </p:cNvPr>
            <p:cNvSpPr/>
            <p:nvPr/>
          </p:nvSpPr>
          <p:spPr>
            <a:xfrm>
              <a:off x="4492550" y="2387750"/>
              <a:ext cx="55125" cy="204000"/>
            </a:xfrm>
            <a:custGeom>
              <a:avLst/>
              <a:gdLst/>
              <a:ahLst/>
              <a:cxnLst/>
              <a:rect l="l" t="t" r="r" b="b"/>
              <a:pathLst>
                <a:path w="2205" h="8160" extrusionOk="0">
                  <a:moveTo>
                    <a:pt x="2196" y="1"/>
                  </a:moveTo>
                  <a:cubicBezTo>
                    <a:pt x="2177" y="1"/>
                    <a:pt x="2082" y="64"/>
                    <a:pt x="2035" y="110"/>
                  </a:cubicBezTo>
                  <a:cubicBezTo>
                    <a:pt x="1368" y="2779"/>
                    <a:pt x="534" y="5414"/>
                    <a:pt x="0" y="8116"/>
                  </a:cubicBezTo>
                  <a:cubicBezTo>
                    <a:pt x="0" y="8147"/>
                    <a:pt x="10" y="8159"/>
                    <a:pt x="24" y="8159"/>
                  </a:cubicBezTo>
                  <a:cubicBezTo>
                    <a:pt x="54" y="8159"/>
                    <a:pt x="100" y="8105"/>
                    <a:pt x="100" y="8082"/>
                  </a:cubicBezTo>
                  <a:cubicBezTo>
                    <a:pt x="801" y="5414"/>
                    <a:pt x="1501" y="2745"/>
                    <a:pt x="2169" y="43"/>
                  </a:cubicBezTo>
                  <a:cubicBezTo>
                    <a:pt x="2199" y="13"/>
                    <a:pt x="2205" y="1"/>
                    <a:pt x="21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2253;p74">
              <a:extLst>
                <a:ext uri="{FF2B5EF4-FFF2-40B4-BE49-F238E27FC236}">
                  <a16:creationId xmlns:a16="http://schemas.microsoft.com/office/drawing/2014/main" id="{6C2A00C1-C377-5203-66DC-0EEFA4F994D0}"/>
                </a:ext>
              </a:extLst>
            </p:cNvPr>
            <p:cNvSpPr/>
            <p:nvPr/>
          </p:nvSpPr>
          <p:spPr>
            <a:xfrm>
              <a:off x="4509225" y="2412200"/>
              <a:ext cx="42550" cy="189325"/>
            </a:xfrm>
            <a:custGeom>
              <a:avLst/>
              <a:gdLst/>
              <a:ahLst/>
              <a:cxnLst/>
              <a:rect l="l" t="t" r="r" b="b"/>
              <a:pathLst>
                <a:path w="1702" h="7573" extrusionOk="0">
                  <a:moveTo>
                    <a:pt x="1653" y="0"/>
                  </a:moveTo>
                  <a:cubicBezTo>
                    <a:pt x="1603" y="0"/>
                    <a:pt x="1535" y="57"/>
                    <a:pt x="1535" y="99"/>
                  </a:cubicBezTo>
                  <a:cubicBezTo>
                    <a:pt x="1035" y="2568"/>
                    <a:pt x="334" y="5036"/>
                    <a:pt x="0" y="7538"/>
                  </a:cubicBezTo>
                  <a:cubicBezTo>
                    <a:pt x="0" y="7562"/>
                    <a:pt x="17" y="7573"/>
                    <a:pt x="39" y="7573"/>
                  </a:cubicBezTo>
                  <a:cubicBezTo>
                    <a:pt x="78" y="7573"/>
                    <a:pt x="134" y="7536"/>
                    <a:pt x="134" y="7471"/>
                  </a:cubicBezTo>
                  <a:cubicBezTo>
                    <a:pt x="634" y="5036"/>
                    <a:pt x="1201" y="2568"/>
                    <a:pt x="1702" y="66"/>
                  </a:cubicBezTo>
                  <a:cubicBezTo>
                    <a:pt x="1702" y="18"/>
                    <a:pt x="1680" y="0"/>
                    <a:pt x="1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2254;p74">
              <a:extLst>
                <a:ext uri="{FF2B5EF4-FFF2-40B4-BE49-F238E27FC236}">
                  <a16:creationId xmlns:a16="http://schemas.microsoft.com/office/drawing/2014/main" id="{1801F156-1D9F-8315-29D8-7BA206ABA358}"/>
                </a:ext>
              </a:extLst>
            </p:cNvPr>
            <p:cNvSpPr/>
            <p:nvPr/>
          </p:nvSpPr>
          <p:spPr>
            <a:xfrm>
              <a:off x="4510050" y="2414825"/>
              <a:ext cx="60075" cy="222150"/>
            </a:xfrm>
            <a:custGeom>
              <a:avLst/>
              <a:gdLst/>
              <a:ahLst/>
              <a:cxnLst/>
              <a:rect l="l" t="t" r="r" b="b"/>
              <a:pathLst>
                <a:path w="2403" h="8886" extrusionOk="0">
                  <a:moveTo>
                    <a:pt x="2371" y="1"/>
                  </a:moveTo>
                  <a:cubicBezTo>
                    <a:pt x="2322" y="1"/>
                    <a:pt x="2236" y="56"/>
                    <a:pt x="2236" y="128"/>
                  </a:cubicBezTo>
                  <a:cubicBezTo>
                    <a:pt x="1569" y="3030"/>
                    <a:pt x="668" y="5932"/>
                    <a:pt x="1" y="8834"/>
                  </a:cubicBezTo>
                  <a:cubicBezTo>
                    <a:pt x="1" y="8871"/>
                    <a:pt x="14" y="8885"/>
                    <a:pt x="33" y="8885"/>
                  </a:cubicBezTo>
                  <a:cubicBezTo>
                    <a:pt x="65" y="8885"/>
                    <a:pt x="113" y="8843"/>
                    <a:pt x="134" y="8801"/>
                  </a:cubicBezTo>
                  <a:cubicBezTo>
                    <a:pt x="935" y="5932"/>
                    <a:pt x="1735" y="2996"/>
                    <a:pt x="2403" y="28"/>
                  </a:cubicBezTo>
                  <a:cubicBezTo>
                    <a:pt x="2403" y="9"/>
                    <a:pt x="2390" y="1"/>
                    <a:pt x="2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2255;p74">
              <a:extLst>
                <a:ext uri="{FF2B5EF4-FFF2-40B4-BE49-F238E27FC236}">
                  <a16:creationId xmlns:a16="http://schemas.microsoft.com/office/drawing/2014/main" id="{1A46E3E7-B8D8-1402-47EC-610D366B7D25}"/>
                </a:ext>
              </a:extLst>
            </p:cNvPr>
            <p:cNvSpPr/>
            <p:nvPr/>
          </p:nvSpPr>
          <p:spPr>
            <a:xfrm>
              <a:off x="4525075" y="2435125"/>
              <a:ext cx="62575" cy="223300"/>
            </a:xfrm>
            <a:custGeom>
              <a:avLst/>
              <a:gdLst/>
              <a:ahLst/>
              <a:cxnLst/>
              <a:rect l="l" t="t" r="r" b="b"/>
              <a:pathLst>
                <a:path w="2503" h="8932" extrusionOk="0">
                  <a:moveTo>
                    <a:pt x="2463" y="0"/>
                  </a:moveTo>
                  <a:cubicBezTo>
                    <a:pt x="2421" y="0"/>
                    <a:pt x="2357" y="51"/>
                    <a:pt x="2335" y="116"/>
                  </a:cubicBezTo>
                  <a:cubicBezTo>
                    <a:pt x="1902" y="1851"/>
                    <a:pt x="1401" y="3552"/>
                    <a:pt x="901" y="5320"/>
                  </a:cubicBezTo>
                  <a:cubicBezTo>
                    <a:pt x="567" y="6454"/>
                    <a:pt x="0" y="7722"/>
                    <a:pt x="0" y="8889"/>
                  </a:cubicBezTo>
                  <a:cubicBezTo>
                    <a:pt x="0" y="8920"/>
                    <a:pt x="16" y="8932"/>
                    <a:pt x="37" y="8932"/>
                  </a:cubicBezTo>
                  <a:cubicBezTo>
                    <a:pt x="86" y="8932"/>
                    <a:pt x="167" y="8869"/>
                    <a:pt x="167" y="8823"/>
                  </a:cubicBezTo>
                  <a:cubicBezTo>
                    <a:pt x="300" y="7388"/>
                    <a:pt x="868" y="5987"/>
                    <a:pt x="1301" y="4620"/>
                  </a:cubicBezTo>
                  <a:cubicBezTo>
                    <a:pt x="1701" y="3118"/>
                    <a:pt x="2135" y="1617"/>
                    <a:pt x="2502" y="50"/>
                  </a:cubicBezTo>
                  <a:cubicBezTo>
                    <a:pt x="2502" y="15"/>
                    <a:pt x="2486" y="0"/>
                    <a:pt x="2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2256;p74">
              <a:extLst>
                <a:ext uri="{FF2B5EF4-FFF2-40B4-BE49-F238E27FC236}">
                  <a16:creationId xmlns:a16="http://schemas.microsoft.com/office/drawing/2014/main" id="{F765203D-E3F0-1BBD-CE4D-6562B908912F}"/>
                </a:ext>
              </a:extLst>
            </p:cNvPr>
            <p:cNvSpPr/>
            <p:nvPr/>
          </p:nvSpPr>
          <p:spPr>
            <a:xfrm>
              <a:off x="4552600" y="2412200"/>
              <a:ext cx="70075" cy="246675"/>
            </a:xfrm>
            <a:custGeom>
              <a:avLst/>
              <a:gdLst/>
              <a:ahLst/>
              <a:cxnLst/>
              <a:rect l="l" t="t" r="r" b="b"/>
              <a:pathLst>
                <a:path w="2803" h="9867" extrusionOk="0">
                  <a:moveTo>
                    <a:pt x="2753" y="0"/>
                  </a:moveTo>
                  <a:cubicBezTo>
                    <a:pt x="2704" y="0"/>
                    <a:pt x="2635" y="57"/>
                    <a:pt x="2635" y="99"/>
                  </a:cubicBezTo>
                  <a:cubicBezTo>
                    <a:pt x="1868" y="3368"/>
                    <a:pt x="767" y="6571"/>
                    <a:pt x="0" y="9806"/>
                  </a:cubicBezTo>
                  <a:cubicBezTo>
                    <a:pt x="0" y="9848"/>
                    <a:pt x="23" y="9867"/>
                    <a:pt x="51" y="9867"/>
                  </a:cubicBezTo>
                  <a:cubicBezTo>
                    <a:pt x="88" y="9867"/>
                    <a:pt x="133" y="9831"/>
                    <a:pt x="133" y="9773"/>
                  </a:cubicBezTo>
                  <a:cubicBezTo>
                    <a:pt x="1101" y="6571"/>
                    <a:pt x="2068" y="3302"/>
                    <a:pt x="2802" y="66"/>
                  </a:cubicBezTo>
                  <a:cubicBezTo>
                    <a:pt x="2802" y="18"/>
                    <a:pt x="2780" y="0"/>
                    <a:pt x="27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2257;p74">
              <a:extLst>
                <a:ext uri="{FF2B5EF4-FFF2-40B4-BE49-F238E27FC236}">
                  <a16:creationId xmlns:a16="http://schemas.microsoft.com/office/drawing/2014/main" id="{404CDF0E-E7C0-78F5-924B-B6205856570A}"/>
                </a:ext>
              </a:extLst>
            </p:cNvPr>
            <p:cNvSpPr/>
            <p:nvPr/>
          </p:nvSpPr>
          <p:spPr>
            <a:xfrm>
              <a:off x="4559025" y="2423650"/>
              <a:ext cx="79825" cy="290275"/>
            </a:xfrm>
            <a:custGeom>
              <a:avLst/>
              <a:gdLst/>
              <a:ahLst/>
              <a:cxnLst/>
              <a:rect l="l" t="t" r="r" b="b"/>
              <a:pathLst>
                <a:path w="3193" h="11611" extrusionOk="0">
                  <a:moveTo>
                    <a:pt x="3144" y="0"/>
                  </a:moveTo>
                  <a:cubicBezTo>
                    <a:pt x="3100" y="0"/>
                    <a:pt x="3032" y="48"/>
                    <a:pt x="3012" y="108"/>
                  </a:cubicBezTo>
                  <a:cubicBezTo>
                    <a:pt x="2178" y="3978"/>
                    <a:pt x="1077" y="7747"/>
                    <a:pt x="10" y="11583"/>
                  </a:cubicBezTo>
                  <a:cubicBezTo>
                    <a:pt x="0" y="11603"/>
                    <a:pt x="2" y="11611"/>
                    <a:pt x="11" y="11611"/>
                  </a:cubicBezTo>
                  <a:cubicBezTo>
                    <a:pt x="32" y="11611"/>
                    <a:pt x="96" y="11564"/>
                    <a:pt x="143" y="11516"/>
                  </a:cubicBezTo>
                  <a:cubicBezTo>
                    <a:pt x="1478" y="7814"/>
                    <a:pt x="2345" y="3944"/>
                    <a:pt x="3179" y="75"/>
                  </a:cubicBezTo>
                  <a:cubicBezTo>
                    <a:pt x="3192" y="22"/>
                    <a:pt x="3174" y="0"/>
                    <a:pt x="3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2258;p74">
              <a:extLst>
                <a:ext uri="{FF2B5EF4-FFF2-40B4-BE49-F238E27FC236}">
                  <a16:creationId xmlns:a16="http://schemas.microsoft.com/office/drawing/2014/main" id="{515FD513-8626-2739-5F0B-EB11FFBF9925}"/>
                </a:ext>
              </a:extLst>
            </p:cNvPr>
            <p:cNvSpPr/>
            <p:nvPr/>
          </p:nvSpPr>
          <p:spPr>
            <a:xfrm>
              <a:off x="4580700" y="2420250"/>
              <a:ext cx="83650" cy="289525"/>
            </a:xfrm>
            <a:custGeom>
              <a:avLst/>
              <a:gdLst/>
              <a:ahLst/>
              <a:cxnLst/>
              <a:rect l="l" t="t" r="r" b="b"/>
              <a:pathLst>
                <a:path w="3346" h="11581" extrusionOk="0">
                  <a:moveTo>
                    <a:pt x="3306" y="1"/>
                  </a:moveTo>
                  <a:cubicBezTo>
                    <a:pt x="3257" y="1"/>
                    <a:pt x="3179" y="55"/>
                    <a:pt x="3179" y="78"/>
                  </a:cubicBezTo>
                  <a:cubicBezTo>
                    <a:pt x="2245" y="3947"/>
                    <a:pt x="1144" y="7716"/>
                    <a:pt x="10" y="11552"/>
                  </a:cubicBezTo>
                  <a:cubicBezTo>
                    <a:pt x="0" y="11572"/>
                    <a:pt x="5" y="11580"/>
                    <a:pt x="17" y="11580"/>
                  </a:cubicBezTo>
                  <a:cubicBezTo>
                    <a:pt x="46" y="11580"/>
                    <a:pt x="120" y="11533"/>
                    <a:pt x="144" y="11486"/>
                  </a:cubicBezTo>
                  <a:cubicBezTo>
                    <a:pt x="1445" y="7750"/>
                    <a:pt x="2379" y="3914"/>
                    <a:pt x="3346" y="44"/>
                  </a:cubicBezTo>
                  <a:cubicBezTo>
                    <a:pt x="3346" y="12"/>
                    <a:pt x="3329" y="1"/>
                    <a:pt x="3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2259;p74">
              <a:extLst>
                <a:ext uri="{FF2B5EF4-FFF2-40B4-BE49-F238E27FC236}">
                  <a16:creationId xmlns:a16="http://schemas.microsoft.com/office/drawing/2014/main" id="{E473E8CB-194E-DCDE-42DA-786A7008EAD5}"/>
                </a:ext>
              </a:extLst>
            </p:cNvPr>
            <p:cNvSpPr/>
            <p:nvPr/>
          </p:nvSpPr>
          <p:spPr>
            <a:xfrm>
              <a:off x="4580675" y="2418425"/>
              <a:ext cx="107325" cy="325550"/>
            </a:xfrm>
            <a:custGeom>
              <a:avLst/>
              <a:gdLst/>
              <a:ahLst/>
              <a:cxnLst/>
              <a:rect l="l" t="t" r="r" b="b"/>
              <a:pathLst>
                <a:path w="4293" h="13022" extrusionOk="0">
                  <a:moveTo>
                    <a:pt x="4257" y="1"/>
                  </a:moveTo>
                  <a:cubicBezTo>
                    <a:pt x="4214" y="1"/>
                    <a:pt x="4136" y="52"/>
                    <a:pt x="4114" y="117"/>
                  </a:cubicBezTo>
                  <a:cubicBezTo>
                    <a:pt x="2980" y="4487"/>
                    <a:pt x="1179" y="8623"/>
                    <a:pt x="11" y="12993"/>
                  </a:cubicBezTo>
                  <a:cubicBezTo>
                    <a:pt x="1" y="13014"/>
                    <a:pt x="7" y="13022"/>
                    <a:pt x="20" y="13022"/>
                  </a:cubicBezTo>
                  <a:cubicBezTo>
                    <a:pt x="51" y="13022"/>
                    <a:pt x="122" y="12983"/>
                    <a:pt x="145" y="12960"/>
                  </a:cubicBezTo>
                  <a:cubicBezTo>
                    <a:pt x="1512" y="8657"/>
                    <a:pt x="3147" y="4454"/>
                    <a:pt x="4281" y="50"/>
                  </a:cubicBezTo>
                  <a:cubicBezTo>
                    <a:pt x="4293" y="16"/>
                    <a:pt x="4280" y="1"/>
                    <a:pt x="4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2260;p74">
              <a:extLst>
                <a:ext uri="{FF2B5EF4-FFF2-40B4-BE49-F238E27FC236}">
                  <a16:creationId xmlns:a16="http://schemas.microsoft.com/office/drawing/2014/main" id="{B98C48E6-C573-8518-C3B4-15B9B429AC0B}"/>
                </a:ext>
              </a:extLst>
            </p:cNvPr>
            <p:cNvSpPr/>
            <p:nvPr/>
          </p:nvSpPr>
          <p:spPr>
            <a:xfrm>
              <a:off x="4569350" y="2629575"/>
              <a:ext cx="70000" cy="171150"/>
            </a:xfrm>
            <a:custGeom>
              <a:avLst/>
              <a:gdLst/>
              <a:ahLst/>
              <a:cxnLst/>
              <a:rect l="l" t="t" r="r" b="b"/>
              <a:pathLst>
                <a:path w="2800" h="6846" extrusionOk="0">
                  <a:moveTo>
                    <a:pt x="2775" y="1"/>
                  </a:moveTo>
                  <a:cubicBezTo>
                    <a:pt x="2746" y="1"/>
                    <a:pt x="2699" y="54"/>
                    <a:pt x="2699" y="77"/>
                  </a:cubicBezTo>
                  <a:cubicBezTo>
                    <a:pt x="1632" y="2212"/>
                    <a:pt x="764" y="4547"/>
                    <a:pt x="31" y="6782"/>
                  </a:cubicBezTo>
                  <a:cubicBezTo>
                    <a:pt x="0" y="6827"/>
                    <a:pt x="18" y="6845"/>
                    <a:pt x="46" y="6845"/>
                  </a:cubicBezTo>
                  <a:cubicBezTo>
                    <a:pt x="80" y="6845"/>
                    <a:pt x="131" y="6819"/>
                    <a:pt x="131" y="6782"/>
                  </a:cubicBezTo>
                  <a:cubicBezTo>
                    <a:pt x="564" y="5614"/>
                    <a:pt x="965" y="4514"/>
                    <a:pt x="1465" y="3380"/>
                  </a:cubicBezTo>
                  <a:cubicBezTo>
                    <a:pt x="1732" y="2846"/>
                    <a:pt x="1899" y="2279"/>
                    <a:pt x="2132" y="1712"/>
                  </a:cubicBezTo>
                  <a:cubicBezTo>
                    <a:pt x="2265" y="1411"/>
                    <a:pt x="2732" y="678"/>
                    <a:pt x="2732" y="377"/>
                  </a:cubicBezTo>
                  <a:cubicBezTo>
                    <a:pt x="2732" y="384"/>
                    <a:pt x="2735" y="386"/>
                    <a:pt x="2738" y="386"/>
                  </a:cubicBezTo>
                  <a:cubicBezTo>
                    <a:pt x="2755" y="386"/>
                    <a:pt x="2799" y="332"/>
                    <a:pt x="2799" y="277"/>
                  </a:cubicBezTo>
                  <a:lnTo>
                    <a:pt x="2799" y="44"/>
                  </a:lnTo>
                  <a:cubicBezTo>
                    <a:pt x="2799" y="12"/>
                    <a:pt x="2789" y="1"/>
                    <a:pt x="2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2261;p74">
              <a:extLst>
                <a:ext uri="{FF2B5EF4-FFF2-40B4-BE49-F238E27FC236}">
                  <a16:creationId xmlns:a16="http://schemas.microsoft.com/office/drawing/2014/main" id="{1C48E7F1-6919-F5B6-0A11-1029E2A179D5}"/>
                </a:ext>
              </a:extLst>
            </p:cNvPr>
            <p:cNvSpPr/>
            <p:nvPr/>
          </p:nvSpPr>
          <p:spPr>
            <a:xfrm>
              <a:off x="4593100" y="2617825"/>
              <a:ext cx="66250" cy="159750"/>
            </a:xfrm>
            <a:custGeom>
              <a:avLst/>
              <a:gdLst/>
              <a:ahLst/>
              <a:cxnLst/>
              <a:rect l="l" t="t" r="r" b="b"/>
              <a:pathLst>
                <a:path w="2650" h="6390" extrusionOk="0">
                  <a:moveTo>
                    <a:pt x="2567" y="0"/>
                  </a:moveTo>
                  <a:cubicBezTo>
                    <a:pt x="2533" y="0"/>
                    <a:pt x="2498" y="17"/>
                    <a:pt x="2483" y="47"/>
                  </a:cubicBezTo>
                  <a:cubicBezTo>
                    <a:pt x="1682" y="2182"/>
                    <a:pt x="782" y="4216"/>
                    <a:pt x="15" y="6351"/>
                  </a:cubicBezTo>
                  <a:cubicBezTo>
                    <a:pt x="0" y="6380"/>
                    <a:pt x="16" y="6390"/>
                    <a:pt x="41" y="6390"/>
                  </a:cubicBezTo>
                  <a:cubicBezTo>
                    <a:pt x="76" y="6390"/>
                    <a:pt x="129" y="6371"/>
                    <a:pt x="148" y="6351"/>
                  </a:cubicBezTo>
                  <a:cubicBezTo>
                    <a:pt x="1015" y="4250"/>
                    <a:pt x="1849" y="2182"/>
                    <a:pt x="2650" y="80"/>
                  </a:cubicBezTo>
                  <a:cubicBezTo>
                    <a:pt x="2650" y="25"/>
                    <a:pt x="2609" y="0"/>
                    <a:pt x="2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2262;p74">
              <a:extLst>
                <a:ext uri="{FF2B5EF4-FFF2-40B4-BE49-F238E27FC236}">
                  <a16:creationId xmlns:a16="http://schemas.microsoft.com/office/drawing/2014/main" id="{688AA231-830C-7656-D210-E30E0E52A6BE}"/>
                </a:ext>
              </a:extLst>
            </p:cNvPr>
            <p:cNvSpPr/>
            <p:nvPr/>
          </p:nvSpPr>
          <p:spPr>
            <a:xfrm>
              <a:off x="4598575" y="2712975"/>
              <a:ext cx="39100" cy="97975"/>
            </a:xfrm>
            <a:custGeom>
              <a:avLst/>
              <a:gdLst/>
              <a:ahLst/>
              <a:cxnLst/>
              <a:rect l="l" t="t" r="r" b="b"/>
              <a:pathLst>
                <a:path w="1564" h="3919" extrusionOk="0">
                  <a:moveTo>
                    <a:pt x="1524" y="0"/>
                  </a:moveTo>
                  <a:cubicBezTo>
                    <a:pt x="1475" y="0"/>
                    <a:pt x="1397" y="54"/>
                    <a:pt x="1397" y="77"/>
                  </a:cubicBezTo>
                  <a:cubicBezTo>
                    <a:pt x="930" y="1378"/>
                    <a:pt x="429" y="2612"/>
                    <a:pt x="29" y="3880"/>
                  </a:cubicBezTo>
                  <a:cubicBezTo>
                    <a:pt x="1" y="3908"/>
                    <a:pt x="8" y="3918"/>
                    <a:pt x="27" y="3918"/>
                  </a:cubicBezTo>
                  <a:cubicBezTo>
                    <a:pt x="51" y="3918"/>
                    <a:pt x="96" y="3899"/>
                    <a:pt x="96" y="3880"/>
                  </a:cubicBezTo>
                  <a:cubicBezTo>
                    <a:pt x="629" y="2612"/>
                    <a:pt x="1096" y="1344"/>
                    <a:pt x="1563" y="44"/>
                  </a:cubicBezTo>
                  <a:cubicBezTo>
                    <a:pt x="1563" y="12"/>
                    <a:pt x="1547" y="0"/>
                    <a:pt x="1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2263;p74">
              <a:extLst>
                <a:ext uri="{FF2B5EF4-FFF2-40B4-BE49-F238E27FC236}">
                  <a16:creationId xmlns:a16="http://schemas.microsoft.com/office/drawing/2014/main" id="{8417AFCC-3803-C50E-2BF2-B6D73421C04E}"/>
                </a:ext>
              </a:extLst>
            </p:cNvPr>
            <p:cNvSpPr/>
            <p:nvPr/>
          </p:nvSpPr>
          <p:spPr>
            <a:xfrm>
              <a:off x="4658175" y="2619125"/>
              <a:ext cx="13925" cy="42900"/>
            </a:xfrm>
            <a:custGeom>
              <a:avLst/>
              <a:gdLst/>
              <a:ahLst/>
              <a:cxnLst/>
              <a:rect l="l" t="t" r="r" b="b"/>
              <a:pathLst>
                <a:path w="557" h="1716" extrusionOk="0">
                  <a:moveTo>
                    <a:pt x="534" y="1"/>
                  </a:moveTo>
                  <a:cubicBezTo>
                    <a:pt x="497" y="1"/>
                    <a:pt x="414" y="48"/>
                    <a:pt x="414" y="95"/>
                  </a:cubicBezTo>
                  <a:cubicBezTo>
                    <a:pt x="314" y="629"/>
                    <a:pt x="180" y="1162"/>
                    <a:pt x="13" y="1663"/>
                  </a:cubicBezTo>
                  <a:cubicBezTo>
                    <a:pt x="0" y="1702"/>
                    <a:pt x="8" y="1716"/>
                    <a:pt x="26" y="1716"/>
                  </a:cubicBezTo>
                  <a:cubicBezTo>
                    <a:pt x="53" y="1716"/>
                    <a:pt x="106" y="1683"/>
                    <a:pt x="147" y="1663"/>
                  </a:cubicBezTo>
                  <a:cubicBezTo>
                    <a:pt x="347" y="1162"/>
                    <a:pt x="414" y="595"/>
                    <a:pt x="547" y="28"/>
                  </a:cubicBezTo>
                  <a:cubicBezTo>
                    <a:pt x="557" y="9"/>
                    <a:pt x="549" y="1"/>
                    <a:pt x="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2264;p74">
              <a:extLst>
                <a:ext uri="{FF2B5EF4-FFF2-40B4-BE49-F238E27FC236}">
                  <a16:creationId xmlns:a16="http://schemas.microsoft.com/office/drawing/2014/main" id="{F099F2E4-423D-60F3-5C0A-A935399F8F78}"/>
                </a:ext>
              </a:extLst>
            </p:cNvPr>
            <p:cNvSpPr/>
            <p:nvPr/>
          </p:nvSpPr>
          <p:spPr>
            <a:xfrm>
              <a:off x="4847800" y="2876800"/>
              <a:ext cx="11950" cy="34800"/>
            </a:xfrm>
            <a:custGeom>
              <a:avLst/>
              <a:gdLst/>
              <a:ahLst/>
              <a:cxnLst/>
              <a:rect l="l" t="t" r="r" b="b"/>
              <a:pathLst>
                <a:path w="478" h="1392" extrusionOk="0">
                  <a:moveTo>
                    <a:pt x="452" y="0"/>
                  </a:moveTo>
                  <a:cubicBezTo>
                    <a:pt x="413" y="0"/>
                    <a:pt x="334" y="39"/>
                    <a:pt x="334" y="62"/>
                  </a:cubicBezTo>
                  <a:cubicBezTo>
                    <a:pt x="301" y="295"/>
                    <a:pt x="234" y="529"/>
                    <a:pt x="167" y="729"/>
                  </a:cubicBezTo>
                  <a:cubicBezTo>
                    <a:pt x="134" y="963"/>
                    <a:pt x="0" y="1163"/>
                    <a:pt x="0" y="1363"/>
                  </a:cubicBezTo>
                  <a:cubicBezTo>
                    <a:pt x="0" y="1384"/>
                    <a:pt x="10" y="1391"/>
                    <a:pt x="23" y="1391"/>
                  </a:cubicBezTo>
                  <a:cubicBezTo>
                    <a:pt x="53" y="1391"/>
                    <a:pt x="101" y="1353"/>
                    <a:pt x="101" y="1330"/>
                  </a:cubicBezTo>
                  <a:cubicBezTo>
                    <a:pt x="301" y="929"/>
                    <a:pt x="401" y="429"/>
                    <a:pt x="467" y="29"/>
                  </a:cubicBezTo>
                  <a:cubicBezTo>
                    <a:pt x="478" y="8"/>
                    <a:pt x="469" y="0"/>
                    <a:pt x="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2265;p74">
              <a:extLst>
                <a:ext uri="{FF2B5EF4-FFF2-40B4-BE49-F238E27FC236}">
                  <a16:creationId xmlns:a16="http://schemas.microsoft.com/office/drawing/2014/main" id="{FB7ACF4B-08D8-D1C9-A0E8-2A076CBC1A82}"/>
                </a:ext>
              </a:extLst>
            </p:cNvPr>
            <p:cNvSpPr/>
            <p:nvPr/>
          </p:nvSpPr>
          <p:spPr>
            <a:xfrm>
              <a:off x="4860300" y="2887775"/>
              <a:ext cx="8375" cy="33800"/>
            </a:xfrm>
            <a:custGeom>
              <a:avLst/>
              <a:gdLst/>
              <a:ahLst/>
              <a:cxnLst/>
              <a:rect l="l" t="t" r="r" b="b"/>
              <a:pathLst>
                <a:path w="335" h="1352" extrusionOk="0">
                  <a:moveTo>
                    <a:pt x="320" y="1"/>
                  </a:moveTo>
                  <a:cubicBezTo>
                    <a:pt x="292" y="1"/>
                    <a:pt x="234" y="65"/>
                    <a:pt x="234" y="90"/>
                  </a:cubicBezTo>
                  <a:cubicBezTo>
                    <a:pt x="168" y="524"/>
                    <a:pt x="101" y="891"/>
                    <a:pt x="1" y="1291"/>
                  </a:cubicBezTo>
                  <a:cubicBezTo>
                    <a:pt x="1" y="1333"/>
                    <a:pt x="24" y="1351"/>
                    <a:pt x="51" y="1351"/>
                  </a:cubicBezTo>
                  <a:cubicBezTo>
                    <a:pt x="89" y="1351"/>
                    <a:pt x="134" y="1316"/>
                    <a:pt x="134" y="1257"/>
                  </a:cubicBezTo>
                  <a:cubicBezTo>
                    <a:pt x="234" y="857"/>
                    <a:pt x="301" y="424"/>
                    <a:pt x="334" y="23"/>
                  </a:cubicBezTo>
                  <a:cubicBezTo>
                    <a:pt x="334" y="7"/>
                    <a:pt x="329"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2266;p74">
              <a:extLst>
                <a:ext uri="{FF2B5EF4-FFF2-40B4-BE49-F238E27FC236}">
                  <a16:creationId xmlns:a16="http://schemas.microsoft.com/office/drawing/2014/main" id="{6BD6D5EF-952C-8D01-4108-EAB45EAC16E9}"/>
                </a:ext>
              </a:extLst>
            </p:cNvPr>
            <p:cNvSpPr/>
            <p:nvPr/>
          </p:nvSpPr>
          <p:spPr>
            <a:xfrm>
              <a:off x="4866150" y="2903650"/>
              <a:ext cx="6700" cy="31325"/>
            </a:xfrm>
            <a:custGeom>
              <a:avLst/>
              <a:gdLst/>
              <a:ahLst/>
              <a:cxnLst/>
              <a:rect l="l" t="t" r="r" b="b"/>
              <a:pathLst>
                <a:path w="268" h="1253" extrusionOk="0">
                  <a:moveTo>
                    <a:pt x="229" y="0"/>
                  </a:moveTo>
                  <a:cubicBezTo>
                    <a:pt x="199" y="0"/>
                    <a:pt x="100" y="71"/>
                    <a:pt x="100" y="122"/>
                  </a:cubicBezTo>
                  <a:lnTo>
                    <a:pt x="100" y="622"/>
                  </a:lnTo>
                  <a:cubicBezTo>
                    <a:pt x="100" y="823"/>
                    <a:pt x="34" y="1056"/>
                    <a:pt x="0" y="1190"/>
                  </a:cubicBezTo>
                  <a:cubicBezTo>
                    <a:pt x="0" y="1235"/>
                    <a:pt x="14" y="1253"/>
                    <a:pt x="29" y="1253"/>
                  </a:cubicBezTo>
                  <a:cubicBezTo>
                    <a:pt x="47" y="1253"/>
                    <a:pt x="67" y="1226"/>
                    <a:pt x="67" y="1190"/>
                  </a:cubicBezTo>
                  <a:cubicBezTo>
                    <a:pt x="267" y="856"/>
                    <a:pt x="267" y="422"/>
                    <a:pt x="234" y="22"/>
                  </a:cubicBezTo>
                  <a:cubicBezTo>
                    <a:pt x="242" y="7"/>
                    <a:pt x="239" y="0"/>
                    <a:pt x="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2267;p74">
              <a:extLst>
                <a:ext uri="{FF2B5EF4-FFF2-40B4-BE49-F238E27FC236}">
                  <a16:creationId xmlns:a16="http://schemas.microsoft.com/office/drawing/2014/main" id="{B1D36893-D3B5-1A69-3567-34BCDF0FDE33}"/>
                </a:ext>
              </a:extLst>
            </p:cNvPr>
            <p:cNvSpPr/>
            <p:nvPr/>
          </p:nvSpPr>
          <p:spPr>
            <a:xfrm>
              <a:off x="4872825" y="2906650"/>
              <a:ext cx="11700" cy="47475"/>
            </a:xfrm>
            <a:custGeom>
              <a:avLst/>
              <a:gdLst/>
              <a:ahLst/>
              <a:cxnLst/>
              <a:rect l="l" t="t" r="r" b="b"/>
              <a:pathLst>
                <a:path w="468" h="1899" extrusionOk="0">
                  <a:moveTo>
                    <a:pt x="419" y="1"/>
                  </a:moveTo>
                  <a:cubicBezTo>
                    <a:pt x="370" y="1"/>
                    <a:pt x="300" y="38"/>
                    <a:pt x="300" y="102"/>
                  </a:cubicBezTo>
                  <a:cubicBezTo>
                    <a:pt x="234" y="669"/>
                    <a:pt x="0" y="1303"/>
                    <a:pt x="67" y="1870"/>
                  </a:cubicBezTo>
                  <a:cubicBezTo>
                    <a:pt x="67" y="1891"/>
                    <a:pt x="70" y="1899"/>
                    <a:pt x="76" y="1899"/>
                  </a:cubicBezTo>
                  <a:cubicBezTo>
                    <a:pt x="88" y="1899"/>
                    <a:pt x="111" y="1860"/>
                    <a:pt x="134" y="1837"/>
                  </a:cubicBezTo>
                  <a:cubicBezTo>
                    <a:pt x="334" y="1270"/>
                    <a:pt x="400" y="636"/>
                    <a:pt x="467" y="35"/>
                  </a:cubicBezTo>
                  <a:cubicBezTo>
                    <a:pt x="467" y="12"/>
                    <a:pt x="446" y="1"/>
                    <a:pt x="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2268;p74">
              <a:extLst>
                <a:ext uri="{FF2B5EF4-FFF2-40B4-BE49-F238E27FC236}">
                  <a16:creationId xmlns:a16="http://schemas.microsoft.com/office/drawing/2014/main" id="{CBDD776A-6DBC-2D02-E63A-C038B6112340}"/>
                </a:ext>
              </a:extLst>
            </p:cNvPr>
            <p:cNvSpPr/>
            <p:nvPr/>
          </p:nvSpPr>
          <p:spPr>
            <a:xfrm>
              <a:off x="4884500" y="2916450"/>
              <a:ext cx="11125" cy="44825"/>
            </a:xfrm>
            <a:custGeom>
              <a:avLst/>
              <a:gdLst/>
              <a:ahLst/>
              <a:cxnLst/>
              <a:rect l="l" t="t" r="r" b="b"/>
              <a:pathLst>
                <a:path w="445" h="1793" extrusionOk="0">
                  <a:moveTo>
                    <a:pt x="417" y="0"/>
                  </a:moveTo>
                  <a:cubicBezTo>
                    <a:pt x="378" y="0"/>
                    <a:pt x="300" y="54"/>
                    <a:pt x="300" y="77"/>
                  </a:cubicBezTo>
                  <a:cubicBezTo>
                    <a:pt x="200" y="611"/>
                    <a:pt x="34" y="1211"/>
                    <a:pt x="0" y="1778"/>
                  </a:cubicBezTo>
                  <a:cubicBezTo>
                    <a:pt x="0" y="1788"/>
                    <a:pt x="9" y="1792"/>
                    <a:pt x="21" y="1792"/>
                  </a:cubicBezTo>
                  <a:cubicBezTo>
                    <a:pt x="50" y="1792"/>
                    <a:pt x="100" y="1769"/>
                    <a:pt x="100" y="1745"/>
                  </a:cubicBezTo>
                  <a:cubicBezTo>
                    <a:pt x="300" y="1211"/>
                    <a:pt x="334" y="577"/>
                    <a:pt x="434" y="44"/>
                  </a:cubicBezTo>
                  <a:cubicBezTo>
                    <a:pt x="444" y="12"/>
                    <a:pt x="435" y="0"/>
                    <a:pt x="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2269;p74">
              <a:extLst>
                <a:ext uri="{FF2B5EF4-FFF2-40B4-BE49-F238E27FC236}">
                  <a16:creationId xmlns:a16="http://schemas.microsoft.com/office/drawing/2014/main" id="{A6AB5859-C154-898F-3FD1-BE6FAE3BE5A4}"/>
                </a:ext>
              </a:extLst>
            </p:cNvPr>
            <p:cNvSpPr/>
            <p:nvPr/>
          </p:nvSpPr>
          <p:spPr>
            <a:xfrm>
              <a:off x="4895325" y="2934975"/>
              <a:ext cx="9200" cy="38800"/>
            </a:xfrm>
            <a:custGeom>
              <a:avLst/>
              <a:gdLst/>
              <a:ahLst/>
              <a:cxnLst/>
              <a:rect l="l" t="t" r="r" b="b"/>
              <a:pathLst>
                <a:path w="368" h="1552" extrusionOk="0">
                  <a:moveTo>
                    <a:pt x="324" y="0"/>
                  </a:moveTo>
                  <a:cubicBezTo>
                    <a:pt x="285" y="0"/>
                    <a:pt x="234" y="29"/>
                    <a:pt x="234" y="70"/>
                  </a:cubicBezTo>
                  <a:cubicBezTo>
                    <a:pt x="168" y="537"/>
                    <a:pt x="34" y="1037"/>
                    <a:pt x="1" y="1538"/>
                  </a:cubicBezTo>
                  <a:cubicBezTo>
                    <a:pt x="1" y="1547"/>
                    <a:pt x="7" y="1551"/>
                    <a:pt x="15" y="1551"/>
                  </a:cubicBezTo>
                  <a:cubicBezTo>
                    <a:pt x="34" y="1551"/>
                    <a:pt x="68" y="1528"/>
                    <a:pt x="68" y="1504"/>
                  </a:cubicBezTo>
                  <a:cubicBezTo>
                    <a:pt x="234" y="1037"/>
                    <a:pt x="268" y="537"/>
                    <a:pt x="368" y="37"/>
                  </a:cubicBezTo>
                  <a:cubicBezTo>
                    <a:pt x="368" y="11"/>
                    <a:pt x="348" y="0"/>
                    <a:pt x="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2270;p74">
              <a:extLst>
                <a:ext uri="{FF2B5EF4-FFF2-40B4-BE49-F238E27FC236}">
                  <a16:creationId xmlns:a16="http://schemas.microsoft.com/office/drawing/2014/main" id="{77F34940-A4C8-643B-5012-E19FC58C1C0E}"/>
                </a:ext>
              </a:extLst>
            </p:cNvPr>
            <p:cNvSpPr/>
            <p:nvPr/>
          </p:nvSpPr>
          <p:spPr>
            <a:xfrm>
              <a:off x="4908675" y="2936050"/>
              <a:ext cx="12525" cy="57750"/>
            </a:xfrm>
            <a:custGeom>
              <a:avLst/>
              <a:gdLst/>
              <a:ahLst/>
              <a:cxnLst/>
              <a:rect l="l" t="t" r="r" b="b"/>
              <a:pathLst>
                <a:path w="501" h="2310" extrusionOk="0">
                  <a:moveTo>
                    <a:pt x="475" y="0"/>
                  </a:moveTo>
                  <a:cubicBezTo>
                    <a:pt x="434" y="0"/>
                    <a:pt x="358" y="55"/>
                    <a:pt x="334" y="127"/>
                  </a:cubicBezTo>
                  <a:cubicBezTo>
                    <a:pt x="234" y="794"/>
                    <a:pt x="1" y="1595"/>
                    <a:pt x="134" y="2295"/>
                  </a:cubicBezTo>
                  <a:cubicBezTo>
                    <a:pt x="134" y="2305"/>
                    <a:pt x="140" y="2309"/>
                    <a:pt x="148" y="2309"/>
                  </a:cubicBezTo>
                  <a:cubicBezTo>
                    <a:pt x="167" y="2309"/>
                    <a:pt x="201" y="2285"/>
                    <a:pt x="201" y="2262"/>
                  </a:cubicBezTo>
                  <a:cubicBezTo>
                    <a:pt x="367" y="1528"/>
                    <a:pt x="401" y="794"/>
                    <a:pt x="501" y="27"/>
                  </a:cubicBezTo>
                  <a:cubicBezTo>
                    <a:pt x="501" y="8"/>
                    <a:pt x="491" y="0"/>
                    <a:pt x="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2271;p74">
              <a:extLst>
                <a:ext uri="{FF2B5EF4-FFF2-40B4-BE49-F238E27FC236}">
                  <a16:creationId xmlns:a16="http://schemas.microsoft.com/office/drawing/2014/main" id="{E3D2EF14-E072-4A9B-8DEE-9D41BE74FD43}"/>
                </a:ext>
              </a:extLst>
            </p:cNvPr>
            <p:cNvSpPr/>
            <p:nvPr/>
          </p:nvSpPr>
          <p:spPr>
            <a:xfrm>
              <a:off x="4922850" y="2944175"/>
              <a:ext cx="15325" cy="69600"/>
            </a:xfrm>
            <a:custGeom>
              <a:avLst/>
              <a:gdLst/>
              <a:ahLst/>
              <a:cxnLst/>
              <a:rect l="l" t="t" r="r" b="b"/>
              <a:pathLst>
                <a:path w="613" h="2784" extrusionOk="0">
                  <a:moveTo>
                    <a:pt x="577" y="1"/>
                  </a:moveTo>
                  <a:cubicBezTo>
                    <a:pt x="537" y="1"/>
                    <a:pt x="468" y="38"/>
                    <a:pt x="468" y="102"/>
                  </a:cubicBezTo>
                  <a:cubicBezTo>
                    <a:pt x="301" y="970"/>
                    <a:pt x="67" y="1870"/>
                    <a:pt x="1" y="2771"/>
                  </a:cubicBezTo>
                  <a:cubicBezTo>
                    <a:pt x="1" y="2780"/>
                    <a:pt x="8" y="2784"/>
                    <a:pt x="18" y="2784"/>
                  </a:cubicBezTo>
                  <a:cubicBezTo>
                    <a:pt x="47" y="2784"/>
                    <a:pt x="101" y="2753"/>
                    <a:pt x="101" y="2704"/>
                  </a:cubicBezTo>
                  <a:cubicBezTo>
                    <a:pt x="334" y="1837"/>
                    <a:pt x="434" y="903"/>
                    <a:pt x="601" y="36"/>
                  </a:cubicBezTo>
                  <a:cubicBezTo>
                    <a:pt x="613" y="12"/>
                    <a:pt x="600" y="1"/>
                    <a:pt x="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2272;p74">
              <a:extLst>
                <a:ext uri="{FF2B5EF4-FFF2-40B4-BE49-F238E27FC236}">
                  <a16:creationId xmlns:a16="http://schemas.microsoft.com/office/drawing/2014/main" id="{FC9CC074-533A-72B1-BDE9-B64467346CEB}"/>
                </a:ext>
              </a:extLst>
            </p:cNvPr>
            <p:cNvSpPr/>
            <p:nvPr/>
          </p:nvSpPr>
          <p:spPr>
            <a:xfrm>
              <a:off x="4935350" y="2961700"/>
              <a:ext cx="9500" cy="56250"/>
            </a:xfrm>
            <a:custGeom>
              <a:avLst/>
              <a:gdLst/>
              <a:ahLst/>
              <a:cxnLst/>
              <a:rect l="l" t="t" r="r" b="b"/>
              <a:pathLst>
                <a:path w="380" h="2250" extrusionOk="0">
                  <a:moveTo>
                    <a:pt x="354" y="0"/>
                  </a:moveTo>
                  <a:cubicBezTo>
                    <a:pt x="323" y="0"/>
                    <a:pt x="268" y="37"/>
                    <a:pt x="268" y="102"/>
                  </a:cubicBezTo>
                  <a:cubicBezTo>
                    <a:pt x="168" y="802"/>
                    <a:pt x="68" y="1503"/>
                    <a:pt x="1" y="2237"/>
                  </a:cubicBezTo>
                  <a:cubicBezTo>
                    <a:pt x="1" y="2246"/>
                    <a:pt x="8" y="2250"/>
                    <a:pt x="19" y="2250"/>
                  </a:cubicBezTo>
                  <a:cubicBezTo>
                    <a:pt x="47" y="2250"/>
                    <a:pt x="101" y="2219"/>
                    <a:pt x="101" y="2170"/>
                  </a:cubicBezTo>
                  <a:cubicBezTo>
                    <a:pt x="201" y="1469"/>
                    <a:pt x="301" y="769"/>
                    <a:pt x="368" y="35"/>
                  </a:cubicBezTo>
                  <a:cubicBezTo>
                    <a:pt x="380" y="11"/>
                    <a:pt x="371" y="0"/>
                    <a:pt x="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2273;p74">
              <a:extLst>
                <a:ext uri="{FF2B5EF4-FFF2-40B4-BE49-F238E27FC236}">
                  <a16:creationId xmlns:a16="http://schemas.microsoft.com/office/drawing/2014/main" id="{AD94E06E-F1CA-7811-F358-D18E37D7E163}"/>
                </a:ext>
              </a:extLst>
            </p:cNvPr>
            <p:cNvSpPr/>
            <p:nvPr/>
          </p:nvSpPr>
          <p:spPr>
            <a:xfrm>
              <a:off x="4947025" y="2984825"/>
              <a:ext cx="11700" cy="51025"/>
            </a:xfrm>
            <a:custGeom>
              <a:avLst/>
              <a:gdLst/>
              <a:ahLst/>
              <a:cxnLst/>
              <a:rect l="l" t="t" r="r" b="b"/>
              <a:pathLst>
                <a:path w="468" h="2041" extrusionOk="0">
                  <a:moveTo>
                    <a:pt x="428" y="1"/>
                  </a:moveTo>
                  <a:cubicBezTo>
                    <a:pt x="379" y="1"/>
                    <a:pt x="301" y="55"/>
                    <a:pt x="301" y="77"/>
                  </a:cubicBezTo>
                  <a:cubicBezTo>
                    <a:pt x="201" y="711"/>
                    <a:pt x="101" y="1378"/>
                    <a:pt x="1" y="2012"/>
                  </a:cubicBezTo>
                  <a:cubicBezTo>
                    <a:pt x="1" y="2033"/>
                    <a:pt x="11" y="2041"/>
                    <a:pt x="25" y="2041"/>
                  </a:cubicBezTo>
                  <a:cubicBezTo>
                    <a:pt x="57" y="2041"/>
                    <a:pt x="111" y="2002"/>
                    <a:pt x="134" y="1979"/>
                  </a:cubicBezTo>
                  <a:cubicBezTo>
                    <a:pt x="335" y="1345"/>
                    <a:pt x="368" y="678"/>
                    <a:pt x="468" y="44"/>
                  </a:cubicBezTo>
                  <a:cubicBezTo>
                    <a:pt x="468" y="12"/>
                    <a:pt x="451" y="1"/>
                    <a:pt x="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2274;p74">
              <a:extLst>
                <a:ext uri="{FF2B5EF4-FFF2-40B4-BE49-F238E27FC236}">
                  <a16:creationId xmlns:a16="http://schemas.microsoft.com/office/drawing/2014/main" id="{96772670-4F89-F4E9-69A6-F8C3FBD51DA2}"/>
                </a:ext>
              </a:extLst>
            </p:cNvPr>
            <p:cNvSpPr/>
            <p:nvPr/>
          </p:nvSpPr>
          <p:spPr>
            <a:xfrm>
              <a:off x="4887825" y="2814725"/>
              <a:ext cx="7525" cy="38125"/>
            </a:xfrm>
            <a:custGeom>
              <a:avLst/>
              <a:gdLst/>
              <a:ahLst/>
              <a:cxnLst/>
              <a:rect l="l" t="t" r="r" b="b"/>
              <a:pathLst>
                <a:path w="301" h="1525" extrusionOk="0">
                  <a:moveTo>
                    <a:pt x="289" y="1"/>
                  </a:moveTo>
                  <a:cubicBezTo>
                    <a:pt x="256" y="1"/>
                    <a:pt x="167" y="55"/>
                    <a:pt x="167" y="110"/>
                  </a:cubicBezTo>
                  <a:cubicBezTo>
                    <a:pt x="134" y="610"/>
                    <a:pt x="34" y="1044"/>
                    <a:pt x="1" y="1511"/>
                  </a:cubicBezTo>
                  <a:cubicBezTo>
                    <a:pt x="1" y="1521"/>
                    <a:pt x="6" y="1525"/>
                    <a:pt x="14" y="1525"/>
                  </a:cubicBezTo>
                  <a:cubicBezTo>
                    <a:pt x="34" y="1525"/>
                    <a:pt x="67" y="1501"/>
                    <a:pt x="67" y="1478"/>
                  </a:cubicBezTo>
                  <a:cubicBezTo>
                    <a:pt x="201" y="1011"/>
                    <a:pt x="301" y="510"/>
                    <a:pt x="301" y="10"/>
                  </a:cubicBezTo>
                  <a:cubicBezTo>
                    <a:pt x="301" y="4"/>
                    <a:pt x="296" y="1"/>
                    <a:pt x="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2275;p74">
              <a:extLst>
                <a:ext uri="{FF2B5EF4-FFF2-40B4-BE49-F238E27FC236}">
                  <a16:creationId xmlns:a16="http://schemas.microsoft.com/office/drawing/2014/main" id="{F03EF05A-CDCA-B8B3-5513-D069DB8D30F1}"/>
                </a:ext>
              </a:extLst>
            </p:cNvPr>
            <p:cNvSpPr/>
            <p:nvPr/>
          </p:nvSpPr>
          <p:spPr>
            <a:xfrm>
              <a:off x="4904500" y="2843225"/>
              <a:ext cx="10675" cy="32050"/>
            </a:xfrm>
            <a:custGeom>
              <a:avLst/>
              <a:gdLst/>
              <a:ahLst/>
              <a:cxnLst/>
              <a:rect l="l" t="t" r="r" b="b"/>
              <a:pathLst>
                <a:path w="427" h="1282" extrusionOk="0">
                  <a:moveTo>
                    <a:pt x="394" y="1"/>
                  </a:moveTo>
                  <a:cubicBezTo>
                    <a:pt x="355" y="1"/>
                    <a:pt x="276" y="29"/>
                    <a:pt x="234" y="71"/>
                  </a:cubicBezTo>
                  <a:cubicBezTo>
                    <a:pt x="168" y="471"/>
                    <a:pt x="34" y="838"/>
                    <a:pt x="1" y="1238"/>
                  </a:cubicBezTo>
                  <a:cubicBezTo>
                    <a:pt x="1" y="1270"/>
                    <a:pt x="7" y="1281"/>
                    <a:pt x="19" y="1281"/>
                  </a:cubicBezTo>
                  <a:cubicBezTo>
                    <a:pt x="43" y="1281"/>
                    <a:pt x="89" y="1228"/>
                    <a:pt x="134" y="1205"/>
                  </a:cubicBezTo>
                  <a:cubicBezTo>
                    <a:pt x="201" y="838"/>
                    <a:pt x="334" y="404"/>
                    <a:pt x="401" y="37"/>
                  </a:cubicBezTo>
                  <a:cubicBezTo>
                    <a:pt x="427" y="12"/>
                    <a:pt x="41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2276;p74">
              <a:extLst>
                <a:ext uri="{FF2B5EF4-FFF2-40B4-BE49-F238E27FC236}">
                  <a16:creationId xmlns:a16="http://schemas.microsoft.com/office/drawing/2014/main" id="{900D212D-A42F-7120-0CF8-0DC686BA9EEE}"/>
                </a:ext>
              </a:extLst>
            </p:cNvPr>
            <p:cNvSpPr/>
            <p:nvPr/>
          </p:nvSpPr>
          <p:spPr>
            <a:xfrm>
              <a:off x="4992075" y="2916175"/>
              <a:ext cx="19150" cy="39275"/>
            </a:xfrm>
            <a:custGeom>
              <a:avLst/>
              <a:gdLst/>
              <a:ahLst/>
              <a:cxnLst/>
              <a:rect l="l" t="t" r="r" b="b"/>
              <a:pathLst>
                <a:path w="766" h="1571" extrusionOk="0">
                  <a:moveTo>
                    <a:pt x="728" y="0"/>
                  </a:moveTo>
                  <a:cubicBezTo>
                    <a:pt x="698" y="0"/>
                    <a:pt x="652" y="35"/>
                    <a:pt x="634" y="88"/>
                  </a:cubicBezTo>
                  <a:cubicBezTo>
                    <a:pt x="401" y="555"/>
                    <a:pt x="167" y="1055"/>
                    <a:pt x="0" y="1556"/>
                  </a:cubicBezTo>
                  <a:cubicBezTo>
                    <a:pt x="0" y="1567"/>
                    <a:pt x="8" y="1571"/>
                    <a:pt x="18" y="1571"/>
                  </a:cubicBezTo>
                  <a:cubicBezTo>
                    <a:pt x="37" y="1571"/>
                    <a:pt x="67" y="1556"/>
                    <a:pt x="67" y="1556"/>
                  </a:cubicBezTo>
                  <a:cubicBezTo>
                    <a:pt x="334" y="1089"/>
                    <a:pt x="534" y="588"/>
                    <a:pt x="734" y="88"/>
                  </a:cubicBezTo>
                  <a:cubicBezTo>
                    <a:pt x="765" y="26"/>
                    <a:pt x="753" y="0"/>
                    <a:pt x="7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2277;p74">
              <a:extLst>
                <a:ext uri="{FF2B5EF4-FFF2-40B4-BE49-F238E27FC236}">
                  <a16:creationId xmlns:a16="http://schemas.microsoft.com/office/drawing/2014/main" id="{C3BD86A2-0F30-5635-3655-459E43B4BB68}"/>
                </a:ext>
              </a:extLst>
            </p:cNvPr>
            <p:cNvSpPr/>
            <p:nvPr/>
          </p:nvSpPr>
          <p:spPr>
            <a:xfrm>
              <a:off x="5005400" y="2881975"/>
              <a:ext cx="35000" cy="76725"/>
            </a:xfrm>
            <a:custGeom>
              <a:avLst/>
              <a:gdLst/>
              <a:ahLst/>
              <a:cxnLst/>
              <a:rect l="l" t="t" r="r" b="b"/>
              <a:pathLst>
                <a:path w="1400" h="3069" extrusionOk="0">
                  <a:moveTo>
                    <a:pt x="1351" y="0"/>
                  </a:moveTo>
                  <a:cubicBezTo>
                    <a:pt x="1316" y="0"/>
                    <a:pt x="1269" y="35"/>
                    <a:pt x="1269" y="88"/>
                  </a:cubicBezTo>
                  <a:cubicBezTo>
                    <a:pt x="835" y="1022"/>
                    <a:pt x="301" y="2023"/>
                    <a:pt x="1" y="3024"/>
                  </a:cubicBezTo>
                  <a:cubicBezTo>
                    <a:pt x="1" y="3057"/>
                    <a:pt x="12" y="3068"/>
                    <a:pt x="27" y="3068"/>
                  </a:cubicBezTo>
                  <a:cubicBezTo>
                    <a:pt x="57" y="3068"/>
                    <a:pt x="101" y="3024"/>
                    <a:pt x="101" y="3024"/>
                  </a:cubicBezTo>
                  <a:cubicBezTo>
                    <a:pt x="601" y="2090"/>
                    <a:pt x="968" y="1089"/>
                    <a:pt x="1369" y="88"/>
                  </a:cubicBezTo>
                  <a:cubicBezTo>
                    <a:pt x="1400" y="26"/>
                    <a:pt x="1380"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2278;p74">
              <a:extLst>
                <a:ext uri="{FF2B5EF4-FFF2-40B4-BE49-F238E27FC236}">
                  <a16:creationId xmlns:a16="http://schemas.microsoft.com/office/drawing/2014/main" id="{A3216A97-B97C-B3C4-5DF1-161DE6E29E1A}"/>
                </a:ext>
              </a:extLst>
            </p:cNvPr>
            <p:cNvSpPr/>
            <p:nvPr/>
          </p:nvSpPr>
          <p:spPr>
            <a:xfrm>
              <a:off x="5020900" y="2855950"/>
              <a:ext cx="56250" cy="134275"/>
            </a:xfrm>
            <a:custGeom>
              <a:avLst/>
              <a:gdLst/>
              <a:ahLst/>
              <a:cxnLst/>
              <a:rect l="l" t="t" r="r" b="b"/>
              <a:pathLst>
                <a:path w="2250" h="5371" extrusionOk="0">
                  <a:moveTo>
                    <a:pt x="2212" y="0"/>
                  </a:moveTo>
                  <a:cubicBezTo>
                    <a:pt x="2162" y="0"/>
                    <a:pt x="2083" y="39"/>
                    <a:pt x="2083" y="62"/>
                  </a:cubicBezTo>
                  <a:cubicBezTo>
                    <a:pt x="1482" y="1830"/>
                    <a:pt x="849" y="3631"/>
                    <a:pt x="15" y="5332"/>
                  </a:cubicBezTo>
                  <a:cubicBezTo>
                    <a:pt x="1" y="5361"/>
                    <a:pt x="10" y="5371"/>
                    <a:pt x="31" y="5371"/>
                  </a:cubicBezTo>
                  <a:cubicBezTo>
                    <a:pt x="60" y="5371"/>
                    <a:pt x="110" y="5352"/>
                    <a:pt x="148" y="5332"/>
                  </a:cubicBezTo>
                  <a:cubicBezTo>
                    <a:pt x="1082" y="3698"/>
                    <a:pt x="1649" y="1797"/>
                    <a:pt x="2250" y="29"/>
                  </a:cubicBezTo>
                  <a:cubicBezTo>
                    <a:pt x="2250" y="8"/>
                    <a:pt x="2234" y="0"/>
                    <a:pt x="2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2279;p74">
              <a:extLst>
                <a:ext uri="{FF2B5EF4-FFF2-40B4-BE49-F238E27FC236}">
                  <a16:creationId xmlns:a16="http://schemas.microsoft.com/office/drawing/2014/main" id="{4BB3DA3B-940C-241E-E202-0E7113A1778E}"/>
                </a:ext>
              </a:extLst>
            </p:cNvPr>
            <p:cNvSpPr/>
            <p:nvPr/>
          </p:nvSpPr>
          <p:spPr>
            <a:xfrm>
              <a:off x="5047950" y="2848450"/>
              <a:ext cx="49475" cy="146800"/>
            </a:xfrm>
            <a:custGeom>
              <a:avLst/>
              <a:gdLst/>
              <a:ahLst/>
              <a:cxnLst/>
              <a:rect l="l" t="t" r="r" b="b"/>
              <a:pathLst>
                <a:path w="1979" h="5872" extrusionOk="0">
                  <a:moveTo>
                    <a:pt x="1955" y="1"/>
                  </a:moveTo>
                  <a:cubicBezTo>
                    <a:pt x="1918" y="1"/>
                    <a:pt x="1835" y="48"/>
                    <a:pt x="1835" y="95"/>
                  </a:cubicBezTo>
                  <a:cubicBezTo>
                    <a:pt x="1301" y="2030"/>
                    <a:pt x="567" y="3931"/>
                    <a:pt x="0" y="5833"/>
                  </a:cubicBezTo>
                  <a:cubicBezTo>
                    <a:pt x="0" y="5861"/>
                    <a:pt x="18" y="5871"/>
                    <a:pt x="39" y="5871"/>
                  </a:cubicBezTo>
                  <a:cubicBezTo>
                    <a:pt x="67" y="5871"/>
                    <a:pt x="100" y="5852"/>
                    <a:pt x="100" y="5833"/>
                  </a:cubicBezTo>
                  <a:cubicBezTo>
                    <a:pt x="834" y="3965"/>
                    <a:pt x="1435" y="1997"/>
                    <a:pt x="1968" y="28"/>
                  </a:cubicBezTo>
                  <a:cubicBezTo>
                    <a:pt x="1978" y="9"/>
                    <a:pt x="1971" y="1"/>
                    <a:pt x="19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2280;p74">
              <a:extLst>
                <a:ext uri="{FF2B5EF4-FFF2-40B4-BE49-F238E27FC236}">
                  <a16:creationId xmlns:a16="http://schemas.microsoft.com/office/drawing/2014/main" id="{4EC72C82-7923-FDAA-6810-4B9C781E0888}"/>
                </a:ext>
              </a:extLst>
            </p:cNvPr>
            <p:cNvSpPr/>
            <p:nvPr/>
          </p:nvSpPr>
          <p:spPr>
            <a:xfrm>
              <a:off x="5071800" y="2872575"/>
              <a:ext cx="34550" cy="93825"/>
            </a:xfrm>
            <a:custGeom>
              <a:avLst/>
              <a:gdLst/>
              <a:ahLst/>
              <a:cxnLst/>
              <a:rect l="l" t="t" r="r" b="b"/>
              <a:pathLst>
                <a:path w="1382" h="3753" extrusionOk="0">
                  <a:moveTo>
                    <a:pt x="1310" y="1"/>
                  </a:moveTo>
                  <a:cubicBezTo>
                    <a:pt x="1265" y="1"/>
                    <a:pt x="1214" y="28"/>
                    <a:pt x="1214" y="64"/>
                  </a:cubicBezTo>
                  <a:cubicBezTo>
                    <a:pt x="847" y="1298"/>
                    <a:pt x="447" y="2499"/>
                    <a:pt x="14" y="3700"/>
                  </a:cubicBezTo>
                  <a:cubicBezTo>
                    <a:pt x="0" y="3739"/>
                    <a:pt x="13" y="3753"/>
                    <a:pt x="33" y="3753"/>
                  </a:cubicBezTo>
                  <a:cubicBezTo>
                    <a:pt x="64" y="3753"/>
                    <a:pt x="114" y="3720"/>
                    <a:pt x="114" y="3700"/>
                  </a:cubicBezTo>
                  <a:cubicBezTo>
                    <a:pt x="614" y="2533"/>
                    <a:pt x="981" y="1298"/>
                    <a:pt x="1381" y="64"/>
                  </a:cubicBezTo>
                  <a:cubicBezTo>
                    <a:pt x="1381" y="19"/>
                    <a:pt x="1347" y="1"/>
                    <a:pt x="1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2281;p74">
              <a:extLst>
                <a:ext uri="{FF2B5EF4-FFF2-40B4-BE49-F238E27FC236}">
                  <a16:creationId xmlns:a16="http://schemas.microsoft.com/office/drawing/2014/main" id="{DFFFACAB-B9BE-E9A1-D4D2-7623EC592962}"/>
                </a:ext>
              </a:extLst>
            </p:cNvPr>
            <p:cNvSpPr/>
            <p:nvPr/>
          </p:nvSpPr>
          <p:spPr>
            <a:xfrm>
              <a:off x="5015500" y="2882800"/>
              <a:ext cx="39525" cy="84700"/>
            </a:xfrm>
            <a:custGeom>
              <a:avLst/>
              <a:gdLst/>
              <a:ahLst/>
              <a:cxnLst/>
              <a:rect l="l" t="t" r="r" b="b"/>
              <a:pathLst>
                <a:path w="1581" h="3388" extrusionOk="0">
                  <a:moveTo>
                    <a:pt x="1530" y="1"/>
                  </a:moveTo>
                  <a:cubicBezTo>
                    <a:pt x="1496" y="1"/>
                    <a:pt x="1449" y="35"/>
                    <a:pt x="1432" y="89"/>
                  </a:cubicBezTo>
                  <a:cubicBezTo>
                    <a:pt x="1031" y="1156"/>
                    <a:pt x="431" y="2224"/>
                    <a:pt x="31" y="3324"/>
                  </a:cubicBezTo>
                  <a:cubicBezTo>
                    <a:pt x="1" y="3370"/>
                    <a:pt x="11" y="3388"/>
                    <a:pt x="32" y="3388"/>
                  </a:cubicBezTo>
                  <a:cubicBezTo>
                    <a:pt x="57" y="3388"/>
                    <a:pt x="97" y="3361"/>
                    <a:pt x="97" y="3324"/>
                  </a:cubicBezTo>
                  <a:cubicBezTo>
                    <a:pt x="698" y="2290"/>
                    <a:pt x="1131" y="1190"/>
                    <a:pt x="1565" y="89"/>
                  </a:cubicBezTo>
                  <a:cubicBezTo>
                    <a:pt x="1581" y="27"/>
                    <a:pt x="1560" y="1"/>
                    <a:pt x="15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2282;p74">
              <a:extLst>
                <a:ext uri="{FF2B5EF4-FFF2-40B4-BE49-F238E27FC236}">
                  <a16:creationId xmlns:a16="http://schemas.microsoft.com/office/drawing/2014/main" id="{A93E9C5F-4E64-EF47-0544-4F144E0FFE56}"/>
                </a:ext>
              </a:extLst>
            </p:cNvPr>
            <p:cNvSpPr/>
            <p:nvPr/>
          </p:nvSpPr>
          <p:spPr>
            <a:xfrm>
              <a:off x="4993725" y="3032700"/>
              <a:ext cx="12550" cy="20300"/>
            </a:xfrm>
            <a:custGeom>
              <a:avLst/>
              <a:gdLst/>
              <a:ahLst/>
              <a:cxnLst/>
              <a:rect l="l" t="t" r="r" b="b"/>
              <a:pathLst>
                <a:path w="502" h="812" extrusionOk="0">
                  <a:moveTo>
                    <a:pt x="459" y="1"/>
                  </a:moveTo>
                  <a:cubicBezTo>
                    <a:pt x="431" y="1"/>
                    <a:pt x="401" y="27"/>
                    <a:pt x="401" y="64"/>
                  </a:cubicBezTo>
                  <a:cubicBezTo>
                    <a:pt x="268" y="264"/>
                    <a:pt x="1" y="531"/>
                    <a:pt x="68" y="798"/>
                  </a:cubicBezTo>
                  <a:cubicBezTo>
                    <a:pt x="68" y="807"/>
                    <a:pt x="73" y="811"/>
                    <a:pt x="82" y="811"/>
                  </a:cubicBezTo>
                  <a:cubicBezTo>
                    <a:pt x="101" y="811"/>
                    <a:pt x="134" y="788"/>
                    <a:pt x="134" y="764"/>
                  </a:cubicBezTo>
                  <a:cubicBezTo>
                    <a:pt x="234" y="631"/>
                    <a:pt x="234" y="497"/>
                    <a:pt x="301" y="431"/>
                  </a:cubicBezTo>
                  <a:cubicBezTo>
                    <a:pt x="368" y="297"/>
                    <a:pt x="435" y="164"/>
                    <a:pt x="501" y="64"/>
                  </a:cubicBezTo>
                  <a:cubicBezTo>
                    <a:pt x="501" y="19"/>
                    <a:pt x="481" y="1"/>
                    <a:pt x="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2283;p74">
              <a:extLst>
                <a:ext uri="{FF2B5EF4-FFF2-40B4-BE49-F238E27FC236}">
                  <a16:creationId xmlns:a16="http://schemas.microsoft.com/office/drawing/2014/main" id="{9B2E969B-5F8A-E800-2ACE-DE8B8BDD70E0}"/>
                </a:ext>
              </a:extLst>
            </p:cNvPr>
            <p:cNvSpPr/>
            <p:nvPr/>
          </p:nvSpPr>
          <p:spPr>
            <a:xfrm>
              <a:off x="5013750" y="3039500"/>
              <a:ext cx="7525" cy="14725"/>
            </a:xfrm>
            <a:custGeom>
              <a:avLst/>
              <a:gdLst/>
              <a:ahLst/>
              <a:cxnLst/>
              <a:rect l="l" t="t" r="r" b="b"/>
              <a:pathLst>
                <a:path w="301" h="589" extrusionOk="0">
                  <a:moveTo>
                    <a:pt x="247" y="0"/>
                  </a:moveTo>
                  <a:cubicBezTo>
                    <a:pt x="217" y="0"/>
                    <a:pt x="184" y="9"/>
                    <a:pt x="167" y="25"/>
                  </a:cubicBezTo>
                  <a:cubicBezTo>
                    <a:pt x="101" y="192"/>
                    <a:pt x="34" y="392"/>
                    <a:pt x="1" y="559"/>
                  </a:cubicBezTo>
                  <a:cubicBezTo>
                    <a:pt x="1" y="581"/>
                    <a:pt x="4" y="589"/>
                    <a:pt x="12" y="589"/>
                  </a:cubicBezTo>
                  <a:cubicBezTo>
                    <a:pt x="27" y="589"/>
                    <a:pt x="56" y="559"/>
                    <a:pt x="101" y="559"/>
                  </a:cubicBezTo>
                  <a:cubicBezTo>
                    <a:pt x="167" y="392"/>
                    <a:pt x="201" y="192"/>
                    <a:pt x="301" y="25"/>
                  </a:cubicBezTo>
                  <a:cubicBezTo>
                    <a:pt x="301" y="9"/>
                    <a:pt x="276" y="0"/>
                    <a:pt x="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2284;p74">
              <a:extLst>
                <a:ext uri="{FF2B5EF4-FFF2-40B4-BE49-F238E27FC236}">
                  <a16:creationId xmlns:a16="http://schemas.microsoft.com/office/drawing/2014/main" id="{187CFBAF-5370-D9DE-81B2-388F06AF7D11}"/>
                </a:ext>
              </a:extLst>
            </p:cNvPr>
            <p:cNvSpPr/>
            <p:nvPr/>
          </p:nvSpPr>
          <p:spPr>
            <a:xfrm>
              <a:off x="5027100" y="3044450"/>
              <a:ext cx="5850" cy="13925"/>
            </a:xfrm>
            <a:custGeom>
              <a:avLst/>
              <a:gdLst/>
              <a:ahLst/>
              <a:cxnLst/>
              <a:rect l="l" t="t" r="r" b="b"/>
              <a:pathLst>
                <a:path w="234" h="557" extrusionOk="0">
                  <a:moveTo>
                    <a:pt x="173" y="1"/>
                  </a:moveTo>
                  <a:cubicBezTo>
                    <a:pt x="119" y="1"/>
                    <a:pt x="67" y="55"/>
                    <a:pt x="67" y="127"/>
                  </a:cubicBezTo>
                  <a:cubicBezTo>
                    <a:pt x="67" y="261"/>
                    <a:pt x="0" y="428"/>
                    <a:pt x="100" y="528"/>
                  </a:cubicBezTo>
                  <a:cubicBezTo>
                    <a:pt x="100" y="548"/>
                    <a:pt x="104" y="556"/>
                    <a:pt x="109" y="556"/>
                  </a:cubicBezTo>
                  <a:cubicBezTo>
                    <a:pt x="121" y="556"/>
                    <a:pt x="144" y="517"/>
                    <a:pt x="167" y="494"/>
                  </a:cubicBezTo>
                  <a:cubicBezTo>
                    <a:pt x="234" y="361"/>
                    <a:pt x="234" y="194"/>
                    <a:pt x="234" y="27"/>
                  </a:cubicBezTo>
                  <a:cubicBezTo>
                    <a:pt x="215" y="9"/>
                    <a:pt x="194"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2285;p74">
              <a:extLst>
                <a:ext uri="{FF2B5EF4-FFF2-40B4-BE49-F238E27FC236}">
                  <a16:creationId xmlns:a16="http://schemas.microsoft.com/office/drawing/2014/main" id="{2A5FD275-E63B-796A-1172-CFB42EFFFEFC}"/>
                </a:ext>
              </a:extLst>
            </p:cNvPr>
            <p:cNvSpPr/>
            <p:nvPr/>
          </p:nvSpPr>
          <p:spPr>
            <a:xfrm>
              <a:off x="5034600" y="3052150"/>
              <a:ext cx="5675" cy="10175"/>
            </a:xfrm>
            <a:custGeom>
              <a:avLst/>
              <a:gdLst/>
              <a:ahLst/>
              <a:cxnLst/>
              <a:rect l="l" t="t" r="r" b="b"/>
              <a:pathLst>
                <a:path w="227" h="407" extrusionOk="0">
                  <a:moveTo>
                    <a:pt x="195" y="0"/>
                  </a:moveTo>
                  <a:cubicBezTo>
                    <a:pt x="162" y="0"/>
                    <a:pt x="101" y="33"/>
                    <a:pt x="101" y="53"/>
                  </a:cubicBezTo>
                  <a:cubicBezTo>
                    <a:pt x="34" y="153"/>
                    <a:pt x="34" y="286"/>
                    <a:pt x="0" y="353"/>
                  </a:cubicBezTo>
                  <a:cubicBezTo>
                    <a:pt x="0" y="392"/>
                    <a:pt x="16" y="406"/>
                    <a:pt x="35" y="406"/>
                  </a:cubicBezTo>
                  <a:cubicBezTo>
                    <a:pt x="64" y="406"/>
                    <a:pt x="101" y="373"/>
                    <a:pt x="101" y="353"/>
                  </a:cubicBezTo>
                  <a:cubicBezTo>
                    <a:pt x="134" y="286"/>
                    <a:pt x="167" y="153"/>
                    <a:pt x="201" y="53"/>
                  </a:cubicBezTo>
                  <a:cubicBezTo>
                    <a:pt x="227" y="14"/>
                    <a:pt x="217" y="0"/>
                    <a:pt x="1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2286;p74">
              <a:extLst>
                <a:ext uri="{FF2B5EF4-FFF2-40B4-BE49-F238E27FC236}">
                  <a16:creationId xmlns:a16="http://schemas.microsoft.com/office/drawing/2014/main" id="{77264E62-4E56-3926-676F-1F9E3CBB1440}"/>
                </a:ext>
              </a:extLst>
            </p:cNvPr>
            <p:cNvSpPr/>
            <p:nvPr/>
          </p:nvSpPr>
          <p:spPr>
            <a:xfrm>
              <a:off x="5095825" y="3052075"/>
              <a:ext cx="16150" cy="21150"/>
            </a:xfrm>
            <a:custGeom>
              <a:avLst/>
              <a:gdLst/>
              <a:ahLst/>
              <a:cxnLst/>
              <a:rect l="l" t="t" r="r" b="b"/>
              <a:pathLst>
                <a:path w="646" h="846" extrusionOk="0">
                  <a:moveTo>
                    <a:pt x="590" y="1"/>
                  </a:moveTo>
                  <a:cubicBezTo>
                    <a:pt x="565" y="1"/>
                    <a:pt x="534" y="9"/>
                    <a:pt x="520" y="23"/>
                  </a:cubicBezTo>
                  <a:cubicBezTo>
                    <a:pt x="353" y="289"/>
                    <a:pt x="153" y="523"/>
                    <a:pt x="20" y="790"/>
                  </a:cubicBezTo>
                  <a:cubicBezTo>
                    <a:pt x="0" y="829"/>
                    <a:pt x="15" y="845"/>
                    <a:pt x="37" y="845"/>
                  </a:cubicBezTo>
                  <a:cubicBezTo>
                    <a:pt x="53" y="845"/>
                    <a:pt x="73" y="837"/>
                    <a:pt x="87" y="823"/>
                  </a:cubicBezTo>
                  <a:cubicBezTo>
                    <a:pt x="320" y="623"/>
                    <a:pt x="420" y="323"/>
                    <a:pt x="587" y="56"/>
                  </a:cubicBezTo>
                  <a:cubicBezTo>
                    <a:pt x="646" y="17"/>
                    <a:pt x="624" y="1"/>
                    <a:pt x="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2287;p74">
              <a:extLst>
                <a:ext uri="{FF2B5EF4-FFF2-40B4-BE49-F238E27FC236}">
                  <a16:creationId xmlns:a16="http://schemas.microsoft.com/office/drawing/2014/main" id="{51C3CED8-BF9F-E65A-5A6D-72B1EB36646F}"/>
                </a:ext>
              </a:extLst>
            </p:cNvPr>
            <p:cNvSpPr/>
            <p:nvPr/>
          </p:nvSpPr>
          <p:spPr>
            <a:xfrm>
              <a:off x="5109650" y="3062375"/>
              <a:ext cx="5575" cy="15650"/>
            </a:xfrm>
            <a:custGeom>
              <a:avLst/>
              <a:gdLst/>
              <a:ahLst/>
              <a:cxnLst/>
              <a:rect l="l" t="t" r="r" b="b"/>
              <a:pathLst>
                <a:path w="223" h="626" extrusionOk="0">
                  <a:moveTo>
                    <a:pt x="215" y="1"/>
                  </a:moveTo>
                  <a:cubicBezTo>
                    <a:pt x="196" y="1"/>
                    <a:pt x="134" y="55"/>
                    <a:pt x="134" y="78"/>
                  </a:cubicBezTo>
                  <a:cubicBezTo>
                    <a:pt x="101" y="244"/>
                    <a:pt x="1" y="445"/>
                    <a:pt x="34" y="611"/>
                  </a:cubicBezTo>
                  <a:cubicBezTo>
                    <a:pt x="34" y="621"/>
                    <a:pt x="40" y="625"/>
                    <a:pt x="48" y="625"/>
                  </a:cubicBezTo>
                  <a:cubicBezTo>
                    <a:pt x="67" y="625"/>
                    <a:pt x="101" y="602"/>
                    <a:pt x="101" y="578"/>
                  </a:cubicBezTo>
                  <a:cubicBezTo>
                    <a:pt x="167" y="411"/>
                    <a:pt x="167" y="211"/>
                    <a:pt x="201" y="44"/>
                  </a:cubicBezTo>
                  <a:cubicBezTo>
                    <a:pt x="222" y="13"/>
                    <a:pt x="223"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2288;p74">
              <a:extLst>
                <a:ext uri="{FF2B5EF4-FFF2-40B4-BE49-F238E27FC236}">
                  <a16:creationId xmlns:a16="http://schemas.microsoft.com/office/drawing/2014/main" id="{13F7CEF4-951C-985A-C1AE-F8869CFFD0EA}"/>
                </a:ext>
              </a:extLst>
            </p:cNvPr>
            <p:cNvSpPr/>
            <p:nvPr/>
          </p:nvSpPr>
          <p:spPr>
            <a:xfrm>
              <a:off x="5123000" y="3060650"/>
              <a:ext cx="6700" cy="19850"/>
            </a:xfrm>
            <a:custGeom>
              <a:avLst/>
              <a:gdLst/>
              <a:ahLst/>
              <a:cxnLst/>
              <a:rect l="l" t="t" r="r" b="b"/>
              <a:pathLst>
                <a:path w="268" h="794" extrusionOk="0">
                  <a:moveTo>
                    <a:pt x="246" y="1"/>
                  </a:moveTo>
                  <a:cubicBezTo>
                    <a:pt x="209" y="1"/>
                    <a:pt x="134" y="38"/>
                    <a:pt x="134" y="113"/>
                  </a:cubicBezTo>
                  <a:cubicBezTo>
                    <a:pt x="100" y="313"/>
                    <a:pt x="0" y="547"/>
                    <a:pt x="0" y="780"/>
                  </a:cubicBezTo>
                  <a:cubicBezTo>
                    <a:pt x="0" y="789"/>
                    <a:pt x="8" y="793"/>
                    <a:pt x="18" y="793"/>
                  </a:cubicBezTo>
                  <a:cubicBezTo>
                    <a:pt x="47" y="793"/>
                    <a:pt x="100" y="763"/>
                    <a:pt x="100" y="714"/>
                  </a:cubicBezTo>
                  <a:cubicBezTo>
                    <a:pt x="167" y="514"/>
                    <a:pt x="234" y="247"/>
                    <a:pt x="267" y="13"/>
                  </a:cubicBezTo>
                  <a:cubicBezTo>
                    <a:pt x="267" y="5"/>
                    <a:pt x="259" y="1"/>
                    <a:pt x="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2289;p74">
              <a:extLst>
                <a:ext uri="{FF2B5EF4-FFF2-40B4-BE49-F238E27FC236}">
                  <a16:creationId xmlns:a16="http://schemas.microsoft.com/office/drawing/2014/main" id="{B20860C5-C946-5018-C746-793E78986FB1}"/>
                </a:ext>
              </a:extLst>
            </p:cNvPr>
            <p:cNvSpPr/>
            <p:nvPr/>
          </p:nvSpPr>
          <p:spPr>
            <a:xfrm>
              <a:off x="5135500" y="3064800"/>
              <a:ext cx="4200" cy="16525"/>
            </a:xfrm>
            <a:custGeom>
              <a:avLst/>
              <a:gdLst/>
              <a:ahLst/>
              <a:cxnLst/>
              <a:rect l="l" t="t" r="r" b="b"/>
              <a:pathLst>
                <a:path w="168" h="661" extrusionOk="0">
                  <a:moveTo>
                    <a:pt x="150" y="1"/>
                  </a:moveTo>
                  <a:cubicBezTo>
                    <a:pt x="121" y="1"/>
                    <a:pt x="67" y="32"/>
                    <a:pt x="67" y="81"/>
                  </a:cubicBezTo>
                  <a:cubicBezTo>
                    <a:pt x="67" y="247"/>
                    <a:pt x="1" y="481"/>
                    <a:pt x="67" y="648"/>
                  </a:cubicBezTo>
                  <a:cubicBezTo>
                    <a:pt x="67" y="657"/>
                    <a:pt x="72" y="661"/>
                    <a:pt x="79" y="661"/>
                  </a:cubicBezTo>
                  <a:cubicBezTo>
                    <a:pt x="98" y="661"/>
                    <a:pt x="134" y="630"/>
                    <a:pt x="134" y="581"/>
                  </a:cubicBezTo>
                  <a:cubicBezTo>
                    <a:pt x="167" y="448"/>
                    <a:pt x="167" y="214"/>
                    <a:pt x="167" y="14"/>
                  </a:cubicBezTo>
                  <a:cubicBezTo>
                    <a:pt x="167" y="5"/>
                    <a:pt x="160" y="1"/>
                    <a:pt x="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2290;p74">
              <a:extLst>
                <a:ext uri="{FF2B5EF4-FFF2-40B4-BE49-F238E27FC236}">
                  <a16:creationId xmlns:a16="http://schemas.microsoft.com/office/drawing/2014/main" id="{38278774-D03C-ECA1-6A21-889C1470ECD3}"/>
                </a:ext>
              </a:extLst>
            </p:cNvPr>
            <p:cNvSpPr/>
            <p:nvPr/>
          </p:nvSpPr>
          <p:spPr>
            <a:xfrm>
              <a:off x="5146000" y="3061900"/>
              <a:ext cx="9550" cy="23400"/>
            </a:xfrm>
            <a:custGeom>
              <a:avLst/>
              <a:gdLst/>
              <a:ahLst/>
              <a:cxnLst/>
              <a:rect l="l" t="t" r="r" b="b"/>
              <a:pathLst>
                <a:path w="382" h="936" extrusionOk="0">
                  <a:moveTo>
                    <a:pt x="324" y="0"/>
                  </a:moveTo>
                  <a:cubicBezTo>
                    <a:pt x="288" y="0"/>
                    <a:pt x="248" y="27"/>
                    <a:pt x="248" y="63"/>
                  </a:cubicBezTo>
                  <a:cubicBezTo>
                    <a:pt x="181" y="330"/>
                    <a:pt x="81" y="597"/>
                    <a:pt x="14" y="897"/>
                  </a:cubicBezTo>
                  <a:cubicBezTo>
                    <a:pt x="0" y="925"/>
                    <a:pt x="10" y="936"/>
                    <a:pt x="31" y="936"/>
                  </a:cubicBezTo>
                  <a:cubicBezTo>
                    <a:pt x="60" y="936"/>
                    <a:pt x="109" y="916"/>
                    <a:pt x="148" y="897"/>
                  </a:cubicBezTo>
                  <a:cubicBezTo>
                    <a:pt x="248" y="597"/>
                    <a:pt x="315" y="297"/>
                    <a:pt x="381" y="63"/>
                  </a:cubicBezTo>
                  <a:cubicBezTo>
                    <a:pt x="381" y="18"/>
                    <a:pt x="354" y="0"/>
                    <a:pt x="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2291;p74">
              <a:extLst>
                <a:ext uri="{FF2B5EF4-FFF2-40B4-BE49-F238E27FC236}">
                  <a16:creationId xmlns:a16="http://schemas.microsoft.com/office/drawing/2014/main" id="{E953BBEE-865C-A0DE-7804-70FF20795430}"/>
                </a:ext>
              </a:extLst>
            </p:cNvPr>
            <p:cNvSpPr/>
            <p:nvPr/>
          </p:nvSpPr>
          <p:spPr>
            <a:xfrm>
              <a:off x="5155175" y="3063025"/>
              <a:ext cx="9550" cy="22275"/>
            </a:xfrm>
            <a:custGeom>
              <a:avLst/>
              <a:gdLst/>
              <a:ahLst/>
              <a:cxnLst/>
              <a:rect l="l" t="t" r="r" b="b"/>
              <a:pathLst>
                <a:path w="382" h="891" extrusionOk="0">
                  <a:moveTo>
                    <a:pt x="351" y="1"/>
                  </a:moveTo>
                  <a:cubicBezTo>
                    <a:pt x="321" y="1"/>
                    <a:pt x="281" y="43"/>
                    <a:pt x="281" y="85"/>
                  </a:cubicBezTo>
                  <a:cubicBezTo>
                    <a:pt x="214" y="385"/>
                    <a:pt x="148" y="585"/>
                    <a:pt x="14" y="852"/>
                  </a:cubicBezTo>
                  <a:cubicBezTo>
                    <a:pt x="0" y="880"/>
                    <a:pt x="16" y="891"/>
                    <a:pt x="39" y="891"/>
                  </a:cubicBezTo>
                  <a:cubicBezTo>
                    <a:pt x="70" y="891"/>
                    <a:pt x="114" y="871"/>
                    <a:pt x="114" y="852"/>
                  </a:cubicBezTo>
                  <a:cubicBezTo>
                    <a:pt x="248" y="619"/>
                    <a:pt x="348" y="285"/>
                    <a:pt x="381" y="52"/>
                  </a:cubicBezTo>
                  <a:cubicBezTo>
                    <a:pt x="381" y="15"/>
                    <a:pt x="368"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2292;p74">
              <a:extLst>
                <a:ext uri="{FF2B5EF4-FFF2-40B4-BE49-F238E27FC236}">
                  <a16:creationId xmlns:a16="http://schemas.microsoft.com/office/drawing/2014/main" id="{7418003D-2644-C9E5-67BF-AC7BBFFE2799}"/>
                </a:ext>
              </a:extLst>
            </p:cNvPr>
            <p:cNvSpPr/>
            <p:nvPr/>
          </p:nvSpPr>
          <p:spPr>
            <a:xfrm>
              <a:off x="5148025" y="2943375"/>
              <a:ext cx="4175" cy="1700"/>
            </a:xfrm>
            <a:custGeom>
              <a:avLst/>
              <a:gdLst/>
              <a:ahLst/>
              <a:cxnLst/>
              <a:rect l="l" t="t" r="r" b="b"/>
              <a:pathLst>
                <a:path w="167" h="68" extrusionOk="0">
                  <a:moveTo>
                    <a:pt x="133" y="1"/>
                  </a:moveTo>
                  <a:cubicBezTo>
                    <a:pt x="100" y="1"/>
                    <a:pt x="0" y="68"/>
                    <a:pt x="100" y="68"/>
                  </a:cubicBezTo>
                  <a:cubicBezTo>
                    <a:pt x="133" y="68"/>
                    <a:pt x="16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2293;p74">
              <a:extLst>
                <a:ext uri="{FF2B5EF4-FFF2-40B4-BE49-F238E27FC236}">
                  <a16:creationId xmlns:a16="http://schemas.microsoft.com/office/drawing/2014/main" id="{4EA46078-29EB-7388-B990-BF775D6FB3CE}"/>
                </a:ext>
              </a:extLst>
            </p:cNvPr>
            <p:cNvSpPr/>
            <p:nvPr/>
          </p:nvSpPr>
          <p:spPr>
            <a:xfrm>
              <a:off x="5123000" y="2937800"/>
              <a:ext cx="30275" cy="57800"/>
            </a:xfrm>
            <a:custGeom>
              <a:avLst/>
              <a:gdLst/>
              <a:ahLst/>
              <a:cxnLst/>
              <a:rect l="l" t="t" r="r" b="b"/>
              <a:pathLst>
                <a:path w="1211" h="2312" extrusionOk="0">
                  <a:moveTo>
                    <a:pt x="899" y="1"/>
                  </a:moveTo>
                  <a:cubicBezTo>
                    <a:pt x="857" y="1"/>
                    <a:pt x="801" y="57"/>
                    <a:pt x="801" y="57"/>
                  </a:cubicBezTo>
                  <a:cubicBezTo>
                    <a:pt x="567" y="758"/>
                    <a:pt x="167" y="1525"/>
                    <a:pt x="0" y="2259"/>
                  </a:cubicBezTo>
                  <a:cubicBezTo>
                    <a:pt x="0" y="2298"/>
                    <a:pt x="16" y="2311"/>
                    <a:pt x="36" y="2311"/>
                  </a:cubicBezTo>
                  <a:cubicBezTo>
                    <a:pt x="69" y="2311"/>
                    <a:pt x="114" y="2279"/>
                    <a:pt x="134" y="2259"/>
                  </a:cubicBezTo>
                  <a:cubicBezTo>
                    <a:pt x="443" y="1609"/>
                    <a:pt x="695" y="873"/>
                    <a:pt x="916" y="185"/>
                  </a:cubicBezTo>
                  <a:lnTo>
                    <a:pt x="916" y="185"/>
                  </a:lnTo>
                  <a:cubicBezTo>
                    <a:pt x="960" y="222"/>
                    <a:pt x="1008" y="250"/>
                    <a:pt x="1068" y="291"/>
                  </a:cubicBezTo>
                  <a:cubicBezTo>
                    <a:pt x="1076" y="307"/>
                    <a:pt x="1090" y="313"/>
                    <a:pt x="1105" y="313"/>
                  </a:cubicBezTo>
                  <a:cubicBezTo>
                    <a:pt x="1152" y="313"/>
                    <a:pt x="1210" y="249"/>
                    <a:pt x="1134" y="224"/>
                  </a:cubicBezTo>
                  <a:cubicBezTo>
                    <a:pt x="1079" y="168"/>
                    <a:pt x="1001" y="113"/>
                    <a:pt x="957" y="58"/>
                  </a:cubicBezTo>
                  <a:lnTo>
                    <a:pt x="957" y="58"/>
                  </a:lnTo>
                  <a:cubicBezTo>
                    <a:pt x="960" y="46"/>
                    <a:pt x="964" y="35"/>
                    <a:pt x="968" y="24"/>
                  </a:cubicBezTo>
                  <a:lnTo>
                    <a:pt x="968" y="24"/>
                  </a:lnTo>
                  <a:cubicBezTo>
                    <a:pt x="960" y="31"/>
                    <a:pt x="953" y="37"/>
                    <a:pt x="945" y="42"/>
                  </a:cubicBezTo>
                  <a:lnTo>
                    <a:pt x="945" y="42"/>
                  </a:lnTo>
                  <a:cubicBezTo>
                    <a:pt x="941" y="36"/>
                    <a:pt x="937" y="30"/>
                    <a:pt x="934" y="24"/>
                  </a:cubicBezTo>
                  <a:cubicBezTo>
                    <a:pt x="926" y="7"/>
                    <a:pt x="913" y="1"/>
                    <a:pt x="8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2294;p74">
              <a:extLst>
                <a:ext uri="{FF2B5EF4-FFF2-40B4-BE49-F238E27FC236}">
                  <a16:creationId xmlns:a16="http://schemas.microsoft.com/office/drawing/2014/main" id="{D19C4A38-38D9-1D06-4F1D-CFFEAF1CD459}"/>
                </a:ext>
              </a:extLst>
            </p:cNvPr>
            <p:cNvSpPr/>
            <p:nvPr/>
          </p:nvSpPr>
          <p:spPr>
            <a:xfrm>
              <a:off x="5141350" y="2964225"/>
              <a:ext cx="9850" cy="25175"/>
            </a:xfrm>
            <a:custGeom>
              <a:avLst/>
              <a:gdLst/>
              <a:ahLst/>
              <a:cxnLst/>
              <a:rect l="l" t="t" r="r" b="b"/>
              <a:pathLst>
                <a:path w="394" h="1007" extrusionOk="0">
                  <a:moveTo>
                    <a:pt x="382" y="0"/>
                  </a:moveTo>
                  <a:cubicBezTo>
                    <a:pt x="363" y="0"/>
                    <a:pt x="309" y="47"/>
                    <a:pt x="267" y="67"/>
                  </a:cubicBezTo>
                  <a:cubicBezTo>
                    <a:pt x="200" y="368"/>
                    <a:pt x="67" y="668"/>
                    <a:pt x="0" y="968"/>
                  </a:cubicBezTo>
                  <a:cubicBezTo>
                    <a:pt x="0" y="996"/>
                    <a:pt x="12" y="1007"/>
                    <a:pt x="26" y="1007"/>
                  </a:cubicBezTo>
                  <a:cubicBezTo>
                    <a:pt x="45" y="1007"/>
                    <a:pt x="67" y="987"/>
                    <a:pt x="67" y="968"/>
                  </a:cubicBezTo>
                  <a:cubicBezTo>
                    <a:pt x="200" y="668"/>
                    <a:pt x="267" y="368"/>
                    <a:pt x="367" y="67"/>
                  </a:cubicBezTo>
                  <a:cubicBezTo>
                    <a:pt x="392" y="17"/>
                    <a:pt x="394"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2295;p74">
              <a:extLst>
                <a:ext uri="{FF2B5EF4-FFF2-40B4-BE49-F238E27FC236}">
                  <a16:creationId xmlns:a16="http://schemas.microsoft.com/office/drawing/2014/main" id="{DFD817AC-D41F-66C4-F003-7CA9295C70CB}"/>
                </a:ext>
              </a:extLst>
            </p:cNvPr>
            <p:cNvSpPr/>
            <p:nvPr/>
          </p:nvSpPr>
          <p:spPr>
            <a:xfrm>
              <a:off x="5151800" y="2975650"/>
              <a:ext cx="11600" cy="21050"/>
            </a:xfrm>
            <a:custGeom>
              <a:avLst/>
              <a:gdLst/>
              <a:ahLst/>
              <a:cxnLst/>
              <a:rect l="l" t="t" r="r" b="b"/>
              <a:pathLst>
                <a:path w="464" h="842" extrusionOk="0">
                  <a:moveTo>
                    <a:pt x="423" y="0"/>
                  </a:moveTo>
                  <a:cubicBezTo>
                    <a:pt x="388" y="0"/>
                    <a:pt x="335" y="39"/>
                    <a:pt x="316" y="77"/>
                  </a:cubicBezTo>
                  <a:cubicBezTo>
                    <a:pt x="249" y="344"/>
                    <a:pt x="116" y="544"/>
                    <a:pt x="16" y="778"/>
                  </a:cubicBezTo>
                  <a:cubicBezTo>
                    <a:pt x="1" y="823"/>
                    <a:pt x="13" y="841"/>
                    <a:pt x="34" y="841"/>
                  </a:cubicBezTo>
                  <a:cubicBezTo>
                    <a:pt x="59" y="841"/>
                    <a:pt x="98" y="815"/>
                    <a:pt x="116" y="778"/>
                  </a:cubicBezTo>
                  <a:cubicBezTo>
                    <a:pt x="283" y="578"/>
                    <a:pt x="349" y="311"/>
                    <a:pt x="449" y="77"/>
                  </a:cubicBezTo>
                  <a:cubicBezTo>
                    <a:pt x="464" y="21"/>
                    <a:pt x="448" y="0"/>
                    <a:pt x="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2296;p74">
              <a:extLst>
                <a:ext uri="{FF2B5EF4-FFF2-40B4-BE49-F238E27FC236}">
                  <a16:creationId xmlns:a16="http://schemas.microsoft.com/office/drawing/2014/main" id="{EC6EF7BD-EFE8-928F-5530-AA4ADF53F463}"/>
                </a:ext>
              </a:extLst>
            </p:cNvPr>
            <p:cNvSpPr/>
            <p:nvPr/>
          </p:nvSpPr>
          <p:spPr>
            <a:xfrm>
              <a:off x="5166350" y="2813025"/>
              <a:ext cx="11100" cy="22350"/>
            </a:xfrm>
            <a:custGeom>
              <a:avLst/>
              <a:gdLst/>
              <a:ahLst/>
              <a:cxnLst/>
              <a:rect l="l" t="t" r="r" b="b"/>
              <a:pathLst>
                <a:path w="444" h="894" extrusionOk="0">
                  <a:moveTo>
                    <a:pt x="413" y="1"/>
                  </a:moveTo>
                  <a:cubicBezTo>
                    <a:pt x="378" y="1"/>
                    <a:pt x="306" y="39"/>
                    <a:pt x="268" y="78"/>
                  </a:cubicBezTo>
                  <a:cubicBezTo>
                    <a:pt x="234" y="211"/>
                    <a:pt x="168" y="378"/>
                    <a:pt x="101" y="511"/>
                  </a:cubicBezTo>
                  <a:cubicBezTo>
                    <a:pt x="68" y="612"/>
                    <a:pt x="1" y="745"/>
                    <a:pt x="1" y="878"/>
                  </a:cubicBezTo>
                  <a:cubicBezTo>
                    <a:pt x="1" y="889"/>
                    <a:pt x="8" y="893"/>
                    <a:pt x="18" y="893"/>
                  </a:cubicBezTo>
                  <a:cubicBezTo>
                    <a:pt x="38" y="893"/>
                    <a:pt x="68" y="878"/>
                    <a:pt x="68" y="878"/>
                  </a:cubicBezTo>
                  <a:cubicBezTo>
                    <a:pt x="234" y="678"/>
                    <a:pt x="334" y="345"/>
                    <a:pt x="401" y="78"/>
                  </a:cubicBezTo>
                  <a:cubicBezTo>
                    <a:pt x="444" y="21"/>
                    <a:pt x="438"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2297;p74">
              <a:extLst>
                <a:ext uri="{FF2B5EF4-FFF2-40B4-BE49-F238E27FC236}">
                  <a16:creationId xmlns:a16="http://schemas.microsoft.com/office/drawing/2014/main" id="{1FC75280-5E9B-0A64-4E99-7BBD0656D898}"/>
                </a:ext>
              </a:extLst>
            </p:cNvPr>
            <p:cNvSpPr/>
            <p:nvPr/>
          </p:nvSpPr>
          <p:spPr>
            <a:xfrm>
              <a:off x="5177200" y="2810925"/>
              <a:ext cx="13425" cy="29200"/>
            </a:xfrm>
            <a:custGeom>
              <a:avLst/>
              <a:gdLst/>
              <a:ahLst/>
              <a:cxnLst/>
              <a:rect l="l" t="t" r="r" b="b"/>
              <a:pathLst>
                <a:path w="537" h="1168" extrusionOk="0">
                  <a:moveTo>
                    <a:pt x="530" y="1"/>
                  </a:moveTo>
                  <a:cubicBezTo>
                    <a:pt x="515" y="1"/>
                    <a:pt x="424" y="48"/>
                    <a:pt x="401" y="95"/>
                  </a:cubicBezTo>
                  <a:cubicBezTo>
                    <a:pt x="334" y="262"/>
                    <a:pt x="267" y="429"/>
                    <a:pt x="234" y="595"/>
                  </a:cubicBezTo>
                  <a:cubicBezTo>
                    <a:pt x="167" y="762"/>
                    <a:pt x="67" y="962"/>
                    <a:pt x="1" y="1129"/>
                  </a:cubicBezTo>
                  <a:cubicBezTo>
                    <a:pt x="1" y="1157"/>
                    <a:pt x="18" y="1168"/>
                    <a:pt x="39" y="1168"/>
                  </a:cubicBezTo>
                  <a:cubicBezTo>
                    <a:pt x="67" y="1168"/>
                    <a:pt x="101" y="1148"/>
                    <a:pt x="101" y="1129"/>
                  </a:cubicBezTo>
                  <a:cubicBezTo>
                    <a:pt x="301" y="829"/>
                    <a:pt x="401" y="362"/>
                    <a:pt x="501" y="28"/>
                  </a:cubicBezTo>
                  <a:cubicBezTo>
                    <a:pt x="530" y="9"/>
                    <a:pt x="537" y="1"/>
                    <a:pt x="5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2298;p74">
              <a:extLst>
                <a:ext uri="{FF2B5EF4-FFF2-40B4-BE49-F238E27FC236}">
                  <a16:creationId xmlns:a16="http://schemas.microsoft.com/office/drawing/2014/main" id="{33B729E8-BB7C-779D-2B85-7964DBC4D247}"/>
                </a:ext>
              </a:extLst>
            </p:cNvPr>
            <p:cNvSpPr/>
            <p:nvPr/>
          </p:nvSpPr>
          <p:spPr>
            <a:xfrm>
              <a:off x="5121325" y="2678000"/>
              <a:ext cx="5875" cy="30125"/>
            </a:xfrm>
            <a:custGeom>
              <a:avLst/>
              <a:gdLst/>
              <a:ahLst/>
              <a:cxnLst/>
              <a:rect l="l" t="t" r="r" b="b"/>
              <a:pathLst>
                <a:path w="235" h="1205" extrusionOk="0">
                  <a:moveTo>
                    <a:pt x="154" y="0"/>
                  </a:moveTo>
                  <a:cubicBezTo>
                    <a:pt x="115" y="0"/>
                    <a:pt x="67" y="48"/>
                    <a:pt x="67" y="108"/>
                  </a:cubicBezTo>
                  <a:cubicBezTo>
                    <a:pt x="67" y="308"/>
                    <a:pt x="67" y="475"/>
                    <a:pt x="34" y="675"/>
                  </a:cubicBezTo>
                  <a:cubicBezTo>
                    <a:pt x="34" y="842"/>
                    <a:pt x="1" y="1009"/>
                    <a:pt x="34" y="1176"/>
                  </a:cubicBezTo>
                  <a:cubicBezTo>
                    <a:pt x="34" y="1196"/>
                    <a:pt x="44" y="1204"/>
                    <a:pt x="57" y="1204"/>
                  </a:cubicBezTo>
                  <a:cubicBezTo>
                    <a:pt x="86" y="1204"/>
                    <a:pt x="134" y="1165"/>
                    <a:pt x="134" y="1142"/>
                  </a:cubicBezTo>
                  <a:cubicBezTo>
                    <a:pt x="234" y="809"/>
                    <a:pt x="201" y="408"/>
                    <a:pt x="201" y="75"/>
                  </a:cubicBezTo>
                  <a:cubicBezTo>
                    <a:pt x="201" y="22"/>
                    <a:pt x="179"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2299;p74">
              <a:extLst>
                <a:ext uri="{FF2B5EF4-FFF2-40B4-BE49-F238E27FC236}">
                  <a16:creationId xmlns:a16="http://schemas.microsoft.com/office/drawing/2014/main" id="{F2F470CC-26B0-9E2A-E1F6-81A646E4788B}"/>
                </a:ext>
              </a:extLst>
            </p:cNvPr>
            <p:cNvSpPr/>
            <p:nvPr/>
          </p:nvSpPr>
          <p:spPr>
            <a:xfrm>
              <a:off x="5133825" y="2687950"/>
              <a:ext cx="7550" cy="30150"/>
            </a:xfrm>
            <a:custGeom>
              <a:avLst/>
              <a:gdLst/>
              <a:ahLst/>
              <a:cxnLst/>
              <a:rect l="l" t="t" r="r" b="b"/>
              <a:pathLst>
                <a:path w="302" h="1206" extrusionOk="0">
                  <a:moveTo>
                    <a:pt x="262" y="1"/>
                  </a:moveTo>
                  <a:cubicBezTo>
                    <a:pt x="212" y="1"/>
                    <a:pt x="134" y="54"/>
                    <a:pt x="134" y="77"/>
                  </a:cubicBezTo>
                  <a:cubicBezTo>
                    <a:pt x="68" y="444"/>
                    <a:pt x="34" y="778"/>
                    <a:pt x="1" y="1178"/>
                  </a:cubicBezTo>
                  <a:cubicBezTo>
                    <a:pt x="1" y="1198"/>
                    <a:pt x="7" y="1206"/>
                    <a:pt x="16" y="1206"/>
                  </a:cubicBezTo>
                  <a:cubicBezTo>
                    <a:pt x="40" y="1206"/>
                    <a:pt x="87" y="1158"/>
                    <a:pt x="134" y="1111"/>
                  </a:cubicBezTo>
                  <a:cubicBezTo>
                    <a:pt x="201" y="778"/>
                    <a:pt x="234" y="411"/>
                    <a:pt x="301" y="44"/>
                  </a:cubicBezTo>
                  <a:cubicBezTo>
                    <a:pt x="301" y="12"/>
                    <a:pt x="284" y="1"/>
                    <a:pt x="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2300;p74">
              <a:extLst>
                <a:ext uri="{FF2B5EF4-FFF2-40B4-BE49-F238E27FC236}">
                  <a16:creationId xmlns:a16="http://schemas.microsoft.com/office/drawing/2014/main" id="{76218CCC-FA0D-8196-DB15-78A4E45FE2E5}"/>
                </a:ext>
              </a:extLst>
            </p:cNvPr>
            <p:cNvSpPr/>
            <p:nvPr/>
          </p:nvSpPr>
          <p:spPr>
            <a:xfrm>
              <a:off x="5277275" y="2948750"/>
              <a:ext cx="10875" cy="31675"/>
            </a:xfrm>
            <a:custGeom>
              <a:avLst/>
              <a:gdLst/>
              <a:ahLst/>
              <a:cxnLst/>
              <a:rect l="l" t="t" r="r" b="b"/>
              <a:pathLst>
                <a:path w="435" h="1267" extrusionOk="0">
                  <a:moveTo>
                    <a:pt x="421" y="1"/>
                  </a:moveTo>
                  <a:cubicBezTo>
                    <a:pt x="387" y="1"/>
                    <a:pt x="301" y="93"/>
                    <a:pt x="301" y="119"/>
                  </a:cubicBezTo>
                  <a:cubicBezTo>
                    <a:pt x="301" y="353"/>
                    <a:pt x="234" y="586"/>
                    <a:pt x="134" y="787"/>
                  </a:cubicBezTo>
                  <a:cubicBezTo>
                    <a:pt x="100" y="920"/>
                    <a:pt x="0" y="1120"/>
                    <a:pt x="67" y="1254"/>
                  </a:cubicBezTo>
                  <a:cubicBezTo>
                    <a:pt x="67" y="1262"/>
                    <a:pt x="72" y="1267"/>
                    <a:pt x="79" y="1267"/>
                  </a:cubicBezTo>
                  <a:cubicBezTo>
                    <a:pt x="98" y="1267"/>
                    <a:pt x="134" y="1236"/>
                    <a:pt x="134" y="1187"/>
                  </a:cubicBezTo>
                  <a:cubicBezTo>
                    <a:pt x="234" y="1020"/>
                    <a:pt x="267" y="820"/>
                    <a:pt x="301" y="620"/>
                  </a:cubicBezTo>
                  <a:cubicBezTo>
                    <a:pt x="401" y="420"/>
                    <a:pt x="434" y="253"/>
                    <a:pt x="434" y="19"/>
                  </a:cubicBezTo>
                  <a:cubicBezTo>
                    <a:pt x="434" y="6"/>
                    <a:pt x="429" y="1"/>
                    <a:pt x="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2301;p74">
              <a:extLst>
                <a:ext uri="{FF2B5EF4-FFF2-40B4-BE49-F238E27FC236}">
                  <a16:creationId xmlns:a16="http://schemas.microsoft.com/office/drawing/2014/main" id="{D5A4FD5A-D15B-4FC4-D078-0E820019956E}"/>
                </a:ext>
              </a:extLst>
            </p:cNvPr>
            <p:cNvSpPr/>
            <p:nvPr/>
          </p:nvSpPr>
          <p:spPr>
            <a:xfrm>
              <a:off x="5287275" y="2965200"/>
              <a:ext cx="9200" cy="24900"/>
            </a:xfrm>
            <a:custGeom>
              <a:avLst/>
              <a:gdLst/>
              <a:ahLst/>
              <a:cxnLst/>
              <a:rect l="l" t="t" r="r" b="b"/>
              <a:pathLst>
                <a:path w="368" h="996" extrusionOk="0">
                  <a:moveTo>
                    <a:pt x="333" y="1"/>
                  </a:moveTo>
                  <a:cubicBezTo>
                    <a:pt x="284" y="1"/>
                    <a:pt x="201" y="48"/>
                    <a:pt x="201" y="95"/>
                  </a:cubicBezTo>
                  <a:cubicBezTo>
                    <a:pt x="201" y="195"/>
                    <a:pt x="1" y="996"/>
                    <a:pt x="201" y="996"/>
                  </a:cubicBezTo>
                  <a:cubicBezTo>
                    <a:pt x="234" y="996"/>
                    <a:pt x="234" y="962"/>
                    <a:pt x="234" y="962"/>
                  </a:cubicBezTo>
                  <a:cubicBezTo>
                    <a:pt x="268" y="829"/>
                    <a:pt x="234" y="662"/>
                    <a:pt x="268" y="529"/>
                  </a:cubicBezTo>
                  <a:cubicBezTo>
                    <a:pt x="334" y="362"/>
                    <a:pt x="368" y="195"/>
                    <a:pt x="368" y="28"/>
                  </a:cubicBezTo>
                  <a:cubicBezTo>
                    <a:pt x="368" y="9"/>
                    <a:pt x="353"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2302;p74">
              <a:extLst>
                <a:ext uri="{FF2B5EF4-FFF2-40B4-BE49-F238E27FC236}">
                  <a16:creationId xmlns:a16="http://schemas.microsoft.com/office/drawing/2014/main" id="{37509C01-9EB3-71D3-FFC6-168020E23D16}"/>
                </a:ext>
              </a:extLst>
            </p:cNvPr>
            <p:cNvSpPr/>
            <p:nvPr/>
          </p:nvSpPr>
          <p:spPr>
            <a:xfrm>
              <a:off x="5300625" y="2966750"/>
              <a:ext cx="7825" cy="27425"/>
            </a:xfrm>
            <a:custGeom>
              <a:avLst/>
              <a:gdLst/>
              <a:ahLst/>
              <a:cxnLst/>
              <a:rect l="l" t="t" r="r" b="b"/>
              <a:pathLst>
                <a:path w="313" h="1097" extrusionOk="0">
                  <a:moveTo>
                    <a:pt x="276" y="1"/>
                  </a:moveTo>
                  <a:cubicBezTo>
                    <a:pt x="236" y="1"/>
                    <a:pt x="167" y="57"/>
                    <a:pt x="167" y="100"/>
                  </a:cubicBezTo>
                  <a:cubicBezTo>
                    <a:pt x="134" y="433"/>
                    <a:pt x="0" y="734"/>
                    <a:pt x="0" y="1067"/>
                  </a:cubicBezTo>
                  <a:cubicBezTo>
                    <a:pt x="0" y="1089"/>
                    <a:pt x="15" y="1097"/>
                    <a:pt x="35" y="1097"/>
                  </a:cubicBezTo>
                  <a:cubicBezTo>
                    <a:pt x="75" y="1097"/>
                    <a:pt x="134" y="1067"/>
                    <a:pt x="134" y="1067"/>
                  </a:cubicBezTo>
                  <a:cubicBezTo>
                    <a:pt x="134" y="1034"/>
                    <a:pt x="167" y="1034"/>
                    <a:pt x="167" y="967"/>
                  </a:cubicBezTo>
                  <a:cubicBezTo>
                    <a:pt x="167" y="935"/>
                    <a:pt x="167" y="934"/>
                    <a:pt x="138" y="934"/>
                  </a:cubicBezTo>
                  <a:lnTo>
                    <a:pt x="138" y="934"/>
                  </a:lnTo>
                  <a:cubicBezTo>
                    <a:pt x="173" y="673"/>
                    <a:pt x="237" y="354"/>
                    <a:pt x="301" y="67"/>
                  </a:cubicBezTo>
                  <a:cubicBezTo>
                    <a:pt x="313" y="19"/>
                    <a:pt x="299"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2303;p74">
              <a:extLst>
                <a:ext uri="{FF2B5EF4-FFF2-40B4-BE49-F238E27FC236}">
                  <a16:creationId xmlns:a16="http://schemas.microsoft.com/office/drawing/2014/main" id="{DEA4EE63-5AE7-3831-16CB-E5AFE6EE9C1C}"/>
                </a:ext>
              </a:extLst>
            </p:cNvPr>
            <p:cNvSpPr/>
            <p:nvPr/>
          </p:nvSpPr>
          <p:spPr>
            <a:xfrm>
              <a:off x="5310625" y="2971475"/>
              <a:ext cx="14200" cy="53175"/>
            </a:xfrm>
            <a:custGeom>
              <a:avLst/>
              <a:gdLst/>
              <a:ahLst/>
              <a:cxnLst/>
              <a:rect l="l" t="t" r="r" b="b"/>
              <a:pathLst>
                <a:path w="568" h="2127" extrusionOk="0">
                  <a:moveTo>
                    <a:pt x="528" y="1"/>
                  </a:moveTo>
                  <a:cubicBezTo>
                    <a:pt x="479" y="1"/>
                    <a:pt x="401" y="55"/>
                    <a:pt x="401" y="78"/>
                  </a:cubicBezTo>
                  <a:cubicBezTo>
                    <a:pt x="268" y="745"/>
                    <a:pt x="1" y="1445"/>
                    <a:pt x="1" y="2112"/>
                  </a:cubicBezTo>
                  <a:cubicBezTo>
                    <a:pt x="1" y="2122"/>
                    <a:pt x="9" y="2126"/>
                    <a:pt x="21" y="2126"/>
                  </a:cubicBezTo>
                  <a:cubicBezTo>
                    <a:pt x="51" y="2126"/>
                    <a:pt x="101" y="2103"/>
                    <a:pt x="101" y="2079"/>
                  </a:cubicBezTo>
                  <a:cubicBezTo>
                    <a:pt x="301" y="1412"/>
                    <a:pt x="401" y="711"/>
                    <a:pt x="568" y="44"/>
                  </a:cubicBezTo>
                  <a:cubicBezTo>
                    <a:pt x="568" y="13"/>
                    <a:pt x="551" y="1"/>
                    <a:pt x="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2304;p74">
              <a:extLst>
                <a:ext uri="{FF2B5EF4-FFF2-40B4-BE49-F238E27FC236}">
                  <a16:creationId xmlns:a16="http://schemas.microsoft.com/office/drawing/2014/main" id="{8BC1FF89-ED8D-57E5-932E-666BC0443716}"/>
                </a:ext>
              </a:extLst>
            </p:cNvPr>
            <p:cNvSpPr/>
            <p:nvPr/>
          </p:nvSpPr>
          <p:spPr>
            <a:xfrm>
              <a:off x="5324800" y="2972525"/>
              <a:ext cx="21725" cy="49450"/>
            </a:xfrm>
            <a:custGeom>
              <a:avLst/>
              <a:gdLst/>
              <a:ahLst/>
              <a:cxnLst/>
              <a:rect l="l" t="t" r="r" b="b"/>
              <a:pathLst>
                <a:path w="869" h="1978" extrusionOk="0">
                  <a:moveTo>
                    <a:pt x="802" y="0"/>
                  </a:moveTo>
                  <a:cubicBezTo>
                    <a:pt x="525" y="0"/>
                    <a:pt x="399" y="411"/>
                    <a:pt x="334" y="636"/>
                  </a:cubicBezTo>
                  <a:cubicBezTo>
                    <a:pt x="234" y="870"/>
                    <a:pt x="168" y="1170"/>
                    <a:pt x="101" y="1470"/>
                  </a:cubicBezTo>
                  <a:cubicBezTo>
                    <a:pt x="67" y="1570"/>
                    <a:pt x="1" y="1837"/>
                    <a:pt x="67" y="1970"/>
                  </a:cubicBezTo>
                  <a:cubicBezTo>
                    <a:pt x="72" y="1975"/>
                    <a:pt x="78" y="1977"/>
                    <a:pt x="84" y="1977"/>
                  </a:cubicBezTo>
                  <a:cubicBezTo>
                    <a:pt x="119" y="1977"/>
                    <a:pt x="168" y="1904"/>
                    <a:pt x="168" y="1904"/>
                  </a:cubicBezTo>
                  <a:cubicBezTo>
                    <a:pt x="268" y="1704"/>
                    <a:pt x="268" y="1370"/>
                    <a:pt x="334" y="1136"/>
                  </a:cubicBezTo>
                  <a:cubicBezTo>
                    <a:pt x="368" y="970"/>
                    <a:pt x="468" y="136"/>
                    <a:pt x="735" y="136"/>
                  </a:cubicBezTo>
                  <a:cubicBezTo>
                    <a:pt x="768" y="136"/>
                    <a:pt x="868" y="36"/>
                    <a:pt x="835" y="2"/>
                  </a:cubicBezTo>
                  <a:cubicBezTo>
                    <a:pt x="824" y="1"/>
                    <a:pt x="813" y="0"/>
                    <a:pt x="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2305;p74">
              <a:extLst>
                <a:ext uri="{FF2B5EF4-FFF2-40B4-BE49-F238E27FC236}">
                  <a16:creationId xmlns:a16="http://schemas.microsoft.com/office/drawing/2014/main" id="{D4C449CC-6C90-AABA-47FA-91684CAD6FEF}"/>
                </a:ext>
              </a:extLst>
            </p:cNvPr>
            <p:cNvSpPr/>
            <p:nvPr/>
          </p:nvSpPr>
          <p:spPr>
            <a:xfrm>
              <a:off x="5343150" y="2966175"/>
              <a:ext cx="16075" cy="61325"/>
            </a:xfrm>
            <a:custGeom>
              <a:avLst/>
              <a:gdLst/>
              <a:ahLst/>
              <a:cxnLst/>
              <a:rect l="l" t="t" r="r" b="b"/>
              <a:pathLst>
                <a:path w="643" h="2453" extrusionOk="0">
                  <a:moveTo>
                    <a:pt x="630" y="1"/>
                  </a:moveTo>
                  <a:cubicBezTo>
                    <a:pt x="599" y="1"/>
                    <a:pt x="501" y="72"/>
                    <a:pt x="501" y="123"/>
                  </a:cubicBezTo>
                  <a:cubicBezTo>
                    <a:pt x="334" y="890"/>
                    <a:pt x="134" y="1657"/>
                    <a:pt x="1" y="2425"/>
                  </a:cubicBezTo>
                  <a:cubicBezTo>
                    <a:pt x="1" y="2444"/>
                    <a:pt x="9" y="2452"/>
                    <a:pt x="21" y="2452"/>
                  </a:cubicBezTo>
                  <a:cubicBezTo>
                    <a:pt x="51" y="2452"/>
                    <a:pt x="101" y="2405"/>
                    <a:pt x="101" y="2358"/>
                  </a:cubicBezTo>
                  <a:cubicBezTo>
                    <a:pt x="334" y="1624"/>
                    <a:pt x="468" y="823"/>
                    <a:pt x="634" y="23"/>
                  </a:cubicBezTo>
                  <a:cubicBezTo>
                    <a:pt x="642" y="7"/>
                    <a:pt x="639" y="1"/>
                    <a:pt x="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2306;p74">
              <a:extLst>
                <a:ext uri="{FF2B5EF4-FFF2-40B4-BE49-F238E27FC236}">
                  <a16:creationId xmlns:a16="http://schemas.microsoft.com/office/drawing/2014/main" id="{218BA44F-0BF7-F768-A026-82EACA31A7EE}"/>
                </a:ext>
              </a:extLst>
            </p:cNvPr>
            <p:cNvSpPr/>
            <p:nvPr/>
          </p:nvSpPr>
          <p:spPr>
            <a:xfrm>
              <a:off x="5349175" y="2973700"/>
              <a:ext cx="24025" cy="67775"/>
            </a:xfrm>
            <a:custGeom>
              <a:avLst/>
              <a:gdLst/>
              <a:ahLst/>
              <a:cxnLst/>
              <a:rect l="l" t="t" r="r" b="b"/>
              <a:pathLst>
                <a:path w="961" h="2711" extrusionOk="0">
                  <a:moveTo>
                    <a:pt x="909" y="1"/>
                  </a:moveTo>
                  <a:cubicBezTo>
                    <a:pt x="875" y="1"/>
                    <a:pt x="829" y="35"/>
                    <a:pt x="794" y="89"/>
                  </a:cubicBezTo>
                  <a:cubicBezTo>
                    <a:pt x="560" y="956"/>
                    <a:pt x="293" y="1790"/>
                    <a:pt x="26" y="2657"/>
                  </a:cubicBezTo>
                  <a:cubicBezTo>
                    <a:pt x="0" y="2696"/>
                    <a:pt x="5" y="2710"/>
                    <a:pt x="22" y="2710"/>
                  </a:cubicBezTo>
                  <a:cubicBezTo>
                    <a:pt x="49" y="2710"/>
                    <a:pt x="106" y="2678"/>
                    <a:pt x="127" y="2657"/>
                  </a:cubicBezTo>
                  <a:cubicBezTo>
                    <a:pt x="560" y="1857"/>
                    <a:pt x="694" y="956"/>
                    <a:pt x="960" y="89"/>
                  </a:cubicBezTo>
                  <a:cubicBezTo>
                    <a:pt x="960" y="27"/>
                    <a:pt x="939" y="1"/>
                    <a:pt x="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2307;p74">
              <a:extLst>
                <a:ext uri="{FF2B5EF4-FFF2-40B4-BE49-F238E27FC236}">
                  <a16:creationId xmlns:a16="http://schemas.microsoft.com/office/drawing/2014/main" id="{7CF7CAEF-105C-3F0A-C4CD-5E9BEE4EC1BA}"/>
                </a:ext>
              </a:extLst>
            </p:cNvPr>
            <p:cNvSpPr/>
            <p:nvPr/>
          </p:nvSpPr>
          <p:spPr>
            <a:xfrm>
              <a:off x="5355325" y="2970025"/>
              <a:ext cx="27875" cy="83950"/>
            </a:xfrm>
            <a:custGeom>
              <a:avLst/>
              <a:gdLst/>
              <a:ahLst/>
              <a:cxnLst/>
              <a:rect l="l" t="t" r="r" b="b"/>
              <a:pathLst>
                <a:path w="1115" h="3358" extrusionOk="0">
                  <a:moveTo>
                    <a:pt x="1057" y="1"/>
                  </a:moveTo>
                  <a:cubicBezTo>
                    <a:pt x="1017" y="1"/>
                    <a:pt x="967" y="46"/>
                    <a:pt x="948" y="102"/>
                  </a:cubicBezTo>
                  <a:cubicBezTo>
                    <a:pt x="681" y="1170"/>
                    <a:pt x="348" y="2237"/>
                    <a:pt x="14" y="3305"/>
                  </a:cubicBezTo>
                  <a:cubicBezTo>
                    <a:pt x="1" y="3344"/>
                    <a:pt x="13" y="3357"/>
                    <a:pt x="36" y="3357"/>
                  </a:cubicBezTo>
                  <a:cubicBezTo>
                    <a:pt x="70" y="3357"/>
                    <a:pt x="127" y="3325"/>
                    <a:pt x="147" y="3305"/>
                  </a:cubicBezTo>
                  <a:cubicBezTo>
                    <a:pt x="548" y="2271"/>
                    <a:pt x="848" y="1170"/>
                    <a:pt x="1115" y="102"/>
                  </a:cubicBezTo>
                  <a:cubicBezTo>
                    <a:pt x="1115" y="29"/>
                    <a:pt x="1089" y="1"/>
                    <a:pt x="10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2308;p74">
              <a:extLst>
                <a:ext uri="{FF2B5EF4-FFF2-40B4-BE49-F238E27FC236}">
                  <a16:creationId xmlns:a16="http://schemas.microsoft.com/office/drawing/2014/main" id="{451B0C38-5163-2C92-D99E-02BFF11A5ADB}"/>
                </a:ext>
              </a:extLst>
            </p:cNvPr>
            <p:cNvSpPr/>
            <p:nvPr/>
          </p:nvSpPr>
          <p:spPr>
            <a:xfrm>
              <a:off x="5369925" y="2979000"/>
              <a:ext cx="26625" cy="96925"/>
            </a:xfrm>
            <a:custGeom>
              <a:avLst/>
              <a:gdLst/>
              <a:ahLst/>
              <a:cxnLst/>
              <a:rect l="l" t="t" r="r" b="b"/>
              <a:pathLst>
                <a:path w="1065" h="3877" extrusionOk="0">
                  <a:moveTo>
                    <a:pt x="1032" y="0"/>
                  </a:moveTo>
                  <a:cubicBezTo>
                    <a:pt x="990" y="0"/>
                    <a:pt x="920" y="54"/>
                    <a:pt x="898" y="77"/>
                  </a:cubicBezTo>
                  <a:cubicBezTo>
                    <a:pt x="631" y="1311"/>
                    <a:pt x="364" y="2612"/>
                    <a:pt x="30" y="3813"/>
                  </a:cubicBezTo>
                  <a:cubicBezTo>
                    <a:pt x="0" y="3858"/>
                    <a:pt x="18" y="3876"/>
                    <a:pt x="46" y="3876"/>
                  </a:cubicBezTo>
                  <a:cubicBezTo>
                    <a:pt x="80" y="3876"/>
                    <a:pt x="130" y="3849"/>
                    <a:pt x="130" y="3813"/>
                  </a:cubicBezTo>
                  <a:cubicBezTo>
                    <a:pt x="297" y="3446"/>
                    <a:pt x="364" y="2946"/>
                    <a:pt x="464" y="2545"/>
                  </a:cubicBezTo>
                  <a:cubicBezTo>
                    <a:pt x="698" y="1711"/>
                    <a:pt x="898" y="877"/>
                    <a:pt x="1064" y="44"/>
                  </a:cubicBezTo>
                  <a:cubicBezTo>
                    <a:pt x="1064" y="12"/>
                    <a:pt x="1051" y="0"/>
                    <a:pt x="10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2309;p74">
              <a:extLst>
                <a:ext uri="{FF2B5EF4-FFF2-40B4-BE49-F238E27FC236}">
                  <a16:creationId xmlns:a16="http://schemas.microsoft.com/office/drawing/2014/main" id="{5E0EDEEA-EF5E-00DE-2606-5E42F2743252}"/>
                </a:ext>
              </a:extLst>
            </p:cNvPr>
            <p:cNvSpPr/>
            <p:nvPr/>
          </p:nvSpPr>
          <p:spPr>
            <a:xfrm>
              <a:off x="5381175" y="2996300"/>
              <a:ext cx="27050" cy="78525"/>
            </a:xfrm>
            <a:custGeom>
              <a:avLst/>
              <a:gdLst/>
              <a:ahLst/>
              <a:cxnLst/>
              <a:rect l="l" t="t" r="r" b="b"/>
              <a:pathLst>
                <a:path w="1082" h="3141" extrusionOk="0">
                  <a:moveTo>
                    <a:pt x="1039" y="1"/>
                  </a:moveTo>
                  <a:cubicBezTo>
                    <a:pt x="997" y="1"/>
                    <a:pt x="936" y="43"/>
                    <a:pt x="915" y="85"/>
                  </a:cubicBezTo>
                  <a:cubicBezTo>
                    <a:pt x="648" y="1119"/>
                    <a:pt x="348" y="2087"/>
                    <a:pt x="14" y="3088"/>
                  </a:cubicBezTo>
                  <a:cubicBezTo>
                    <a:pt x="1" y="3127"/>
                    <a:pt x="14" y="3140"/>
                    <a:pt x="36" y="3140"/>
                  </a:cubicBezTo>
                  <a:cubicBezTo>
                    <a:pt x="70" y="3140"/>
                    <a:pt x="127" y="3108"/>
                    <a:pt x="147" y="3088"/>
                  </a:cubicBezTo>
                  <a:cubicBezTo>
                    <a:pt x="614" y="2120"/>
                    <a:pt x="848" y="1086"/>
                    <a:pt x="1081" y="52"/>
                  </a:cubicBezTo>
                  <a:cubicBezTo>
                    <a:pt x="1081" y="15"/>
                    <a:pt x="1063" y="1"/>
                    <a:pt x="10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2310;p74">
              <a:extLst>
                <a:ext uri="{FF2B5EF4-FFF2-40B4-BE49-F238E27FC236}">
                  <a16:creationId xmlns:a16="http://schemas.microsoft.com/office/drawing/2014/main" id="{B49EAB87-7FB0-D333-9EDF-DB531628E42E}"/>
                </a:ext>
              </a:extLst>
            </p:cNvPr>
            <p:cNvSpPr/>
            <p:nvPr/>
          </p:nvSpPr>
          <p:spPr>
            <a:xfrm>
              <a:off x="5401175" y="2992575"/>
              <a:ext cx="18525" cy="73550"/>
            </a:xfrm>
            <a:custGeom>
              <a:avLst/>
              <a:gdLst/>
              <a:ahLst/>
              <a:cxnLst/>
              <a:rect l="l" t="t" r="r" b="b"/>
              <a:pathLst>
                <a:path w="741" h="2942" extrusionOk="0">
                  <a:moveTo>
                    <a:pt x="721" y="0"/>
                  </a:moveTo>
                  <a:cubicBezTo>
                    <a:pt x="695" y="0"/>
                    <a:pt x="636" y="47"/>
                    <a:pt x="615" y="68"/>
                  </a:cubicBezTo>
                  <a:cubicBezTo>
                    <a:pt x="448" y="1035"/>
                    <a:pt x="281" y="1936"/>
                    <a:pt x="15" y="2903"/>
                  </a:cubicBezTo>
                  <a:cubicBezTo>
                    <a:pt x="1" y="2931"/>
                    <a:pt x="16" y="2941"/>
                    <a:pt x="42" y="2941"/>
                  </a:cubicBezTo>
                  <a:cubicBezTo>
                    <a:pt x="76" y="2941"/>
                    <a:pt x="129" y="2922"/>
                    <a:pt x="148" y="2903"/>
                  </a:cubicBezTo>
                  <a:cubicBezTo>
                    <a:pt x="515" y="2036"/>
                    <a:pt x="548" y="968"/>
                    <a:pt x="715" y="68"/>
                  </a:cubicBezTo>
                  <a:cubicBezTo>
                    <a:pt x="740" y="17"/>
                    <a:pt x="737" y="0"/>
                    <a:pt x="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2311;p74">
              <a:extLst>
                <a:ext uri="{FF2B5EF4-FFF2-40B4-BE49-F238E27FC236}">
                  <a16:creationId xmlns:a16="http://schemas.microsoft.com/office/drawing/2014/main" id="{742E3805-C697-2BBC-0E88-EB55506D9F70}"/>
                </a:ext>
              </a:extLst>
            </p:cNvPr>
            <p:cNvSpPr/>
            <p:nvPr/>
          </p:nvSpPr>
          <p:spPr>
            <a:xfrm>
              <a:off x="5419050" y="3010250"/>
              <a:ext cx="11100" cy="42250"/>
            </a:xfrm>
            <a:custGeom>
              <a:avLst/>
              <a:gdLst/>
              <a:ahLst/>
              <a:cxnLst/>
              <a:rect l="l" t="t" r="r" b="b"/>
              <a:pathLst>
                <a:path w="444" h="1690" extrusionOk="0">
                  <a:moveTo>
                    <a:pt x="422" y="1"/>
                  </a:moveTo>
                  <a:cubicBezTo>
                    <a:pt x="384" y="1"/>
                    <a:pt x="291" y="56"/>
                    <a:pt x="267" y="128"/>
                  </a:cubicBezTo>
                  <a:cubicBezTo>
                    <a:pt x="167" y="662"/>
                    <a:pt x="100" y="1162"/>
                    <a:pt x="0" y="1662"/>
                  </a:cubicBezTo>
                  <a:cubicBezTo>
                    <a:pt x="0" y="1682"/>
                    <a:pt x="12" y="1690"/>
                    <a:pt x="28" y="1690"/>
                  </a:cubicBezTo>
                  <a:cubicBezTo>
                    <a:pt x="67" y="1690"/>
                    <a:pt x="134" y="1643"/>
                    <a:pt x="134" y="1596"/>
                  </a:cubicBezTo>
                  <a:cubicBezTo>
                    <a:pt x="267" y="1062"/>
                    <a:pt x="334" y="561"/>
                    <a:pt x="434" y="28"/>
                  </a:cubicBezTo>
                  <a:cubicBezTo>
                    <a:pt x="443" y="9"/>
                    <a:pt x="437"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2312;p74">
              <a:extLst>
                <a:ext uri="{FF2B5EF4-FFF2-40B4-BE49-F238E27FC236}">
                  <a16:creationId xmlns:a16="http://schemas.microsoft.com/office/drawing/2014/main" id="{A8AFCD63-2D93-B4E5-0B95-33B96B3411B4}"/>
                </a:ext>
              </a:extLst>
            </p:cNvPr>
            <p:cNvSpPr/>
            <p:nvPr/>
          </p:nvSpPr>
          <p:spPr>
            <a:xfrm>
              <a:off x="5430725" y="3017350"/>
              <a:ext cx="10275" cy="43125"/>
            </a:xfrm>
            <a:custGeom>
              <a:avLst/>
              <a:gdLst/>
              <a:ahLst/>
              <a:cxnLst/>
              <a:rect l="l" t="t" r="r" b="b"/>
              <a:pathLst>
                <a:path w="411" h="1725" extrusionOk="0">
                  <a:moveTo>
                    <a:pt x="383" y="1"/>
                  </a:moveTo>
                  <a:cubicBezTo>
                    <a:pt x="345" y="1"/>
                    <a:pt x="267" y="55"/>
                    <a:pt x="267" y="77"/>
                  </a:cubicBezTo>
                  <a:cubicBezTo>
                    <a:pt x="167" y="611"/>
                    <a:pt x="0" y="1178"/>
                    <a:pt x="0" y="1712"/>
                  </a:cubicBezTo>
                  <a:cubicBezTo>
                    <a:pt x="0" y="1721"/>
                    <a:pt x="5" y="1725"/>
                    <a:pt x="12" y="1725"/>
                  </a:cubicBezTo>
                  <a:cubicBezTo>
                    <a:pt x="31" y="1725"/>
                    <a:pt x="67" y="1694"/>
                    <a:pt x="67" y="1645"/>
                  </a:cubicBezTo>
                  <a:cubicBezTo>
                    <a:pt x="234" y="1111"/>
                    <a:pt x="300" y="578"/>
                    <a:pt x="400" y="44"/>
                  </a:cubicBezTo>
                  <a:cubicBezTo>
                    <a:pt x="411" y="12"/>
                    <a:pt x="401" y="1"/>
                    <a:pt x="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2313;p74">
              <a:extLst>
                <a:ext uri="{FF2B5EF4-FFF2-40B4-BE49-F238E27FC236}">
                  <a16:creationId xmlns:a16="http://schemas.microsoft.com/office/drawing/2014/main" id="{1BCCD818-0E5A-F032-42DB-E3249B50FF7A}"/>
                </a:ext>
              </a:extLst>
            </p:cNvPr>
            <p:cNvSpPr/>
            <p:nvPr/>
          </p:nvSpPr>
          <p:spPr>
            <a:xfrm>
              <a:off x="5439900" y="3025075"/>
              <a:ext cx="12525" cy="40075"/>
            </a:xfrm>
            <a:custGeom>
              <a:avLst/>
              <a:gdLst/>
              <a:ahLst/>
              <a:cxnLst/>
              <a:rect l="l" t="t" r="r" b="b"/>
              <a:pathLst>
                <a:path w="501" h="1603" extrusionOk="0">
                  <a:moveTo>
                    <a:pt x="429" y="0"/>
                  </a:moveTo>
                  <a:cubicBezTo>
                    <a:pt x="379" y="0"/>
                    <a:pt x="319" y="46"/>
                    <a:pt x="300" y="102"/>
                  </a:cubicBezTo>
                  <a:cubicBezTo>
                    <a:pt x="234" y="402"/>
                    <a:pt x="167" y="702"/>
                    <a:pt x="133" y="1036"/>
                  </a:cubicBezTo>
                  <a:cubicBezTo>
                    <a:pt x="133" y="1103"/>
                    <a:pt x="0" y="1603"/>
                    <a:pt x="167" y="1603"/>
                  </a:cubicBezTo>
                  <a:cubicBezTo>
                    <a:pt x="234" y="1603"/>
                    <a:pt x="267" y="1570"/>
                    <a:pt x="267" y="1536"/>
                  </a:cubicBezTo>
                  <a:cubicBezTo>
                    <a:pt x="234" y="1303"/>
                    <a:pt x="300" y="1036"/>
                    <a:pt x="334" y="802"/>
                  </a:cubicBezTo>
                  <a:cubicBezTo>
                    <a:pt x="400" y="569"/>
                    <a:pt x="434" y="302"/>
                    <a:pt x="500" y="102"/>
                  </a:cubicBezTo>
                  <a:cubicBezTo>
                    <a:pt x="500" y="28"/>
                    <a:pt x="468" y="0"/>
                    <a:pt x="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2314;p74">
              <a:extLst>
                <a:ext uri="{FF2B5EF4-FFF2-40B4-BE49-F238E27FC236}">
                  <a16:creationId xmlns:a16="http://schemas.microsoft.com/office/drawing/2014/main" id="{D1FF4BE0-63E5-52F2-0976-980BCFD45AD9}"/>
                </a:ext>
              </a:extLst>
            </p:cNvPr>
            <p:cNvSpPr/>
            <p:nvPr/>
          </p:nvSpPr>
          <p:spPr>
            <a:xfrm>
              <a:off x="5456025" y="3047675"/>
              <a:ext cx="7250" cy="37725"/>
            </a:xfrm>
            <a:custGeom>
              <a:avLst/>
              <a:gdLst/>
              <a:ahLst/>
              <a:cxnLst/>
              <a:rect l="l" t="t" r="r" b="b"/>
              <a:pathLst>
                <a:path w="290" h="1509" extrusionOk="0">
                  <a:moveTo>
                    <a:pt x="96" y="1"/>
                  </a:moveTo>
                  <a:cubicBezTo>
                    <a:pt x="50" y="1"/>
                    <a:pt x="0" y="66"/>
                    <a:pt x="22" y="132"/>
                  </a:cubicBezTo>
                  <a:cubicBezTo>
                    <a:pt x="122" y="566"/>
                    <a:pt x="122" y="1033"/>
                    <a:pt x="189" y="1500"/>
                  </a:cubicBezTo>
                  <a:cubicBezTo>
                    <a:pt x="189" y="1506"/>
                    <a:pt x="193" y="1509"/>
                    <a:pt x="199" y="1509"/>
                  </a:cubicBezTo>
                  <a:cubicBezTo>
                    <a:pt x="225" y="1509"/>
                    <a:pt x="289" y="1466"/>
                    <a:pt x="289" y="1466"/>
                  </a:cubicBezTo>
                  <a:cubicBezTo>
                    <a:pt x="289" y="999"/>
                    <a:pt x="189" y="532"/>
                    <a:pt x="156" y="65"/>
                  </a:cubicBezTo>
                  <a:cubicBezTo>
                    <a:pt x="144" y="19"/>
                    <a:pt x="121" y="1"/>
                    <a:pt x="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2315;p74">
              <a:extLst>
                <a:ext uri="{FF2B5EF4-FFF2-40B4-BE49-F238E27FC236}">
                  <a16:creationId xmlns:a16="http://schemas.microsoft.com/office/drawing/2014/main" id="{9E2627BE-BC24-E9EE-02A8-992CB1DDAF0F}"/>
                </a:ext>
              </a:extLst>
            </p:cNvPr>
            <p:cNvSpPr/>
            <p:nvPr/>
          </p:nvSpPr>
          <p:spPr>
            <a:xfrm>
              <a:off x="4996500" y="3270875"/>
              <a:ext cx="41450" cy="158600"/>
            </a:xfrm>
            <a:custGeom>
              <a:avLst/>
              <a:gdLst/>
              <a:ahLst/>
              <a:cxnLst/>
              <a:rect l="l" t="t" r="r" b="b"/>
              <a:pathLst>
                <a:path w="1658" h="6344" extrusionOk="0">
                  <a:moveTo>
                    <a:pt x="1618" y="0"/>
                  </a:moveTo>
                  <a:cubicBezTo>
                    <a:pt x="1569" y="0"/>
                    <a:pt x="1491" y="54"/>
                    <a:pt x="1491" y="77"/>
                  </a:cubicBezTo>
                  <a:cubicBezTo>
                    <a:pt x="1291" y="1144"/>
                    <a:pt x="1124" y="2245"/>
                    <a:pt x="891" y="3279"/>
                  </a:cubicBezTo>
                  <a:cubicBezTo>
                    <a:pt x="724" y="4146"/>
                    <a:pt x="557" y="5547"/>
                    <a:pt x="23" y="6281"/>
                  </a:cubicBezTo>
                  <a:cubicBezTo>
                    <a:pt x="0" y="6304"/>
                    <a:pt x="25" y="6343"/>
                    <a:pt x="64" y="6343"/>
                  </a:cubicBezTo>
                  <a:cubicBezTo>
                    <a:pt x="82" y="6343"/>
                    <a:pt x="103" y="6335"/>
                    <a:pt x="123" y="6315"/>
                  </a:cubicBezTo>
                  <a:cubicBezTo>
                    <a:pt x="490" y="5914"/>
                    <a:pt x="557" y="5147"/>
                    <a:pt x="724" y="4613"/>
                  </a:cubicBezTo>
                  <a:cubicBezTo>
                    <a:pt x="1158" y="3112"/>
                    <a:pt x="1391" y="1578"/>
                    <a:pt x="1658" y="44"/>
                  </a:cubicBezTo>
                  <a:cubicBezTo>
                    <a:pt x="1658" y="12"/>
                    <a:pt x="1641" y="0"/>
                    <a:pt x="1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2316;p74">
              <a:extLst>
                <a:ext uri="{FF2B5EF4-FFF2-40B4-BE49-F238E27FC236}">
                  <a16:creationId xmlns:a16="http://schemas.microsoft.com/office/drawing/2014/main" id="{1E1239E2-726F-6F33-FA79-2E6114C1445D}"/>
                </a:ext>
              </a:extLst>
            </p:cNvPr>
            <p:cNvSpPr/>
            <p:nvPr/>
          </p:nvSpPr>
          <p:spPr>
            <a:xfrm>
              <a:off x="5010025" y="3252925"/>
              <a:ext cx="43775" cy="173025"/>
            </a:xfrm>
            <a:custGeom>
              <a:avLst/>
              <a:gdLst/>
              <a:ahLst/>
              <a:cxnLst/>
              <a:rect l="l" t="t" r="r" b="b"/>
              <a:pathLst>
                <a:path w="1751" h="6921" extrusionOk="0">
                  <a:moveTo>
                    <a:pt x="1725" y="1"/>
                  </a:moveTo>
                  <a:cubicBezTo>
                    <a:pt x="1687" y="1"/>
                    <a:pt x="1617" y="56"/>
                    <a:pt x="1617" y="128"/>
                  </a:cubicBezTo>
                  <a:cubicBezTo>
                    <a:pt x="1317" y="2363"/>
                    <a:pt x="850" y="4698"/>
                    <a:pt x="16" y="6833"/>
                  </a:cubicBezTo>
                  <a:cubicBezTo>
                    <a:pt x="1" y="6895"/>
                    <a:pt x="21" y="6921"/>
                    <a:pt x="51" y="6921"/>
                  </a:cubicBezTo>
                  <a:cubicBezTo>
                    <a:pt x="85" y="6921"/>
                    <a:pt x="132" y="6886"/>
                    <a:pt x="150" y="6833"/>
                  </a:cubicBezTo>
                  <a:cubicBezTo>
                    <a:pt x="1017" y="4764"/>
                    <a:pt x="1450" y="2329"/>
                    <a:pt x="1751" y="28"/>
                  </a:cubicBezTo>
                  <a:cubicBezTo>
                    <a:pt x="1751" y="9"/>
                    <a:pt x="1740" y="1"/>
                    <a:pt x="17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2317;p74">
              <a:extLst>
                <a:ext uri="{FF2B5EF4-FFF2-40B4-BE49-F238E27FC236}">
                  <a16:creationId xmlns:a16="http://schemas.microsoft.com/office/drawing/2014/main" id="{13C25B77-5B11-F8EB-BE72-995BC419E973}"/>
                </a:ext>
              </a:extLst>
            </p:cNvPr>
            <p:cNvSpPr/>
            <p:nvPr/>
          </p:nvSpPr>
          <p:spPr>
            <a:xfrm>
              <a:off x="5027450" y="3245925"/>
              <a:ext cx="39000" cy="188500"/>
            </a:xfrm>
            <a:custGeom>
              <a:avLst/>
              <a:gdLst/>
              <a:ahLst/>
              <a:cxnLst/>
              <a:rect l="l" t="t" r="r" b="b"/>
              <a:pathLst>
                <a:path w="1560" h="7540" extrusionOk="0">
                  <a:moveTo>
                    <a:pt x="1557" y="1"/>
                  </a:moveTo>
                  <a:cubicBezTo>
                    <a:pt x="1545" y="1"/>
                    <a:pt x="1421" y="83"/>
                    <a:pt x="1421" y="141"/>
                  </a:cubicBezTo>
                  <a:cubicBezTo>
                    <a:pt x="1287" y="1408"/>
                    <a:pt x="1154" y="2643"/>
                    <a:pt x="920" y="3910"/>
                  </a:cubicBezTo>
                  <a:cubicBezTo>
                    <a:pt x="755" y="4902"/>
                    <a:pt x="1" y="6384"/>
                    <a:pt x="213" y="7385"/>
                  </a:cubicBezTo>
                  <a:lnTo>
                    <a:pt x="213" y="7385"/>
                  </a:lnTo>
                  <a:cubicBezTo>
                    <a:pt x="209" y="7378"/>
                    <a:pt x="203" y="7376"/>
                    <a:pt x="195" y="7376"/>
                  </a:cubicBezTo>
                  <a:cubicBezTo>
                    <a:pt x="157" y="7376"/>
                    <a:pt x="86" y="7446"/>
                    <a:pt x="86" y="7446"/>
                  </a:cubicBezTo>
                  <a:lnTo>
                    <a:pt x="86" y="7479"/>
                  </a:lnTo>
                  <a:cubicBezTo>
                    <a:pt x="86" y="7521"/>
                    <a:pt x="110" y="7540"/>
                    <a:pt x="137" y="7540"/>
                  </a:cubicBezTo>
                  <a:cubicBezTo>
                    <a:pt x="175" y="7540"/>
                    <a:pt x="220" y="7504"/>
                    <a:pt x="220" y="7446"/>
                  </a:cubicBezTo>
                  <a:cubicBezTo>
                    <a:pt x="753" y="4978"/>
                    <a:pt x="1321" y="2576"/>
                    <a:pt x="1554" y="7"/>
                  </a:cubicBezTo>
                  <a:cubicBezTo>
                    <a:pt x="1559" y="3"/>
                    <a:pt x="1559" y="1"/>
                    <a:pt x="15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2318;p74">
              <a:extLst>
                <a:ext uri="{FF2B5EF4-FFF2-40B4-BE49-F238E27FC236}">
                  <a16:creationId xmlns:a16="http://schemas.microsoft.com/office/drawing/2014/main" id="{8A161E0E-1A9C-54A8-7127-B46C12546508}"/>
                </a:ext>
              </a:extLst>
            </p:cNvPr>
            <p:cNvSpPr/>
            <p:nvPr/>
          </p:nvSpPr>
          <p:spPr>
            <a:xfrm>
              <a:off x="5046275" y="3250875"/>
              <a:ext cx="32550" cy="184400"/>
            </a:xfrm>
            <a:custGeom>
              <a:avLst/>
              <a:gdLst/>
              <a:ahLst/>
              <a:cxnLst/>
              <a:rect l="l" t="t" r="r" b="b"/>
              <a:pathLst>
                <a:path w="1302" h="7376" extrusionOk="0">
                  <a:moveTo>
                    <a:pt x="1235" y="1"/>
                  </a:moveTo>
                  <a:cubicBezTo>
                    <a:pt x="1183" y="1"/>
                    <a:pt x="1135" y="63"/>
                    <a:pt x="1135" y="110"/>
                  </a:cubicBezTo>
                  <a:cubicBezTo>
                    <a:pt x="868" y="2545"/>
                    <a:pt x="467" y="4913"/>
                    <a:pt x="0" y="7348"/>
                  </a:cubicBezTo>
                  <a:cubicBezTo>
                    <a:pt x="0" y="7368"/>
                    <a:pt x="6" y="7376"/>
                    <a:pt x="16" y="7376"/>
                  </a:cubicBezTo>
                  <a:cubicBezTo>
                    <a:pt x="40" y="7376"/>
                    <a:pt x="87" y="7329"/>
                    <a:pt x="134" y="7281"/>
                  </a:cubicBezTo>
                  <a:cubicBezTo>
                    <a:pt x="734" y="4913"/>
                    <a:pt x="1068" y="2511"/>
                    <a:pt x="1301" y="43"/>
                  </a:cubicBezTo>
                  <a:cubicBezTo>
                    <a:pt x="1281" y="13"/>
                    <a:pt x="1258" y="1"/>
                    <a:pt x="12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2319;p74">
              <a:extLst>
                <a:ext uri="{FF2B5EF4-FFF2-40B4-BE49-F238E27FC236}">
                  <a16:creationId xmlns:a16="http://schemas.microsoft.com/office/drawing/2014/main" id="{2BDC3529-A127-51E7-E35B-FE76FB07186E}"/>
                </a:ext>
              </a:extLst>
            </p:cNvPr>
            <p:cNvSpPr/>
            <p:nvPr/>
          </p:nvSpPr>
          <p:spPr>
            <a:xfrm>
              <a:off x="5056275" y="3254275"/>
              <a:ext cx="35200" cy="191600"/>
            </a:xfrm>
            <a:custGeom>
              <a:avLst/>
              <a:gdLst/>
              <a:ahLst/>
              <a:cxnLst/>
              <a:rect l="l" t="t" r="r" b="b"/>
              <a:pathLst>
                <a:path w="1408" h="7664" extrusionOk="0">
                  <a:moveTo>
                    <a:pt x="1405" y="0"/>
                  </a:moveTo>
                  <a:cubicBezTo>
                    <a:pt x="1392" y="0"/>
                    <a:pt x="1268" y="78"/>
                    <a:pt x="1268" y="107"/>
                  </a:cubicBezTo>
                  <a:cubicBezTo>
                    <a:pt x="1001" y="2642"/>
                    <a:pt x="568" y="5111"/>
                    <a:pt x="1" y="7612"/>
                  </a:cubicBezTo>
                  <a:cubicBezTo>
                    <a:pt x="1" y="7649"/>
                    <a:pt x="19" y="7664"/>
                    <a:pt x="42" y="7664"/>
                  </a:cubicBezTo>
                  <a:cubicBezTo>
                    <a:pt x="81" y="7664"/>
                    <a:pt x="134" y="7621"/>
                    <a:pt x="134" y="7579"/>
                  </a:cubicBezTo>
                  <a:cubicBezTo>
                    <a:pt x="768" y="5111"/>
                    <a:pt x="1135" y="2576"/>
                    <a:pt x="1402" y="7"/>
                  </a:cubicBezTo>
                  <a:cubicBezTo>
                    <a:pt x="1406" y="2"/>
                    <a:pt x="1407" y="0"/>
                    <a:pt x="1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2320;p74">
              <a:extLst>
                <a:ext uri="{FF2B5EF4-FFF2-40B4-BE49-F238E27FC236}">
                  <a16:creationId xmlns:a16="http://schemas.microsoft.com/office/drawing/2014/main" id="{2A462DED-70B5-BF76-B23C-7B54E10F87BC}"/>
                </a:ext>
              </a:extLst>
            </p:cNvPr>
            <p:cNvSpPr/>
            <p:nvPr/>
          </p:nvSpPr>
          <p:spPr>
            <a:xfrm>
              <a:off x="5075450" y="3228875"/>
              <a:ext cx="33600" cy="199075"/>
            </a:xfrm>
            <a:custGeom>
              <a:avLst/>
              <a:gdLst/>
              <a:ahLst/>
              <a:cxnLst/>
              <a:rect l="l" t="t" r="r" b="b"/>
              <a:pathLst>
                <a:path w="1344" h="7963" extrusionOk="0">
                  <a:moveTo>
                    <a:pt x="1335" y="0"/>
                  </a:moveTo>
                  <a:cubicBezTo>
                    <a:pt x="1312" y="0"/>
                    <a:pt x="1227" y="71"/>
                    <a:pt x="1202" y="122"/>
                  </a:cubicBezTo>
                  <a:cubicBezTo>
                    <a:pt x="1135" y="2791"/>
                    <a:pt x="401" y="5326"/>
                    <a:pt x="1" y="7928"/>
                  </a:cubicBezTo>
                  <a:cubicBezTo>
                    <a:pt x="1" y="7952"/>
                    <a:pt x="18" y="7963"/>
                    <a:pt x="39" y="7963"/>
                  </a:cubicBezTo>
                  <a:cubicBezTo>
                    <a:pt x="79" y="7963"/>
                    <a:pt x="134" y="7926"/>
                    <a:pt x="134" y="7861"/>
                  </a:cubicBezTo>
                  <a:cubicBezTo>
                    <a:pt x="668" y="5293"/>
                    <a:pt x="1302" y="2658"/>
                    <a:pt x="1335" y="22"/>
                  </a:cubicBezTo>
                  <a:cubicBezTo>
                    <a:pt x="1343" y="7"/>
                    <a:pt x="1342" y="0"/>
                    <a:pt x="1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2321;p74">
              <a:extLst>
                <a:ext uri="{FF2B5EF4-FFF2-40B4-BE49-F238E27FC236}">
                  <a16:creationId xmlns:a16="http://schemas.microsoft.com/office/drawing/2014/main" id="{2B1CA0AB-7F84-FE02-3976-BD083C9AAEA4}"/>
                </a:ext>
              </a:extLst>
            </p:cNvPr>
            <p:cNvSpPr/>
            <p:nvPr/>
          </p:nvSpPr>
          <p:spPr>
            <a:xfrm>
              <a:off x="5097150" y="3203175"/>
              <a:ext cx="30050" cy="160375"/>
            </a:xfrm>
            <a:custGeom>
              <a:avLst/>
              <a:gdLst/>
              <a:ahLst/>
              <a:cxnLst/>
              <a:rect l="l" t="t" r="r" b="b"/>
              <a:pathLst>
                <a:path w="1202" h="6415" extrusionOk="0">
                  <a:moveTo>
                    <a:pt x="1170" y="0"/>
                  </a:moveTo>
                  <a:cubicBezTo>
                    <a:pt x="1135" y="0"/>
                    <a:pt x="1078" y="51"/>
                    <a:pt x="1034" y="116"/>
                  </a:cubicBezTo>
                  <a:cubicBezTo>
                    <a:pt x="701" y="2184"/>
                    <a:pt x="434" y="4286"/>
                    <a:pt x="0" y="6354"/>
                  </a:cubicBezTo>
                  <a:cubicBezTo>
                    <a:pt x="0" y="6396"/>
                    <a:pt x="18" y="6415"/>
                    <a:pt x="41" y="6415"/>
                  </a:cubicBezTo>
                  <a:cubicBezTo>
                    <a:pt x="72" y="6415"/>
                    <a:pt x="114" y="6379"/>
                    <a:pt x="134" y="6321"/>
                  </a:cubicBezTo>
                  <a:cubicBezTo>
                    <a:pt x="701" y="4319"/>
                    <a:pt x="868" y="2118"/>
                    <a:pt x="1201" y="50"/>
                  </a:cubicBezTo>
                  <a:cubicBezTo>
                    <a:pt x="1201" y="15"/>
                    <a:pt x="1189" y="0"/>
                    <a:pt x="1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2322;p74">
              <a:extLst>
                <a:ext uri="{FF2B5EF4-FFF2-40B4-BE49-F238E27FC236}">
                  <a16:creationId xmlns:a16="http://schemas.microsoft.com/office/drawing/2014/main" id="{A9B7A36F-1BD9-848A-D519-3E1738E6185A}"/>
                </a:ext>
              </a:extLst>
            </p:cNvPr>
            <p:cNvSpPr/>
            <p:nvPr/>
          </p:nvSpPr>
          <p:spPr>
            <a:xfrm>
              <a:off x="5118000" y="3192100"/>
              <a:ext cx="25300" cy="151725"/>
            </a:xfrm>
            <a:custGeom>
              <a:avLst/>
              <a:gdLst/>
              <a:ahLst/>
              <a:cxnLst/>
              <a:rect l="l" t="t" r="r" b="b"/>
              <a:pathLst>
                <a:path w="1012" h="6069" extrusionOk="0">
                  <a:moveTo>
                    <a:pt x="997" y="1"/>
                  </a:moveTo>
                  <a:cubicBezTo>
                    <a:pt x="974" y="1"/>
                    <a:pt x="913" y="70"/>
                    <a:pt x="867" y="92"/>
                  </a:cubicBezTo>
                  <a:cubicBezTo>
                    <a:pt x="667" y="2060"/>
                    <a:pt x="467" y="4095"/>
                    <a:pt x="0" y="6030"/>
                  </a:cubicBezTo>
                  <a:cubicBezTo>
                    <a:pt x="0" y="6058"/>
                    <a:pt x="12" y="6068"/>
                    <a:pt x="26" y="6068"/>
                  </a:cubicBezTo>
                  <a:cubicBezTo>
                    <a:pt x="45" y="6068"/>
                    <a:pt x="67" y="6049"/>
                    <a:pt x="67" y="6030"/>
                  </a:cubicBezTo>
                  <a:cubicBezTo>
                    <a:pt x="834" y="4229"/>
                    <a:pt x="834" y="1927"/>
                    <a:pt x="1001" y="59"/>
                  </a:cubicBezTo>
                  <a:cubicBezTo>
                    <a:pt x="1012" y="16"/>
                    <a:pt x="1009" y="1"/>
                    <a:pt x="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2323;p74">
              <a:extLst>
                <a:ext uri="{FF2B5EF4-FFF2-40B4-BE49-F238E27FC236}">
                  <a16:creationId xmlns:a16="http://schemas.microsoft.com/office/drawing/2014/main" id="{B1472CC5-ED8B-C776-549A-FE703411452B}"/>
                </a:ext>
              </a:extLst>
            </p:cNvPr>
            <p:cNvSpPr/>
            <p:nvPr/>
          </p:nvSpPr>
          <p:spPr>
            <a:xfrm>
              <a:off x="5137175" y="3189525"/>
              <a:ext cx="26125" cy="147375"/>
            </a:xfrm>
            <a:custGeom>
              <a:avLst/>
              <a:gdLst/>
              <a:ahLst/>
              <a:cxnLst/>
              <a:rect l="l" t="t" r="r" b="b"/>
              <a:pathLst>
                <a:path w="1045" h="5895" extrusionOk="0">
                  <a:moveTo>
                    <a:pt x="1022" y="1"/>
                  </a:moveTo>
                  <a:cubicBezTo>
                    <a:pt x="984" y="1"/>
                    <a:pt x="901" y="48"/>
                    <a:pt x="901" y="95"/>
                  </a:cubicBezTo>
                  <a:cubicBezTo>
                    <a:pt x="668" y="2030"/>
                    <a:pt x="334" y="3931"/>
                    <a:pt x="0" y="5866"/>
                  </a:cubicBezTo>
                  <a:cubicBezTo>
                    <a:pt x="0" y="5887"/>
                    <a:pt x="7" y="5895"/>
                    <a:pt x="16" y="5895"/>
                  </a:cubicBezTo>
                  <a:cubicBezTo>
                    <a:pt x="35" y="5895"/>
                    <a:pt x="67" y="5856"/>
                    <a:pt x="67" y="5833"/>
                  </a:cubicBezTo>
                  <a:cubicBezTo>
                    <a:pt x="567" y="3931"/>
                    <a:pt x="768" y="1930"/>
                    <a:pt x="1034" y="29"/>
                  </a:cubicBezTo>
                  <a:cubicBezTo>
                    <a:pt x="1044" y="9"/>
                    <a:pt x="1037" y="1"/>
                    <a:pt x="10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2324;p74">
              <a:extLst>
                <a:ext uri="{FF2B5EF4-FFF2-40B4-BE49-F238E27FC236}">
                  <a16:creationId xmlns:a16="http://schemas.microsoft.com/office/drawing/2014/main" id="{ECE81D60-6F20-C35D-75C2-995C845F3561}"/>
                </a:ext>
              </a:extLst>
            </p:cNvPr>
            <p:cNvSpPr/>
            <p:nvPr/>
          </p:nvSpPr>
          <p:spPr>
            <a:xfrm>
              <a:off x="5153850" y="3173700"/>
              <a:ext cx="26700" cy="172750"/>
            </a:xfrm>
            <a:custGeom>
              <a:avLst/>
              <a:gdLst/>
              <a:ahLst/>
              <a:cxnLst/>
              <a:rect l="l" t="t" r="r" b="b"/>
              <a:pathLst>
                <a:path w="1068" h="6910" extrusionOk="0">
                  <a:moveTo>
                    <a:pt x="1036" y="1"/>
                  </a:moveTo>
                  <a:cubicBezTo>
                    <a:pt x="988" y="1"/>
                    <a:pt x="901" y="56"/>
                    <a:pt x="901" y="128"/>
                  </a:cubicBezTo>
                  <a:cubicBezTo>
                    <a:pt x="701" y="2363"/>
                    <a:pt x="267" y="4631"/>
                    <a:pt x="1" y="6866"/>
                  </a:cubicBezTo>
                  <a:cubicBezTo>
                    <a:pt x="1" y="6898"/>
                    <a:pt x="7" y="6909"/>
                    <a:pt x="16" y="6909"/>
                  </a:cubicBezTo>
                  <a:cubicBezTo>
                    <a:pt x="36" y="6909"/>
                    <a:pt x="67" y="6855"/>
                    <a:pt x="67" y="6833"/>
                  </a:cubicBezTo>
                  <a:cubicBezTo>
                    <a:pt x="601" y="4631"/>
                    <a:pt x="868" y="2296"/>
                    <a:pt x="1068" y="28"/>
                  </a:cubicBezTo>
                  <a:cubicBezTo>
                    <a:pt x="1068" y="9"/>
                    <a:pt x="1055" y="1"/>
                    <a:pt x="1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2325;p74">
              <a:extLst>
                <a:ext uri="{FF2B5EF4-FFF2-40B4-BE49-F238E27FC236}">
                  <a16:creationId xmlns:a16="http://schemas.microsoft.com/office/drawing/2014/main" id="{7DA1B3B6-03C0-87A1-330C-B08194BC850C}"/>
                </a:ext>
              </a:extLst>
            </p:cNvPr>
            <p:cNvSpPr/>
            <p:nvPr/>
          </p:nvSpPr>
          <p:spPr>
            <a:xfrm>
              <a:off x="5164700" y="3167625"/>
              <a:ext cx="26100" cy="188600"/>
            </a:xfrm>
            <a:custGeom>
              <a:avLst/>
              <a:gdLst/>
              <a:ahLst/>
              <a:cxnLst/>
              <a:rect l="l" t="t" r="r" b="b"/>
              <a:pathLst>
                <a:path w="1044" h="7544" extrusionOk="0">
                  <a:moveTo>
                    <a:pt x="1026" y="1"/>
                  </a:moveTo>
                  <a:cubicBezTo>
                    <a:pt x="991" y="1"/>
                    <a:pt x="901" y="79"/>
                    <a:pt x="901" y="104"/>
                  </a:cubicBezTo>
                  <a:cubicBezTo>
                    <a:pt x="734" y="2606"/>
                    <a:pt x="434" y="5041"/>
                    <a:pt x="0" y="7509"/>
                  </a:cubicBezTo>
                  <a:cubicBezTo>
                    <a:pt x="0" y="7533"/>
                    <a:pt x="13" y="7544"/>
                    <a:pt x="30" y="7544"/>
                  </a:cubicBezTo>
                  <a:cubicBezTo>
                    <a:pt x="63" y="7544"/>
                    <a:pt x="112" y="7507"/>
                    <a:pt x="134" y="7443"/>
                  </a:cubicBezTo>
                  <a:cubicBezTo>
                    <a:pt x="701" y="5041"/>
                    <a:pt x="901" y="2506"/>
                    <a:pt x="1034" y="37"/>
                  </a:cubicBezTo>
                  <a:cubicBezTo>
                    <a:pt x="1043" y="11"/>
                    <a:pt x="1038" y="1"/>
                    <a:pt x="1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2326;p74">
              <a:extLst>
                <a:ext uri="{FF2B5EF4-FFF2-40B4-BE49-F238E27FC236}">
                  <a16:creationId xmlns:a16="http://schemas.microsoft.com/office/drawing/2014/main" id="{5E593528-AAA6-5F5B-B85F-C36120BFAD35}"/>
                </a:ext>
              </a:extLst>
            </p:cNvPr>
            <p:cNvSpPr/>
            <p:nvPr/>
          </p:nvSpPr>
          <p:spPr>
            <a:xfrm>
              <a:off x="5179700" y="3140350"/>
              <a:ext cx="38400" cy="214850"/>
            </a:xfrm>
            <a:custGeom>
              <a:avLst/>
              <a:gdLst/>
              <a:ahLst/>
              <a:cxnLst/>
              <a:rect l="l" t="t" r="r" b="b"/>
              <a:pathLst>
                <a:path w="1536" h="8594" extrusionOk="0">
                  <a:moveTo>
                    <a:pt x="1503" y="1"/>
                  </a:moveTo>
                  <a:cubicBezTo>
                    <a:pt x="1452" y="1"/>
                    <a:pt x="1359" y="55"/>
                    <a:pt x="1335" y="128"/>
                  </a:cubicBezTo>
                  <a:cubicBezTo>
                    <a:pt x="1168" y="2996"/>
                    <a:pt x="368" y="5698"/>
                    <a:pt x="1" y="8534"/>
                  </a:cubicBezTo>
                  <a:cubicBezTo>
                    <a:pt x="1" y="8575"/>
                    <a:pt x="12" y="8594"/>
                    <a:pt x="31" y="8594"/>
                  </a:cubicBezTo>
                  <a:cubicBezTo>
                    <a:pt x="57" y="8594"/>
                    <a:pt x="95" y="8558"/>
                    <a:pt x="134" y="8500"/>
                  </a:cubicBezTo>
                  <a:cubicBezTo>
                    <a:pt x="801" y="5698"/>
                    <a:pt x="1368" y="2896"/>
                    <a:pt x="1535" y="27"/>
                  </a:cubicBezTo>
                  <a:cubicBezTo>
                    <a:pt x="1535" y="9"/>
                    <a:pt x="1522" y="1"/>
                    <a:pt x="15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2327;p74">
              <a:extLst>
                <a:ext uri="{FF2B5EF4-FFF2-40B4-BE49-F238E27FC236}">
                  <a16:creationId xmlns:a16="http://schemas.microsoft.com/office/drawing/2014/main" id="{C4F4860F-D490-DF36-D17F-6437CE54FDB8}"/>
                </a:ext>
              </a:extLst>
            </p:cNvPr>
            <p:cNvSpPr/>
            <p:nvPr/>
          </p:nvSpPr>
          <p:spPr>
            <a:xfrm>
              <a:off x="5210550" y="3138275"/>
              <a:ext cx="25575" cy="137275"/>
            </a:xfrm>
            <a:custGeom>
              <a:avLst/>
              <a:gdLst/>
              <a:ahLst/>
              <a:cxnLst/>
              <a:rect l="l" t="t" r="r" b="b"/>
              <a:pathLst>
                <a:path w="1023" h="5491" extrusionOk="0">
                  <a:moveTo>
                    <a:pt x="992" y="0"/>
                  </a:moveTo>
                  <a:cubicBezTo>
                    <a:pt x="944" y="0"/>
                    <a:pt x="835" y="54"/>
                    <a:pt x="835" y="77"/>
                  </a:cubicBezTo>
                  <a:cubicBezTo>
                    <a:pt x="568" y="1878"/>
                    <a:pt x="234" y="3680"/>
                    <a:pt x="1" y="5448"/>
                  </a:cubicBezTo>
                  <a:cubicBezTo>
                    <a:pt x="1" y="5479"/>
                    <a:pt x="14" y="5491"/>
                    <a:pt x="33" y="5491"/>
                  </a:cubicBezTo>
                  <a:cubicBezTo>
                    <a:pt x="72" y="5491"/>
                    <a:pt x="134" y="5437"/>
                    <a:pt x="134" y="5414"/>
                  </a:cubicBezTo>
                  <a:cubicBezTo>
                    <a:pt x="501" y="3646"/>
                    <a:pt x="735" y="1812"/>
                    <a:pt x="1002" y="44"/>
                  </a:cubicBezTo>
                  <a:cubicBezTo>
                    <a:pt x="1023" y="12"/>
                    <a:pt x="1014" y="0"/>
                    <a:pt x="9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2328;p74">
              <a:extLst>
                <a:ext uri="{FF2B5EF4-FFF2-40B4-BE49-F238E27FC236}">
                  <a16:creationId xmlns:a16="http://schemas.microsoft.com/office/drawing/2014/main" id="{4591FDB4-1720-8285-DD35-2A33DE336E12}"/>
                </a:ext>
              </a:extLst>
            </p:cNvPr>
            <p:cNvSpPr/>
            <p:nvPr/>
          </p:nvSpPr>
          <p:spPr>
            <a:xfrm>
              <a:off x="5229750" y="3118950"/>
              <a:ext cx="32825" cy="193550"/>
            </a:xfrm>
            <a:custGeom>
              <a:avLst/>
              <a:gdLst/>
              <a:ahLst/>
              <a:cxnLst/>
              <a:rect l="l" t="t" r="r" b="b"/>
              <a:pathLst>
                <a:path w="1313" h="7742" extrusionOk="0">
                  <a:moveTo>
                    <a:pt x="1278" y="0"/>
                  </a:moveTo>
                  <a:cubicBezTo>
                    <a:pt x="1238" y="0"/>
                    <a:pt x="1168" y="51"/>
                    <a:pt x="1168" y="116"/>
                  </a:cubicBezTo>
                  <a:cubicBezTo>
                    <a:pt x="734" y="2651"/>
                    <a:pt x="534" y="5187"/>
                    <a:pt x="0" y="7688"/>
                  </a:cubicBezTo>
                  <a:cubicBezTo>
                    <a:pt x="0" y="7728"/>
                    <a:pt x="10" y="7741"/>
                    <a:pt x="23" y="7741"/>
                  </a:cubicBezTo>
                  <a:cubicBezTo>
                    <a:pt x="42" y="7741"/>
                    <a:pt x="67" y="7709"/>
                    <a:pt x="67" y="7688"/>
                  </a:cubicBezTo>
                  <a:cubicBezTo>
                    <a:pt x="467" y="6721"/>
                    <a:pt x="500" y="5654"/>
                    <a:pt x="634" y="4653"/>
                  </a:cubicBezTo>
                  <a:cubicBezTo>
                    <a:pt x="834" y="3118"/>
                    <a:pt x="1034" y="1617"/>
                    <a:pt x="1301" y="50"/>
                  </a:cubicBezTo>
                  <a:cubicBezTo>
                    <a:pt x="1313" y="15"/>
                    <a:pt x="1300" y="0"/>
                    <a:pt x="1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2329;p74">
              <a:extLst>
                <a:ext uri="{FF2B5EF4-FFF2-40B4-BE49-F238E27FC236}">
                  <a16:creationId xmlns:a16="http://schemas.microsoft.com/office/drawing/2014/main" id="{1028AB93-3C85-1DA2-C3DB-E5B1EEEEF81E}"/>
                </a:ext>
              </a:extLst>
            </p:cNvPr>
            <p:cNvSpPr/>
            <p:nvPr/>
          </p:nvSpPr>
          <p:spPr>
            <a:xfrm>
              <a:off x="5242250" y="3106950"/>
              <a:ext cx="45900" cy="245950"/>
            </a:xfrm>
            <a:custGeom>
              <a:avLst/>
              <a:gdLst/>
              <a:ahLst/>
              <a:cxnLst/>
              <a:rect l="l" t="t" r="r" b="b"/>
              <a:pathLst>
                <a:path w="1836" h="9838" extrusionOk="0">
                  <a:moveTo>
                    <a:pt x="1797" y="1"/>
                  </a:moveTo>
                  <a:cubicBezTo>
                    <a:pt x="1748" y="1"/>
                    <a:pt x="1668" y="40"/>
                    <a:pt x="1668" y="63"/>
                  </a:cubicBezTo>
                  <a:cubicBezTo>
                    <a:pt x="1201" y="3332"/>
                    <a:pt x="534" y="6534"/>
                    <a:pt x="0" y="9803"/>
                  </a:cubicBezTo>
                  <a:cubicBezTo>
                    <a:pt x="0" y="9826"/>
                    <a:pt x="9" y="9838"/>
                    <a:pt x="23" y="9838"/>
                  </a:cubicBezTo>
                  <a:cubicBezTo>
                    <a:pt x="48" y="9838"/>
                    <a:pt x="91" y="9801"/>
                    <a:pt x="134" y="9736"/>
                  </a:cubicBezTo>
                  <a:cubicBezTo>
                    <a:pt x="868" y="6534"/>
                    <a:pt x="1368" y="3298"/>
                    <a:pt x="1835" y="29"/>
                  </a:cubicBezTo>
                  <a:cubicBezTo>
                    <a:pt x="1835" y="8"/>
                    <a:pt x="1819" y="1"/>
                    <a:pt x="1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2330;p74">
              <a:extLst>
                <a:ext uri="{FF2B5EF4-FFF2-40B4-BE49-F238E27FC236}">
                  <a16:creationId xmlns:a16="http://schemas.microsoft.com/office/drawing/2014/main" id="{4F660A02-7C8E-75B2-E330-EB4D499B4D46}"/>
                </a:ext>
              </a:extLst>
            </p:cNvPr>
            <p:cNvSpPr/>
            <p:nvPr/>
          </p:nvSpPr>
          <p:spPr>
            <a:xfrm>
              <a:off x="5262250" y="3106150"/>
              <a:ext cx="43400" cy="260300"/>
            </a:xfrm>
            <a:custGeom>
              <a:avLst/>
              <a:gdLst/>
              <a:ahLst/>
              <a:cxnLst/>
              <a:rect l="l" t="t" r="r" b="b"/>
              <a:pathLst>
                <a:path w="1736" h="10412" extrusionOk="0">
                  <a:moveTo>
                    <a:pt x="1701" y="0"/>
                  </a:moveTo>
                  <a:cubicBezTo>
                    <a:pt x="1652" y="0"/>
                    <a:pt x="1569" y="47"/>
                    <a:pt x="1569" y="95"/>
                  </a:cubicBezTo>
                  <a:cubicBezTo>
                    <a:pt x="1202" y="3564"/>
                    <a:pt x="668" y="6933"/>
                    <a:pt x="1" y="10369"/>
                  </a:cubicBezTo>
                  <a:cubicBezTo>
                    <a:pt x="1" y="10400"/>
                    <a:pt x="8" y="10412"/>
                    <a:pt x="17" y="10412"/>
                  </a:cubicBezTo>
                  <a:cubicBezTo>
                    <a:pt x="37" y="10412"/>
                    <a:pt x="68" y="10358"/>
                    <a:pt x="68" y="10335"/>
                  </a:cubicBezTo>
                  <a:cubicBezTo>
                    <a:pt x="1035" y="6999"/>
                    <a:pt x="1402" y="3497"/>
                    <a:pt x="1736" y="28"/>
                  </a:cubicBezTo>
                  <a:cubicBezTo>
                    <a:pt x="1736" y="8"/>
                    <a:pt x="1721"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2331;p74">
              <a:extLst>
                <a:ext uri="{FF2B5EF4-FFF2-40B4-BE49-F238E27FC236}">
                  <a16:creationId xmlns:a16="http://schemas.microsoft.com/office/drawing/2014/main" id="{52C0760B-1700-5BE0-9396-FF117533DFE2}"/>
                </a:ext>
              </a:extLst>
            </p:cNvPr>
            <p:cNvSpPr/>
            <p:nvPr/>
          </p:nvSpPr>
          <p:spPr>
            <a:xfrm>
              <a:off x="5276450" y="3164300"/>
              <a:ext cx="37550" cy="212600"/>
            </a:xfrm>
            <a:custGeom>
              <a:avLst/>
              <a:gdLst/>
              <a:ahLst/>
              <a:cxnLst/>
              <a:rect l="l" t="t" r="r" b="b"/>
              <a:pathLst>
                <a:path w="1502" h="8504" extrusionOk="0">
                  <a:moveTo>
                    <a:pt x="1447" y="0"/>
                  </a:moveTo>
                  <a:cubicBezTo>
                    <a:pt x="1398" y="0"/>
                    <a:pt x="1334" y="29"/>
                    <a:pt x="1334" y="70"/>
                  </a:cubicBezTo>
                  <a:cubicBezTo>
                    <a:pt x="934" y="2872"/>
                    <a:pt x="434" y="5674"/>
                    <a:pt x="0" y="8476"/>
                  </a:cubicBezTo>
                  <a:cubicBezTo>
                    <a:pt x="0" y="8496"/>
                    <a:pt x="9" y="8504"/>
                    <a:pt x="21" y="8504"/>
                  </a:cubicBezTo>
                  <a:cubicBezTo>
                    <a:pt x="50" y="8504"/>
                    <a:pt x="100" y="8457"/>
                    <a:pt x="100" y="8409"/>
                  </a:cubicBezTo>
                  <a:cubicBezTo>
                    <a:pt x="667" y="5674"/>
                    <a:pt x="1101" y="2839"/>
                    <a:pt x="1501" y="37"/>
                  </a:cubicBezTo>
                  <a:cubicBezTo>
                    <a:pt x="1501" y="11"/>
                    <a:pt x="1477" y="0"/>
                    <a:pt x="1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2332;p74">
              <a:extLst>
                <a:ext uri="{FF2B5EF4-FFF2-40B4-BE49-F238E27FC236}">
                  <a16:creationId xmlns:a16="http://schemas.microsoft.com/office/drawing/2014/main" id="{6AC70798-D7F9-2794-E2AF-EE9618CD3B85}"/>
                </a:ext>
              </a:extLst>
            </p:cNvPr>
            <p:cNvSpPr/>
            <p:nvPr/>
          </p:nvSpPr>
          <p:spPr>
            <a:xfrm>
              <a:off x="5295625" y="3175825"/>
              <a:ext cx="33625" cy="197775"/>
            </a:xfrm>
            <a:custGeom>
              <a:avLst/>
              <a:gdLst/>
              <a:ahLst/>
              <a:cxnLst/>
              <a:rect l="l" t="t" r="r" b="b"/>
              <a:pathLst>
                <a:path w="1345" h="7911" extrusionOk="0">
                  <a:moveTo>
                    <a:pt x="1320" y="0"/>
                  </a:moveTo>
                  <a:cubicBezTo>
                    <a:pt x="1282" y="0"/>
                    <a:pt x="1201" y="63"/>
                    <a:pt x="1201" y="110"/>
                  </a:cubicBezTo>
                  <a:cubicBezTo>
                    <a:pt x="934" y="2745"/>
                    <a:pt x="501" y="5280"/>
                    <a:pt x="0" y="7882"/>
                  </a:cubicBezTo>
                  <a:cubicBezTo>
                    <a:pt x="0" y="7902"/>
                    <a:pt x="7" y="7910"/>
                    <a:pt x="16" y="7910"/>
                  </a:cubicBezTo>
                  <a:cubicBezTo>
                    <a:pt x="35" y="7910"/>
                    <a:pt x="67" y="7871"/>
                    <a:pt x="67" y="7848"/>
                  </a:cubicBezTo>
                  <a:cubicBezTo>
                    <a:pt x="767" y="5280"/>
                    <a:pt x="1068" y="2678"/>
                    <a:pt x="1335" y="43"/>
                  </a:cubicBezTo>
                  <a:cubicBezTo>
                    <a:pt x="1345" y="12"/>
                    <a:pt x="1336" y="0"/>
                    <a:pt x="13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2333;p74">
              <a:extLst>
                <a:ext uri="{FF2B5EF4-FFF2-40B4-BE49-F238E27FC236}">
                  <a16:creationId xmlns:a16="http://schemas.microsoft.com/office/drawing/2014/main" id="{6787E6C9-1DFE-ADEC-F555-59BCB1F07427}"/>
                </a:ext>
              </a:extLst>
            </p:cNvPr>
            <p:cNvSpPr/>
            <p:nvPr/>
          </p:nvSpPr>
          <p:spPr>
            <a:xfrm>
              <a:off x="5308950" y="3213350"/>
              <a:ext cx="34225" cy="190275"/>
            </a:xfrm>
            <a:custGeom>
              <a:avLst/>
              <a:gdLst/>
              <a:ahLst/>
              <a:cxnLst/>
              <a:rect l="l" t="t" r="r" b="b"/>
              <a:pathLst>
                <a:path w="1369" h="7611" extrusionOk="0">
                  <a:moveTo>
                    <a:pt x="1332" y="1"/>
                  </a:moveTo>
                  <a:cubicBezTo>
                    <a:pt x="1283" y="1"/>
                    <a:pt x="1202" y="63"/>
                    <a:pt x="1202" y="110"/>
                  </a:cubicBezTo>
                  <a:cubicBezTo>
                    <a:pt x="835" y="2611"/>
                    <a:pt x="335" y="5080"/>
                    <a:pt x="1" y="7582"/>
                  </a:cubicBezTo>
                  <a:cubicBezTo>
                    <a:pt x="1" y="7602"/>
                    <a:pt x="7" y="7610"/>
                    <a:pt x="16" y="7610"/>
                  </a:cubicBezTo>
                  <a:cubicBezTo>
                    <a:pt x="36" y="7610"/>
                    <a:pt x="68" y="7571"/>
                    <a:pt x="68" y="7548"/>
                  </a:cubicBezTo>
                  <a:cubicBezTo>
                    <a:pt x="635" y="5080"/>
                    <a:pt x="1002" y="2545"/>
                    <a:pt x="1369" y="43"/>
                  </a:cubicBezTo>
                  <a:cubicBezTo>
                    <a:pt x="1369" y="12"/>
                    <a:pt x="1353" y="1"/>
                    <a:pt x="1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2334;p74">
              <a:extLst>
                <a:ext uri="{FF2B5EF4-FFF2-40B4-BE49-F238E27FC236}">
                  <a16:creationId xmlns:a16="http://schemas.microsoft.com/office/drawing/2014/main" id="{46EE69C6-8D0F-671D-8AEA-2A827EDD5F11}"/>
                </a:ext>
              </a:extLst>
            </p:cNvPr>
            <p:cNvSpPr/>
            <p:nvPr/>
          </p:nvSpPr>
          <p:spPr>
            <a:xfrm>
              <a:off x="5327300" y="3193350"/>
              <a:ext cx="31725" cy="173300"/>
            </a:xfrm>
            <a:custGeom>
              <a:avLst/>
              <a:gdLst/>
              <a:ahLst/>
              <a:cxnLst/>
              <a:rect l="l" t="t" r="r" b="b"/>
              <a:pathLst>
                <a:path w="1269" h="6932" extrusionOk="0">
                  <a:moveTo>
                    <a:pt x="1234" y="1"/>
                  </a:moveTo>
                  <a:cubicBezTo>
                    <a:pt x="1185" y="1"/>
                    <a:pt x="1102" y="72"/>
                    <a:pt x="1102" y="142"/>
                  </a:cubicBezTo>
                  <a:cubicBezTo>
                    <a:pt x="768" y="2377"/>
                    <a:pt x="334" y="4646"/>
                    <a:pt x="1" y="6881"/>
                  </a:cubicBezTo>
                  <a:cubicBezTo>
                    <a:pt x="1" y="6917"/>
                    <a:pt x="19" y="6932"/>
                    <a:pt x="42" y="6932"/>
                  </a:cubicBezTo>
                  <a:cubicBezTo>
                    <a:pt x="81" y="6932"/>
                    <a:pt x="134" y="6889"/>
                    <a:pt x="134" y="6847"/>
                  </a:cubicBezTo>
                  <a:cubicBezTo>
                    <a:pt x="601" y="4579"/>
                    <a:pt x="935" y="2344"/>
                    <a:pt x="1268" y="42"/>
                  </a:cubicBezTo>
                  <a:cubicBezTo>
                    <a:pt x="1268" y="13"/>
                    <a:pt x="1254" y="1"/>
                    <a:pt x="1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2335;p74">
              <a:extLst>
                <a:ext uri="{FF2B5EF4-FFF2-40B4-BE49-F238E27FC236}">
                  <a16:creationId xmlns:a16="http://schemas.microsoft.com/office/drawing/2014/main" id="{A0E4C55B-7E50-AC91-5917-64E2C3470034}"/>
                </a:ext>
              </a:extLst>
            </p:cNvPr>
            <p:cNvSpPr/>
            <p:nvPr/>
          </p:nvSpPr>
          <p:spPr>
            <a:xfrm>
              <a:off x="5354000" y="3114775"/>
              <a:ext cx="35050" cy="204600"/>
            </a:xfrm>
            <a:custGeom>
              <a:avLst/>
              <a:gdLst/>
              <a:ahLst/>
              <a:cxnLst/>
              <a:rect l="l" t="t" r="r" b="b"/>
              <a:pathLst>
                <a:path w="1402" h="8184" extrusionOk="0">
                  <a:moveTo>
                    <a:pt x="1363" y="0"/>
                  </a:moveTo>
                  <a:cubicBezTo>
                    <a:pt x="1320" y="0"/>
                    <a:pt x="1256" y="51"/>
                    <a:pt x="1234" y="116"/>
                  </a:cubicBezTo>
                  <a:cubicBezTo>
                    <a:pt x="868" y="2752"/>
                    <a:pt x="200" y="5454"/>
                    <a:pt x="0" y="8156"/>
                  </a:cubicBezTo>
                  <a:cubicBezTo>
                    <a:pt x="0" y="8175"/>
                    <a:pt x="9" y="8183"/>
                    <a:pt x="21" y="8183"/>
                  </a:cubicBezTo>
                  <a:cubicBezTo>
                    <a:pt x="50" y="8183"/>
                    <a:pt x="100" y="8136"/>
                    <a:pt x="100" y="8089"/>
                  </a:cubicBezTo>
                  <a:cubicBezTo>
                    <a:pt x="567" y="5454"/>
                    <a:pt x="1068" y="2752"/>
                    <a:pt x="1401" y="50"/>
                  </a:cubicBezTo>
                  <a:cubicBezTo>
                    <a:pt x="1401" y="15"/>
                    <a:pt x="1385" y="0"/>
                    <a:pt x="1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2336;p74">
              <a:extLst>
                <a:ext uri="{FF2B5EF4-FFF2-40B4-BE49-F238E27FC236}">
                  <a16:creationId xmlns:a16="http://schemas.microsoft.com/office/drawing/2014/main" id="{AFE08D9B-59FA-4C51-216E-CB2134F23557}"/>
                </a:ext>
              </a:extLst>
            </p:cNvPr>
            <p:cNvSpPr/>
            <p:nvPr/>
          </p:nvSpPr>
          <p:spPr>
            <a:xfrm>
              <a:off x="5379175" y="3116300"/>
              <a:ext cx="31550" cy="218425"/>
            </a:xfrm>
            <a:custGeom>
              <a:avLst/>
              <a:gdLst/>
              <a:ahLst/>
              <a:cxnLst/>
              <a:rect l="l" t="t" r="r" b="b"/>
              <a:pathLst>
                <a:path w="1262" h="8737" extrusionOk="0">
                  <a:moveTo>
                    <a:pt x="1220" y="0"/>
                  </a:moveTo>
                  <a:cubicBezTo>
                    <a:pt x="1160" y="0"/>
                    <a:pt x="1061" y="71"/>
                    <a:pt x="1061" y="122"/>
                  </a:cubicBezTo>
                  <a:cubicBezTo>
                    <a:pt x="861" y="2958"/>
                    <a:pt x="661" y="5893"/>
                    <a:pt x="27" y="8662"/>
                  </a:cubicBezTo>
                  <a:cubicBezTo>
                    <a:pt x="1" y="8715"/>
                    <a:pt x="17" y="8736"/>
                    <a:pt x="48" y="8736"/>
                  </a:cubicBezTo>
                  <a:cubicBezTo>
                    <a:pt x="94" y="8736"/>
                    <a:pt x="174" y="8688"/>
                    <a:pt x="194" y="8628"/>
                  </a:cubicBezTo>
                  <a:cubicBezTo>
                    <a:pt x="895" y="5860"/>
                    <a:pt x="1061" y="2857"/>
                    <a:pt x="1262" y="22"/>
                  </a:cubicBezTo>
                  <a:cubicBezTo>
                    <a:pt x="1254" y="7"/>
                    <a:pt x="1239"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2337;p74">
              <a:extLst>
                <a:ext uri="{FF2B5EF4-FFF2-40B4-BE49-F238E27FC236}">
                  <a16:creationId xmlns:a16="http://schemas.microsoft.com/office/drawing/2014/main" id="{F766289D-8A46-5158-0D76-B554188E7C04}"/>
                </a:ext>
              </a:extLst>
            </p:cNvPr>
            <p:cNvSpPr/>
            <p:nvPr/>
          </p:nvSpPr>
          <p:spPr>
            <a:xfrm>
              <a:off x="5389850" y="3170575"/>
              <a:ext cx="33825" cy="228050"/>
            </a:xfrm>
            <a:custGeom>
              <a:avLst/>
              <a:gdLst/>
              <a:ahLst/>
              <a:cxnLst/>
              <a:rect l="l" t="t" r="r" b="b"/>
              <a:pathLst>
                <a:path w="1353" h="9122" extrusionOk="0">
                  <a:moveTo>
                    <a:pt x="1350" y="1"/>
                  </a:moveTo>
                  <a:cubicBezTo>
                    <a:pt x="1343" y="1"/>
                    <a:pt x="1235" y="93"/>
                    <a:pt x="1235" y="119"/>
                  </a:cubicBezTo>
                  <a:cubicBezTo>
                    <a:pt x="968" y="3122"/>
                    <a:pt x="668" y="6124"/>
                    <a:pt x="1" y="9092"/>
                  </a:cubicBezTo>
                  <a:cubicBezTo>
                    <a:pt x="1" y="9113"/>
                    <a:pt x="10" y="9121"/>
                    <a:pt x="24" y="9121"/>
                  </a:cubicBezTo>
                  <a:cubicBezTo>
                    <a:pt x="53" y="9121"/>
                    <a:pt x="101" y="9082"/>
                    <a:pt x="101" y="9059"/>
                  </a:cubicBezTo>
                  <a:cubicBezTo>
                    <a:pt x="935" y="6124"/>
                    <a:pt x="1101" y="3055"/>
                    <a:pt x="1335" y="19"/>
                  </a:cubicBezTo>
                  <a:cubicBezTo>
                    <a:pt x="1348" y="6"/>
                    <a:pt x="1352" y="1"/>
                    <a:pt x="1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2338;p74">
              <a:extLst>
                <a:ext uri="{FF2B5EF4-FFF2-40B4-BE49-F238E27FC236}">
                  <a16:creationId xmlns:a16="http://schemas.microsoft.com/office/drawing/2014/main" id="{DF6E650A-E331-EA4B-F7A9-EF4ACC7FC105}"/>
                </a:ext>
              </a:extLst>
            </p:cNvPr>
            <p:cNvSpPr/>
            <p:nvPr/>
          </p:nvSpPr>
          <p:spPr>
            <a:xfrm>
              <a:off x="5396525" y="3240225"/>
              <a:ext cx="35050" cy="185875"/>
            </a:xfrm>
            <a:custGeom>
              <a:avLst/>
              <a:gdLst/>
              <a:ahLst/>
              <a:cxnLst/>
              <a:rect l="l" t="t" r="r" b="b"/>
              <a:pathLst>
                <a:path w="1402" h="7435" extrusionOk="0">
                  <a:moveTo>
                    <a:pt x="1354" y="1"/>
                  </a:moveTo>
                  <a:cubicBezTo>
                    <a:pt x="1304" y="1"/>
                    <a:pt x="1235" y="37"/>
                    <a:pt x="1235" y="102"/>
                  </a:cubicBezTo>
                  <a:cubicBezTo>
                    <a:pt x="868" y="2504"/>
                    <a:pt x="401" y="4939"/>
                    <a:pt x="0" y="7374"/>
                  </a:cubicBezTo>
                  <a:cubicBezTo>
                    <a:pt x="0" y="7416"/>
                    <a:pt x="12" y="7434"/>
                    <a:pt x="31" y="7434"/>
                  </a:cubicBezTo>
                  <a:cubicBezTo>
                    <a:pt x="56" y="7434"/>
                    <a:pt x="95" y="7399"/>
                    <a:pt x="134" y="7341"/>
                  </a:cubicBezTo>
                  <a:cubicBezTo>
                    <a:pt x="668" y="4905"/>
                    <a:pt x="1068" y="2504"/>
                    <a:pt x="1401" y="35"/>
                  </a:cubicBezTo>
                  <a:cubicBezTo>
                    <a:pt x="1401" y="12"/>
                    <a:pt x="1381" y="1"/>
                    <a:pt x="1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2339;p74">
              <a:extLst>
                <a:ext uri="{FF2B5EF4-FFF2-40B4-BE49-F238E27FC236}">
                  <a16:creationId xmlns:a16="http://schemas.microsoft.com/office/drawing/2014/main" id="{333DC2A6-DF15-B89F-32E2-3DFBF95BE859}"/>
                </a:ext>
              </a:extLst>
            </p:cNvPr>
            <p:cNvSpPr/>
            <p:nvPr/>
          </p:nvSpPr>
          <p:spPr>
            <a:xfrm>
              <a:off x="5414875" y="3271725"/>
              <a:ext cx="25600" cy="151875"/>
            </a:xfrm>
            <a:custGeom>
              <a:avLst/>
              <a:gdLst/>
              <a:ahLst/>
              <a:cxnLst/>
              <a:rect l="l" t="t" r="r" b="b"/>
              <a:pathLst>
                <a:path w="1024" h="6075" extrusionOk="0">
                  <a:moveTo>
                    <a:pt x="1015" y="1"/>
                  </a:moveTo>
                  <a:cubicBezTo>
                    <a:pt x="996" y="1"/>
                    <a:pt x="924" y="63"/>
                    <a:pt x="901" y="110"/>
                  </a:cubicBezTo>
                  <a:cubicBezTo>
                    <a:pt x="667" y="2111"/>
                    <a:pt x="401" y="4079"/>
                    <a:pt x="0" y="6047"/>
                  </a:cubicBezTo>
                  <a:cubicBezTo>
                    <a:pt x="0" y="6067"/>
                    <a:pt x="9" y="6075"/>
                    <a:pt x="21" y="6075"/>
                  </a:cubicBezTo>
                  <a:cubicBezTo>
                    <a:pt x="50" y="6075"/>
                    <a:pt x="100" y="6028"/>
                    <a:pt x="100" y="5980"/>
                  </a:cubicBezTo>
                  <a:cubicBezTo>
                    <a:pt x="601" y="4046"/>
                    <a:pt x="801" y="2044"/>
                    <a:pt x="1001" y="43"/>
                  </a:cubicBezTo>
                  <a:cubicBezTo>
                    <a:pt x="1021" y="12"/>
                    <a:pt x="1023" y="1"/>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2340;p74">
              <a:extLst>
                <a:ext uri="{FF2B5EF4-FFF2-40B4-BE49-F238E27FC236}">
                  <a16:creationId xmlns:a16="http://schemas.microsoft.com/office/drawing/2014/main" id="{B3FCFEE6-DE80-1E11-A5DA-43071F0D8BA6}"/>
                </a:ext>
              </a:extLst>
            </p:cNvPr>
            <p:cNvSpPr/>
            <p:nvPr/>
          </p:nvSpPr>
          <p:spPr>
            <a:xfrm>
              <a:off x="5442400" y="3289900"/>
              <a:ext cx="17525" cy="98675"/>
            </a:xfrm>
            <a:custGeom>
              <a:avLst/>
              <a:gdLst/>
              <a:ahLst/>
              <a:cxnLst/>
              <a:rect l="l" t="t" r="r" b="b"/>
              <a:pathLst>
                <a:path w="701" h="3947" extrusionOk="0">
                  <a:moveTo>
                    <a:pt x="654" y="0"/>
                  </a:moveTo>
                  <a:cubicBezTo>
                    <a:pt x="605" y="0"/>
                    <a:pt x="534" y="51"/>
                    <a:pt x="534" y="116"/>
                  </a:cubicBezTo>
                  <a:cubicBezTo>
                    <a:pt x="367" y="1351"/>
                    <a:pt x="200" y="2652"/>
                    <a:pt x="0" y="3886"/>
                  </a:cubicBezTo>
                  <a:cubicBezTo>
                    <a:pt x="0" y="3928"/>
                    <a:pt x="24" y="3946"/>
                    <a:pt x="51" y="3946"/>
                  </a:cubicBezTo>
                  <a:cubicBezTo>
                    <a:pt x="89" y="3946"/>
                    <a:pt x="134" y="3911"/>
                    <a:pt x="134" y="3852"/>
                  </a:cubicBezTo>
                  <a:cubicBezTo>
                    <a:pt x="367" y="2618"/>
                    <a:pt x="534" y="1317"/>
                    <a:pt x="701" y="50"/>
                  </a:cubicBezTo>
                  <a:cubicBezTo>
                    <a:pt x="701" y="15"/>
                    <a:pt x="680" y="0"/>
                    <a:pt x="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2341;p74">
              <a:extLst>
                <a:ext uri="{FF2B5EF4-FFF2-40B4-BE49-F238E27FC236}">
                  <a16:creationId xmlns:a16="http://schemas.microsoft.com/office/drawing/2014/main" id="{1ADFF148-FB9A-966A-A8E3-4D8912C3F92F}"/>
                </a:ext>
              </a:extLst>
            </p:cNvPr>
            <p:cNvSpPr/>
            <p:nvPr/>
          </p:nvSpPr>
          <p:spPr>
            <a:xfrm>
              <a:off x="5087975" y="3373650"/>
              <a:ext cx="10625" cy="57475"/>
            </a:xfrm>
            <a:custGeom>
              <a:avLst/>
              <a:gdLst/>
              <a:ahLst/>
              <a:cxnLst/>
              <a:rect l="l" t="t" r="r" b="b"/>
              <a:pathLst>
                <a:path w="425" h="2299" extrusionOk="0">
                  <a:moveTo>
                    <a:pt x="401" y="1"/>
                  </a:moveTo>
                  <a:cubicBezTo>
                    <a:pt x="370" y="1"/>
                    <a:pt x="301" y="38"/>
                    <a:pt x="301" y="102"/>
                  </a:cubicBezTo>
                  <a:cubicBezTo>
                    <a:pt x="167" y="803"/>
                    <a:pt x="0" y="1537"/>
                    <a:pt x="0" y="2270"/>
                  </a:cubicBezTo>
                  <a:cubicBezTo>
                    <a:pt x="0" y="2290"/>
                    <a:pt x="6" y="2298"/>
                    <a:pt x="14" y="2298"/>
                  </a:cubicBezTo>
                  <a:cubicBezTo>
                    <a:pt x="34" y="2298"/>
                    <a:pt x="67" y="2251"/>
                    <a:pt x="67" y="2204"/>
                  </a:cubicBezTo>
                  <a:cubicBezTo>
                    <a:pt x="234" y="1503"/>
                    <a:pt x="301" y="736"/>
                    <a:pt x="401" y="35"/>
                  </a:cubicBezTo>
                  <a:cubicBezTo>
                    <a:pt x="424" y="12"/>
                    <a:pt x="419" y="1"/>
                    <a:pt x="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2342;p74">
              <a:extLst>
                <a:ext uri="{FF2B5EF4-FFF2-40B4-BE49-F238E27FC236}">
                  <a16:creationId xmlns:a16="http://schemas.microsoft.com/office/drawing/2014/main" id="{79B22B24-0E96-5CE2-9CB7-EACCCDCAC31B}"/>
                </a:ext>
              </a:extLst>
            </p:cNvPr>
            <p:cNvSpPr/>
            <p:nvPr/>
          </p:nvSpPr>
          <p:spPr>
            <a:xfrm>
              <a:off x="5101325" y="3366350"/>
              <a:ext cx="15025" cy="58725"/>
            </a:xfrm>
            <a:custGeom>
              <a:avLst/>
              <a:gdLst/>
              <a:ahLst/>
              <a:cxnLst/>
              <a:rect l="l" t="t" r="r" b="b"/>
              <a:pathLst>
                <a:path w="601" h="2349" extrusionOk="0">
                  <a:moveTo>
                    <a:pt x="550" y="0"/>
                  </a:moveTo>
                  <a:cubicBezTo>
                    <a:pt x="512" y="0"/>
                    <a:pt x="467" y="36"/>
                    <a:pt x="467" y="94"/>
                  </a:cubicBezTo>
                  <a:cubicBezTo>
                    <a:pt x="367" y="828"/>
                    <a:pt x="100" y="1562"/>
                    <a:pt x="0" y="2296"/>
                  </a:cubicBezTo>
                  <a:cubicBezTo>
                    <a:pt x="0" y="2335"/>
                    <a:pt x="15" y="2348"/>
                    <a:pt x="34" y="2348"/>
                  </a:cubicBezTo>
                  <a:cubicBezTo>
                    <a:pt x="63" y="2348"/>
                    <a:pt x="100" y="2316"/>
                    <a:pt x="100" y="2296"/>
                  </a:cubicBezTo>
                  <a:cubicBezTo>
                    <a:pt x="367" y="1628"/>
                    <a:pt x="500" y="794"/>
                    <a:pt x="600" y="61"/>
                  </a:cubicBezTo>
                  <a:cubicBezTo>
                    <a:pt x="600" y="19"/>
                    <a:pt x="577" y="0"/>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2343;p74">
              <a:extLst>
                <a:ext uri="{FF2B5EF4-FFF2-40B4-BE49-F238E27FC236}">
                  <a16:creationId xmlns:a16="http://schemas.microsoft.com/office/drawing/2014/main" id="{E2877DFA-7A10-5D87-CA92-00729B3B8785}"/>
                </a:ext>
              </a:extLst>
            </p:cNvPr>
            <p:cNvSpPr/>
            <p:nvPr/>
          </p:nvSpPr>
          <p:spPr>
            <a:xfrm>
              <a:off x="5113825" y="3353950"/>
              <a:ext cx="11700" cy="68025"/>
            </a:xfrm>
            <a:custGeom>
              <a:avLst/>
              <a:gdLst/>
              <a:ahLst/>
              <a:cxnLst/>
              <a:rect l="l" t="t" r="r" b="b"/>
              <a:pathLst>
                <a:path w="468" h="2721" extrusionOk="0">
                  <a:moveTo>
                    <a:pt x="445" y="1"/>
                  </a:moveTo>
                  <a:cubicBezTo>
                    <a:pt x="399" y="1"/>
                    <a:pt x="301" y="72"/>
                    <a:pt x="301" y="123"/>
                  </a:cubicBezTo>
                  <a:cubicBezTo>
                    <a:pt x="267" y="990"/>
                    <a:pt x="0" y="1858"/>
                    <a:pt x="34" y="2691"/>
                  </a:cubicBezTo>
                  <a:cubicBezTo>
                    <a:pt x="34" y="2712"/>
                    <a:pt x="43" y="2720"/>
                    <a:pt x="57" y="2720"/>
                  </a:cubicBezTo>
                  <a:cubicBezTo>
                    <a:pt x="86" y="2720"/>
                    <a:pt x="134" y="2681"/>
                    <a:pt x="134" y="2658"/>
                  </a:cubicBezTo>
                  <a:cubicBezTo>
                    <a:pt x="367" y="1824"/>
                    <a:pt x="434" y="857"/>
                    <a:pt x="467" y="23"/>
                  </a:cubicBezTo>
                  <a:cubicBezTo>
                    <a:pt x="467" y="7"/>
                    <a:pt x="458"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2344;p74">
              <a:extLst>
                <a:ext uri="{FF2B5EF4-FFF2-40B4-BE49-F238E27FC236}">
                  <a16:creationId xmlns:a16="http://schemas.microsoft.com/office/drawing/2014/main" id="{F70A9FDA-0B20-9088-A382-78B383BBBAD7}"/>
                </a:ext>
              </a:extLst>
            </p:cNvPr>
            <p:cNvSpPr/>
            <p:nvPr/>
          </p:nvSpPr>
          <p:spPr>
            <a:xfrm>
              <a:off x="5133000" y="3348275"/>
              <a:ext cx="8375" cy="62850"/>
            </a:xfrm>
            <a:custGeom>
              <a:avLst/>
              <a:gdLst/>
              <a:ahLst/>
              <a:cxnLst/>
              <a:rect l="l" t="t" r="r" b="b"/>
              <a:pathLst>
                <a:path w="335" h="2514" extrusionOk="0">
                  <a:moveTo>
                    <a:pt x="258" y="0"/>
                  </a:moveTo>
                  <a:cubicBezTo>
                    <a:pt x="210" y="0"/>
                    <a:pt x="167" y="51"/>
                    <a:pt x="167" y="116"/>
                  </a:cubicBezTo>
                  <a:cubicBezTo>
                    <a:pt x="101" y="884"/>
                    <a:pt x="1" y="1684"/>
                    <a:pt x="1" y="2485"/>
                  </a:cubicBezTo>
                  <a:cubicBezTo>
                    <a:pt x="1" y="2506"/>
                    <a:pt x="10" y="2513"/>
                    <a:pt x="24" y="2513"/>
                  </a:cubicBezTo>
                  <a:cubicBezTo>
                    <a:pt x="53" y="2513"/>
                    <a:pt x="101" y="2474"/>
                    <a:pt x="101" y="2451"/>
                  </a:cubicBezTo>
                  <a:cubicBezTo>
                    <a:pt x="267" y="1651"/>
                    <a:pt x="267" y="850"/>
                    <a:pt x="334" y="50"/>
                  </a:cubicBezTo>
                  <a:cubicBezTo>
                    <a:pt x="311" y="15"/>
                    <a:pt x="284"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2345;p74">
              <a:extLst>
                <a:ext uri="{FF2B5EF4-FFF2-40B4-BE49-F238E27FC236}">
                  <a16:creationId xmlns:a16="http://schemas.microsoft.com/office/drawing/2014/main" id="{F0C91AFB-594C-7C1E-DDCF-1B8D239BE643}"/>
                </a:ext>
              </a:extLst>
            </p:cNvPr>
            <p:cNvSpPr/>
            <p:nvPr/>
          </p:nvSpPr>
          <p:spPr>
            <a:xfrm>
              <a:off x="5156350" y="3355125"/>
              <a:ext cx="7525" cy="45150"/>
            </a:xfrm>
            <a:custGeom>
              <a:avLst/>
              <a:gdLst/>
              <a:ahLst/>
              <a:cxnLst/>
              <a:rect l="l" t="t" r="r" b="b"/>
              <a:pathLst>
                <a:path w="301" h="1806" extrusionOk="0">
                  <a:moveTo>
                    <a:pt x="264" y="0"/>
                  </a:moveTo>
                  <a:cubicBezTo>
                    <a:pt x="215" y="0"/>
                    <a:pt x="134" y="63"/>
                    <a:pt x="134" y="109"/>
                  </a:cubicBezTo>
                  <a:cubicBezTo>
                    <a:pt x="101" y="676"/>
                    <a:pt x="1" y="1243"/>
                    <a:pt x="67" y="1777"/>
                  </a:cubicBezTo>
                  <a:cubicBezTo>
                    <a:pt x="67" y="1798"/>
                    <a:pt x="74" y="1806"/>
                    <a:pt x="83" y="1806"/>
                  </a:cubicBezTo>
                  <a:cubicBezTo>
                    <a:pt x="102" y="1806"/>
                    <a:pt x="134" y="1767"/>
                    <a:pt x="134" y="1744"/>
                  </a:cubicBezTo>
                  <a:cubicBezTo>
                    <a:pt x="267" y="1210"/>
                    <a:pt x="267" y="610"/>
                    <a:pt x="301" y="43"/>
                  </a:cubicBezTo>
                  <a:cubicBezTo>
                    <a:pt x="301" y="12"/>
                    <a:pt x="285" y="0"/>
                    <a:pt x="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2346;p74">
              <a:extLst>
                <a:ext uri="{FF2B5EF4-FFF2-40B4-BE49-F238E27FC236}">
                  <a16:creationId xmlns:a16="http://schemas.microsoft.com/office/drawing/2014/main" id="{31063B94-971B-7BE3-7EC3-F07FD7F20AC9}"/>
                </a:ext>
              </a:extLst>
            </p:cNvPr>
            <p:cNvSpPr/>
            <p:nvPr/>
          </p:nvSpPr>
          <p:spPr>
            <a:xfrm>
              <a:off x="5168850" y="3371200"/>
              <a:ext cx="3675" cy="20275"/>
            </a:xfrm>
            <a:custGeom>
              <a:avLst/>
              <a:gdLst/>
              <a:ahLst/>
              <a:cxnLst/>
              <a:rect l="l" t="t" r="r" b="b"/>
              <a:pathLst>
                <a:path w="147" h="811" extrusionOk="0">
                  <a:moveTo>
                    <a:pt x="110" y="1"/>
                  </a:moveTo>
                  <a:cubicBezTo>
                    <a:pt x="69" y="1"/>
                    <a:pt x="1" y="57"/>
                    <a:pt x="1" y="100"/>
                  </a:cubicBezTo>
                  <a:lnTo>
                    <a:pt x="1" y="767"/>
                  </a:lnTo>
                  <a:cubicBezTo>
                    <a:pt x="1" y="799"/>
                    <a:pt x="14" y="811"/>
                    <a:pt x="33" y="811"/>
                  </a:cubicBezTo>
                  <a:cubicBezTo>
                    <a:pt x="72" y="811"/>
                    <a:pt x="134" y="757"/>
                    <a:pt x="134" y="734"/>
                  </a:cubicBezTo>
                  <a:lnTo>
                    <a:pt x="134" y="67"/>
                  </a:lnTo>
                  <a:cubicBezTo>
                    <a:pt x="146" y="19"/>
                    <a:pt x="133" y="1"/>
                    <a:pt x="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2347;p74">
              <a:extLst>
                <a:ext uri="{FF2B5EF4-FFF2-40B4-BE49-F238E27FC236}">
                  <a16:creationId xmlns:a16="http://schemas.microsoft.com/office/drawing/2014/main" id="{39FAF388-F275-EF75-61E5-DF878586004D}"/>
                </a:ext>
              </a:extLst>
            </p:cNvPr>
            <p:cNvSpPr/>
            <p:nvPr/>
          </p:nvSpPr>
          <p:spPr>
            <a:xfrm>
              <a:off x="5183050" y="3289900"/>
              <a:ext cx="21150" cy="113125"/>
            </a:xfrm>
            <a:custGeom>
              <a:avLst/>
              <a:gdLst/>
              <a:ahLst/>
              <a:cxnLst/>
              <a:rect l="l" t="t" r="r" b="b"/>
              <a:pathLst>
                <a:path w="846" h="4525" extrusionOk="0">
                  <a:moveTo>
                    <a:pt x="811" y="0"/>
                  </a:moveTo>
                  <a:cubicBezTo>
                    <a:pt x="771" y="0"/>
                    <a:pt x="701" y="51"/>
                    <a:pt x="701" y="116"/>
                  </a:cubicBezTo>
                  <a:cubicBezTo>
                    <a:pt x="534" y="1618"/>
                    <a:pt x="334" y="3019"/>
                    <a:pt x="0" y="4486"/>
                  </a:cubicBezTo>
                  <a:cubicBezTo>
                    <a:pt x="0" y="4514"/>
                    <a:pt x="12" y="4525"/>
                    <a:pt x="26" y="4525"/>
                  </a:cubicBezTo>
                  <a:cubicBezTo>
                    <a:pt x="45" y="4525"/>
                    <a:pt x="67" y="4506"/>
                    <a:pt x="67" y="4486"/>
                  </a:cubicBezTo>
                  <a:cubicBezTo>
                    <a:pt x="600" y="3052"/>
                    <a:pt x="701" y="1517"/>
                    <a:pt x="834" y="50"/>
                  </a:cubicBezTo>
                  <a:cubicBezTo>
                    <a:pt x="846" y="15"/>
                    <a:pt x="833" y="0"/>
                    <a:pt x="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2348;p74">
              <a:extLst>
                <a:ext uri="{FF2B5EF4-FFF2-40B4-BE49-F238E27FC236}">
                  <a16:creationId xmlns:a16="http://schemas.microsoft.com/office/drawing/2014/main" id="{47F43626-1757-1589-2A1D-54D75DE37109}"/>
                </a:ext>
              </a:extLst>
            </p:cNvPr>
            <p:cNvSpPr/>
            <p:nvPr/>
          </p:nvSpPr>
          <p:spPr>
            <a:xfrm>
              <a:off x="5198050" y="3278175"/>
              <a:ext cx="20875" cy="129975"/>
            </a:xfrm>
            <a:custGeom>
              <a:avLst/>
              <a:gdLst/>
              <a:ahLst/>
              <a:cxnLst/>
              <a:rect l="l" t="t" r="r" b="b"/>
              <a:pathLst>
                <a:path w="835" h="5199" extrusionOk="0">
                  <a:moveTo>
                    <a:pt x="818" y="0"/>
                  </a:moveTo>
                  <a:cubicBezTo>
                    <a:pt x="777" y="0"/>
                    <a:pt x="668" y="98"/>
                    <a:pt x="668" y="152"/>
                  </a:cubicBezTo>
                  <a:cubicBezTo>
                    <a:pt x="501" y="1820"/>
                    <a:pt x="267" y="3488"/>
                    <a:pt x="0" y="5155"/>
                  </a:cubicBezTo>
                  <a:cubicBezTo>
                    <a:pt x="0" y="5187"/>
                    <a:pt x="11" y="5199"/>
                    <a:pt x="24" y="5199"/>
                  </a:cubicBezTo>
                  <a:cubicBezTo>
                    <a:pt x="54" y="5199"/>
                    <a:pt x="101" y="5145"/>
                    <a:pt x="101" y="5122"/>
                  </a:cubicBezTo>
                  <a:cubicBezTo>
                    <a:pt x="634" y="3488"/>
                    <a:pt x="668" y="1720"/>
                    <a:pt x="834" y="18"/>
                  </a:cubicBezTo>
                  <a:cubicBezTo>
                    <a:pt x="834" y="6"/>
                    <a:pt x="828" y="0"/>
                    <a:pt x="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2349;p74">
              <a:extLst>
                <a:ext uri="{FF2B5EF4-FFF2-40B4-BE49-F238E27FC236}">
                  <a16:creationId xmlns:a16="http://schemas.microsoft.com/office/drawing/2014/main" id="{30C6F22A-C8C9-C945-9C0D-852BDF4E5181}"/>
                </a:ext>
              </a:extLst>
            </p:cNvPr>
            <p:cNvSpPr/>
            <p:nvPr/>
          </p:nvSpPr>
          <p:spPr>
            <a:xfrm>
              <a:off x="5210550" y="3332150"/>
              <a:ext cx="18375" cy="91950"/>
            </a:xfrm>
            <a:custGeom>
              <a:avLst/>
              <a:gdLst/>
              <a:ahLst/>
              <a:cxnLst/>
              <a:rect l="l" t="t" r="r" b="b"/>
              <a:pathLst>
                <a:path w="735" h="3678" extrusionOk="0">
                  <a:moveTo>
                    <a:pt x="703" y="1"/>
                  </a:moveTo>
                  <a:cubicBezTo>
                    <a:pt x="655" y="1"/>
                    <a:pt x="568" y="56"/>
                    <a:pt x="568" y="128"/>
                  </a:cubicBezTo>
                  <a:cubicBezTo>
                    <a:pt x="401" y="1295"/>
                    <a:pt x="134" y="2496"/>
                    <a:pt x="1" y="3664"/>
                  </a:cubicBezTo>
                  <a:cubicBezTo>
                    <a:pt x="1" y="3673"/>
                    <a:pt x="9" y="3677"/>
                    <a:pt x="22" y="3677"/>
                  </a:cubicBezTo>
                  <a:cubicBezTo>
                    <a:pt x="51" y="3677"/>
                    <a:pt x="101" y="3654"/>
                    <a:pt x="101" y="3630"/>
                  </a:cubicBezTo>
                  <a:cubicBezTo>
                    <a:pt x="434" y="2463"/>
                    <a:pt x="501" y="1262"/>
                    <a:pt x="735" y="28"/>
                  </a:cubicBezTo>
                  <a:cubicBezTo>
                    <a:pt x="735" y="9"/>
                    <a:pt x="722"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2350;p74">
              <a:extLst>
                <a:ext uri="{FF2B5EF4-FFF2-40B4-BE49-F238E27FC236}">
                  <a16:creationId xmlns:a16="http://schemas.microsoft.com/office/drawing/2014/main" id="{218C8734-9201-003C-E965-595A88EEF007}"/>
                </a:ext>
              </a:extLst>
            </p:cNvPr>
            <p:cNvSpPr/>
            <p:nvPr/>
          </p:nvSpPr>
          <p:spPr>
            <a:xfrm>
              <a:off x="5221400" y="3346200"/>
              <a:ext cx="17825" cy="95400"/>
            </a:xfrm>
            <a:custGeom>
              <a:avLst/>
              <a:gdLst/>
              <a:ahLst/>
              <a:cxnLst/>
              <a:rect l="l" t="t" r="r" b="b"/>
              <a:pathLst>
                <a:path w="713" h="3816" extrusionOk="0">
                  <a:moveTo>
                    <a:pt x="676" y="0"/>
                  </a:moveTo>
                  <a:cubicBezTo>
                    <a:pt x="636" y="0"/>
                    <a:pt x="568" y="57"/>
                    <a:pt x="568" y="99"/>
                  </a:cubicBezTo>
                  <a:cubicBezTo>
                    <a:pt x="401" y="1334"/>
                    <a:pt x="167" y="2568"/>
                    <a:pt x="0" y="3802"/>
                  </a:cubicBezTo>
                  <a:cubicBezTo>
                    <a:pt x="0" y="3812"/>
                    <a:pt x="6" y="3816"/>
                    <a:pt x="14" y="3816"/>
                  </a:cubicBezTo>
                  <a:cubicBezTo>
                    <a:pt x="34" y="3816"/>
                    <a:pt x="67" y="3792"/>
                    <a:pt x="67" y="3769"/>
                  </a:cubicBezTo>
                  <a:cubicBezTo>
                    <a:pt x="401" y="2568"/>
                    <a:pt x="568" y="1300"/>
                    <a:pt x="701" y="66"/>
                  </a:cubicBezTo>
                  <a:cubicBezTo>
                    <a:pt x="713" y="18"/>
                    <a:pt x="699" y="0"/>
                    <a:pt x="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2351;p74">
              <a:extLst>
                <a:ext uri="{FF2B5EF4-FFF2-40B4-BE49-F238E27FC236}">
                  <a16:creationId xmlns:a16="http://schemas.microsoft.com/office/drawing/2014/main" id="{BB796C81-0EE4-28D5-9394-AB58351E75AF}"/>
                </a:ext>
              </a:extLst>
            </p:cNvPr>
            <p:cNvSpPr/>
            <p:nvPr/>
          </p:nvSpPr>
          <p:spPr>
            <a:xfrm>
              <a:off x="5242250" y="3372050"/>
              <a:ext cx="13375" cy="90200"/>
            </a:xfrm>
            <a:custGeom>
              <a:avLst/>
              <a:gdLst/>
              <a:ahLst/>
              <a:cxnLst/>
              <a:rect l="l" t="t" r="r" b="b"/>
              <a:pathLst>
                <a:path w="535" h="3608" extrusionOk="0">
                  <a:moveTo>
                    <a:pt x="476" y="0"/>
                  </a:moveTo>
                  <a:cubicBezTo>
                    <a:pt x="436" y="0"/>
                    <a:pt x="367" y="57"/>
                    <a:pt x="367" y="99"/>
                  </a:cubicBezTo>
                  <a:cubicBezTo>
                    <a:pt x="334" y="1267"/>
                    <a:pt x="234" y="2401"/>
                    <a:pt x="0" y="3569"/>
                  </a:cubicBezTo>
                  <a:cubicBezTo>
                    <a:pt x="0" y="3597"/>
                    <a:pt x="12" y="3607"/>
                    <a:pt x="26" y="3607"/>
                  </a:cubicBezTo>
                  <a:cubicBezTo>
                    <a:pt x="45" y="3607"/>
                    <a:pt x="67" y="3588"/>
                    <a:pt x="67" y="3569"/>
                  </a:cubicBezTo>
                  <a:cubicBezTo>
                    <a:pt x="534" y="2535"/>
                    <a:pt x="467" y="1134"/>
                    <a:pt x="501" y="66"/>
                  </a:cubicBezTo>
                  <a:cubicBezTo>
                    <a:pt x="513" y="18"/>
                    <a:pt x="499" y="0"/>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2352;p74">
              <a:extLst>
                <a:ext uri="{FF2B5EF4-FFF2-40B4-BE49-F238E27FC236}">
                  <a16:creationId xmlns:a16="http://schemas.microsoft.com/office/drawing/2014/main" id="{6E41AEAB-EA6C-52C6-567A-2EB2B569310D}"/>
                </a:ext>
              </a:extLst>
            </p:cNvPr>
            <p:cNvSpPr/>
            <p:nvPr/>
          </p:nvSpPr>
          <p:spPr>
            <a:xfrm>
              <a:off x="5258100" y="3383975"/>
              <a:ext cx="14200" cy="87975"/>
            </a:xfrm>
            <a:custGeom>
              <a:avLst/>
              <a:gdLst/>
              <a:ahLst/>
              <a:cxnLst/>
              <a:rect l="l" t="t" r="r" b="b"/>
              <a:pathLst>
                <a:path w="568" h="3519" extrusionOk="0">
                  <a:moveTo>
                    <a:pt x="548" y="0"/>
                  </a:moveTo>
                  <a:cubicBezTo>
                    <a:pt x="511" y="0"/>
                    <a:pt x="434" y="64"/>
                    <a:pt x="434" y="89"/>
                  </a:cubicBezTo>
                  <a:cubicBezTo>
                    <a:pt x="367" y="1224"/>
                    <a:pt x="200" y="2324"/>
                    <a:pt x="0" y="3459"/>
                  </a:cubicBezTo>
                  <a:cubicBezTo>
                    <a:pt x="0" y="3500"/>
                    <a:pt x="18" y="3519"/>
                    <a:pt x="38" y="3519"/>
                  </a:cubicBezTo>
                  <a:cubicBezTo>
                    <a:pt x="66" y="3519"/>
                    <a:pt x="100" y="3483"/>
                    <a:pt x="100" y="3425"/>
                  </a:cubicBezTo>
                  <a:cubicBezTo>
                    <a:pt x="334" y="2291"/>
                    <a:pt x="501" y="1190"/>
                    <a:pt x="567" y="23"/>
                  </a:cubicBezTo>
                  <a:cubicBezTo>
                    <a:pt x="567" y="7"/>
                    <a:pt x="560" y="0"/>
                    <a:pt x="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2353;p74">
              <a:extLst>
                <a:ext uri="{FF2B5EF4-FFF2-40B4-BE49-F238E27FC236}">
                  <a16:creationId xmlns:a16="http://schemas.microsoft.com/office/drawing/2014/main" id="{D9A05095-6AF5-6A7D-66ED-8D320DE4D41D}"/>
                </a:ext>
              </a:extLst>
            </p:cNvPr>
            <p:cNvSpPr/>
            <p:nvPr/>
          </p:nvSpPr>
          <p:spPr>
            <a:xfrm>
              <a:off x="5271150" y="3374800"/>
              <a:ext cx="17000" cy="115700"/>
            </a:xfrm>
            <a:custGeom>
              <a:avLst/>
              <a:gdLst/>
              <a:ahLst/>
              <a:cxnLst/>
              <a:rect l="l" t="t" r="r" b="b"/>
              <a:pathLst>
                <a:path w="680" h="4628" extrusionOk="0">
                  <a:moveTo>
                    <a:pt x="656" y="1"/>
                  </a:moveTo>
                  <a:cubicBezTo>
                    <a:pt x="611" y="1"/>
                    <a:pt x="512" y="72"/>
                    <a:pt x="512" y="123"/>
                  </a:cubicBezTo>
                  <a:cubicBezTo>
                    <a:pt x="512" y="1657"/>
                    <a:pt x="345" y="3125"/>
                    <a:pt x="12" y="4593"/>
                  </a:cubicBezTo>
                  <a:cubicBezTo>
                    <a:pt x="0" y="4616"/>
                    <a:pt x="13" y="4627"/>
                    <a:pt x="36" y="4627"/>
                  </a:cubicBezTo>
                  <a:cubicBezTo>
                    <a:pt x="76" y="4627"/>
                    <a:pt x="145" y="4591"/>
                    <a:pt x="145" y="4526"/>
                  </a:cubicBezTo>
                  <a:cubicBezTo>
                    <a:pt x="579" y="3092"/>
                    <a:pt x="679" y="1524"/>
                    <a:pt x="679" y="23"/>
                  </a:cubicBezTo>
                  <a:cubicBezTo>
                    <a:pt x="679" y="7"/>
                    <a:pt x="670" y="1"/>
                    <a:pt x="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2354;p74">
              <a:extLst>
                <a:ext uri="{FF2B5EF4-FFF2-40B4-BE49-F238E27FC236}">
                  <a16:creationId xmlns:a16="http://schemas.microsoft.com/office/drawing/2014/main" id="{89CF688B-4352-6276-BB0B-EA335F044ED7}"/>
                </a:ext>
              </a:extLst>
            </p:cNvPr>
            <p:cNvSpPr/>
            <p:nvPr/>
          </p:nvSpPr>
          <p:spPr>
            <a:xfrm>
              <a:off x="5289400" y="3390750"/>
              <a:ext cx="16250" cy="106300"/>
            </a:xfrm>
            <a:custGeom>
              <a:avLst/>
              <a:gdLst/>
              <a:ahLst/>
              <a:cxnLst/>
              <a:rect l="l" t="t" r="r" b="b"/>
              <a:pathLst>
                <a:path w="650" h="4252" extrusionOk="0">
                  <a:moveTo>
                    <a:pt x="633" y="0"/>
                  </a:moveTo>
                  <a:cubicBezTo>
                    <a:pt x="591" y="0"/>
                    <a:pt x="483" y="92"/>
                    <a:pt x="483" y="119"/>
                  </a:cubicBezTo>
                  <a:cubicBezTo>
                    <a:pt x="483" y="1420"/>
                    <a:pt x="449" y="2954"/>
                    <a:pt x="16" y="4188"/>
                  </a:cubicBezTo>
                  <a:cubicBezTo>
                    <a:pt x="1" y="4233"/>
                    <a:pt x="20" y="4251"/>
                    <a:pt x="48" y="4251"/>
                  </a:cubicBezTo>
                  <a:cubicBezTo>
                    <a:pt x="82" y="4251"/>
                    <a:pt x="131" y="4225"/>
                    <a:pt x="149" y="4188"/>
                  </a:cubicBezTo>
                  <a:cubicBezTo>
                    <a:pt x="416" y="3721"/>
                    <a:pt x="416" y="3121"/>
                    <a:pt x="483" y="2587"/>
                  </a:cubicBezTo>
                  <a:cubicBezTo>
                    <a:pt x="616" y="1753"/>
                    <a:pt x="650" y="919"/>
                    <a:pt x="650" y="19"/>
                  </a:cubicBezTo>
                  <a:cubicBezTo>
                    <a:pt x="650" y="6"/>
                    <a:pt x="643" y="0"/>
                    <a:pt x="6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2355;p74">
              <a:extLst>
                <a:ext uri="{FF2B5EF4-FFF2-40B4-BE49-F238E27FC236}">
                  <a16:creationId xmlns:a16="http://schemas.microsoft.com/office/drawing/2014/main" id="{F4E3A45A-A3B8-F7F2-A08C-6E94791BEEB3}"/>
                </a:ext>
              </a:extLst>
            </p:cNvPr>
            <p:cNvSpPr/>
            <p:nvPr/>
          </p:nvSpPr>
          <p:spPr>
            <a:xfrm>
              <a:off x="5312300" y="3364950"/>
              <a:ext cx="28125" cy="131600"/>
            </a:xfrm>
            <a:custGeom>
              <a:avLst/>
              <a:gdLst/>
              <a:ahLst/>
              <a:cxnLst/>
              <a:rect l="l" t="t" r="r" b="b"/>
              <a:pathLst>
                <a:path w="1125" h="5264" extrusionOk="0">
                  <a:moveTo>
                    <a:pt x="1100" y="0"/>
                  </a:moveTo>
                  <a:cubicBezTo>
                    <a:pt x="1064" y="0"/>
                    <a:pt x="978" y="51"/>
                    <a:pt x="934" y="117"/>
                  </a:cubicBezTo>
                  <a:cubicBezTo>
                    <a:pt x="601" y="1818"/>
                    <a:pt x="234" y="3519"/>
                    <a:pt x="0" y="5220"/>
                  </a:cubicBezTo>
                  <a:cubicBezTo>
                    <a:pt x="0" y="5252"/>
                    <a:pt x="7" y="5264"/>
                    <a:pt x="16" y="5264"/>
                  </a:cubicBezTo>
                  <a:cubicBezTo>
                    <a:pt x="36" y="5264"/>
                    <a:pt x="67" y="5210"/>
                    <a:pt x="67" y="5187"/>
                  </a:cubicBezTo>
                  <a:cubicBezTo>
                    <a:pt x="534" y="3519"/>
                    <a:pt x="768" y="1784"/>
                    <a:pt x="1101" y="50"/>
                  </a:cubicBezTo>
                  <a:cubicBezTo>
                    <a:pt x="1124" y="15"/>
                    <a:pt x="1119" y="0"/>
                    <a:pt x="1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2356;p74">
              <a:extLst>
                <a:ext uri="{FF2B5EF4-FFF2-40B4-BE49-F238E27FC236}">
                  <a16:creationId xmlns:a16="http://schemas.microsoft.com/office/drawing/2014/main" id="{2716BBEB-30A0-4695-33A7-2C7D352DC63C}"/>
                </a:ext>
              </a:extLst>
            </p:cNvPr>
            <p:cNvSpPr/>
            <p:nvPr/>
          </p:nvSpPr>
          <p:spPr>
            <a:xfrm>
              <a:off x="5303950" y="3392625"/>
              <a:ext cx="19225" cy="111900"/>
            </a:xfrm>
            <a:custGeom>
              <a:avLst/>
              <a:gdLst/>
              <a:ahLst/>
              <a:cxnLst/>
              <a:rect l="l" t="t" r="r" b="b"/>
              <a:pathLst>
                <a:path w="769" h="4476" extrusionOk="0">
                  <a:moveTo>
                    <a:pt x="714" y="0"/>
                  </a:moveTo>
                  <a:cubicBezTo>
                    <a:pt x="664" y="0"/>
                    <a:pt x="601" y="54"/>
                    <a:pt x="601" y="77"/>
                  </a:cubicBezTo>
                  <a:cubicBezTo>
                    <a:pt x="401" y="1545"/>
                    <a:pt x="101" y="3012"/>
                    <a:pt x="1" y="4447"/>
                  </a:cubicBezTo>
                  <a:cubicBezTo>
                    <a:pt x="1" y="4468"/>
                    <a:pt x="7" y="4475"/>
                    <a:pt x="16" y="4475"/>
                  </a:cubicBezTo>
                  <a:cubicBezTo>
                    <a:pt x="36" y="4475"/>
                    <a:pt x="68" y="4437"/>
                    <a:pt x="68" y="4413"/>
                  </a:cubicBezTo>
                  <a:cubicBezTo>
                    <a:pt x="368" y="2946"/>
                    <a:pt x="568" y="1511"/>
                    <a:pt x="768" y="44"/>
                  </a:cubicBezTo>
                  <a:cubicBezTo>
                    <a:pt x="757" y="12"/>
                    <a:pt x="737" y="0"/>
                    <a:pt x="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2357;p74">
              <a:extLst>
                <a:ext uri="{FF2B5EF4-FFF2-40B4-BE49-F238E27FC236}">
                  <a16:creationId xmlns:a16="http://schemas.microsoft.com/office/drawing/2014/main" id="{7043CCEE-86EE-756D-A0EC-F34B22438093}"/>
                </a:ext>
              </a:extLst>
            </p:cNvPr>
            <p:cNvSpPr/>
            <p:nvPr/>
          </p:nvSpPr>
          <p:spPr>
            <a:xfrm>
              <a:off x="5318600" y="3330300"/>
              <a:ext cx="37925" cy="154250"/>
            </a:xfrm>
            <a:custGeom>
              <a:avLst/>
              <a:gdLst/>
              <a:ahLst/>
              <a:cxnLst/>
              <a:rect l="l" t="t" r="r" b="b"/>
              <a:pathLst>
                <a:path w="1517" h="6170" extrusionOk="0">
                  <a:moveTo>
                    <a:pt x="1463" y="1"/>
                  </a:moveTo>
                  <a:cubicBezTo>
                    <a:pt x="1414" y="1"/>
                    <a:pt x="1350" y="47"/>
                    <a:pt x="1350" y="68"/>
                  </a:cubicBezTo>
                  <a:cubicBezTo>
                    <a:pt x="1083" y="2103"/>
                    <a:pt x="682" y="4171"/>
                    <a:pt x="15" y="6106"/>
                  </a:cubicBezTo>
                  <a:cubicBezTo>
                    <a:pt x="0" y="6151"/>
                    <a:pt x="19" y="6169"/>
                    <a:pt x="48" y="6169"/>
                  </a:cubicBezTo>
                  <a:cubicBezTo>
                    <a:pt x="82" y="6169"/>
                    <a:pt x="130" y="6143"/>
                    <a:pt x="149" y="6106"/>
                  </a:cubicBezTo>
                  <a:cubicBezTo>
                    <a:pt x="983" y="4238"/>
                    <a:pt x="1249" y="2070"/>
                    <a:pt x="1516" y="68"/>
                  </a:cubicBezTo>
                  <a:cubicBezTo>
                    <a:pt x="1516" y="18"/>
                    <a:pt x="1493" y="1"/>
                    <a:pt x="1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2358;p74">
              <a:extLst>
                <a:ext uri="{FF2B5EF4-FFF2-40B4-BE49-F238E27FC236}">
                  <a16:creationId xmlns:a16="http://schemas.microsoft.com/office/drawing/2014/main" id="{7BF7F085-04A4-1755-B3CE-BE432B473AC1}"/>
                </a:ext>
              </a:extLst>
            </p:cNvPr>
            <p:cNvSpPr/>
            <p:nvPr/>
          </p:nvSpPr>
          <p:spPr>
            <a:xfrm>
              <a:off x="5332400" y="3313850"/>
              <a:ext cx="34950" cy="170700"/>
            </a:xfrm>
            <a:custGeom>
              <a:avLst/>
              <a:gdLst/>
              <a:ahLst/>
              <a:cxnLst/>
              <a:rect l="l" t="t" r="r" b="b"/>
              <a:pathLst>
                <a:path w="1398" h="6828" extrusionOk="0">
                  <a:moveTo>
                    <a:pt x="1358" y="1"/>
                  </a:moveTo>
                  <a:cubicBezTo>
                    <a:pt x="1308" y="1"/>
                    <a:pt x="1231" y="70"/>
                    <a:pt x="1231" y="92"/>
                  </a:cubicBezTo>
                  <a:cubicBezTo>
                    <a:pt x="964" y="2327"/>
                    <a:pt x="764" y="4662"/>
                    <a:pt x="30" y="6764"/>
                  </a:cubicBezTo>
                  <a:cubicBezTo>
                    <a:pt x="0" y="6809"/>
                    <a:pt x="11" y="6827"/>
                    <a:pt x="35" y="6827"/>
                  </a:cubicBezTo>
                  <a:cubicBezTo>
                    <a:pt x="64" y="6827"/>
                    <a:pt x="112" y="6801"/>
                    <a:pt x="130" y="6764"/>
                  </a:cubicBezTo>
                  <a:cubicBezTo>
                    <a:pt x="1031" y="4729"/>
                    <a:pt x="1131" y="2261"/>
                    <a:pt x="1398" y="59"/>
                  </a:cubicBezTo>
                  <a:cubicBezTo>
                    <a:pt x="1398" y="16"/>
                    <a:pt x="1381" y="1"/>
                    <a:pt x="1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2359;p74">
              <a:extLst>
                <a:ext uri="{FF2B5EF4-FFF2-40B4-BE49-F238E27FC236}">
                  <a16:creationId xmlns:a16="http://schemas.microsoft.com/office/drawing/2014/main" id="{39C34963-8016-09DF-CF90-BC4B22F8DA84}"/>
                </a:ext>
              </a:extLst>
            </p:cNvPr>
            <p:cNvSpPr/>
            <p:nvPr/>
          </p:nvSpPr>
          <p:spPr>
            <a:xfrm>
              <a:off x="5343975" y="3321525"/>
              <a:ext cx="30900" cy="174200"/>
            </a:xfrm>
            <a:custGeom>
              <a:avLst/>
              <a:gdLst/>
              <a:ahLst/>
              <a:cxnLst/>
              <a:rect l="l" t="t" r="r" b="b"/>
              <a:pathLst>
                <a:path w="1236" h="6968" extrusionOk="0">
                  <a:moveTo>
                    <a:pt x="1219" y="1"/>
                  </a:moveTo>
                  <a:cubicBezTo>
                    <a:pt x="1176" y="1"/>
                    <a:pt x="1068" y="92"/>
                    <a:pt x="1068" y="119"/>
                  </a:cubicBezTo>
                  <a:cubicBezTo>
                    <a:pt x="835" y="2454"/>
                    <a:pt x="501" y="4689"/>
                    <a:pt x="1" y="6924"/>
                  </a:cubicBezTo>
                  <a:cubicBezTo>
                    <a:pt x="1" y="6956"/>
                    <a:pt x="11" y="6967"/>
                    <a:pt x="26" y="6967"/>
                  </a:cubicBezTo>
                  <a:cubicBezTo>
                    <a:pt x="58" y="6967"/>
                    <a:pt x="112" y="6913"/>
                    <a:pt x="134" y="6891"/>
                  </a:cubicBezTo>
                  <a:cubicBezTo>
                    <a:pt x="802" y="4622"/>
                    <a:pt x="1002" y="2354"/>
                    <a:pt x="1235" y="19"/>
                  </a:cubicBezTo>
                  <a:cubicBezTo>
                    <a:pt x="1235" y="6"/>
                    <a:pt x="1229" y="1"/>
                    <a:pt x="12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2360;p74">
              <a:extLst>
                <a:ext uri="{FF2B5EF4-FFF2-40B4-BE49-F238E27FC236}">
                  <a16:creationId xmlns:a16="http://schemas.microsoft.com/office/drawing/2014/main" id="{76DE7495-2AA4-C86C-4C0D-FFC28C57475D}"/>
                </a:ext>
              </a:extLst>
            </p:cNvPr>
            <p:cNvSpPr/>
            <p:nvPr/>
          </p:nvSpPr>
          <p:spPr>
            <a:xfrm>
              <a:off x="5364000" y="3345175"/>
              <a:ext cx="17550" cy="121825"/>
            </a:xfrm>
            <a:custGeom>
              <a:avLst/>
              <a:gdLst/>
              <a:ahLst/>
              <a:cxnLst/>
              <a:rect l="l" t="t" r="r" b="b"/>
              <a:pathLst>
                <a:path w="702" h="4873" extrusionOk="0">
                  <a:moveTo>
                    <a:pt x="696" y="0"/>
                  </a:moveTo>
                  <a:cubicBezTo>
                    <a:pt x="674" y="0"/>
                    <a:pt x="592" y="78"/>
                    <a:pt x="534" y="107"/>
                  </a:cubicBezTo>
                  <a:cubicBezTo>
                    <a:pt x="434" y="1675"/>
                    <a:pt x="134" y="3276"/>
                    <a:pt x="1" y="4844"/>
                  </a:cubicBezTo>
                  <a:cubicBezTo>
                    <a:pt x="1" y="4864"/>
                    <a:pt x="10" y="4872"/>
                    <a:pt x="23" y="4872"/>
                  </a:cubicBezTo>
                  <a:cubicBezTo>
                    <a:pt x="53" y="4872"/>
                    <a:pt x="101" y="4833"/>
                    <a:pt x="101" y="4810"/>
                  </a:cubicBezTo>
                  <a:cubicBezTo>
                    <a:pt x="468" y="3209"/>
                    <a:pt x="534" y="1608"/>
                    <a:pt x="701" y="7"/>
                  </a:cubicBezTo>
                  <a:cubicBezTo>
                    <a:pt x="701" y="2"/>
                    <a:pt x="699" y="0"/>
                    <a:pt x="6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2361;p74">
              <a:extLst>
                <a:ext uri="{FF2B5EF4-FFF2-40B4-BE49-F238E27FC236}">
                  <a16:creationId xmlns:a16="http://schemas.microsoft.com/office/drawing/2014/main" id="{A3EFE03F-3CAB-3695-38AE-5E9FB611BFC5}"/>
                </a:ext>
              </a:extLst>
            </p:cNvPr>
            <p:cNvSpPr/>
            <p:nvPr/>
          </p:nvSpPr>
          <p:spPr>
            <a:xfrm>
              <a:off x="5374850" y="3410550"/>
              <a:ext cx="12525" cy="57250"/>
            </a:xfrm>
            <a:custGeom>
              <a:avLst/>
              <a:gdLst/>
              <a:ahLst/>
              <a:cxnLst/>
              <a:rect l="l" t="t" r="r" b="b"/>
              <a:pathLst>
                <a:path w="501" h="2290" extrusionOk="0">
                  <a:moveTo>
                    <a:pt x="469" y="0"/>
                  </a:moveTo>
                  <a:cubicBezTo>
                    <a:pt x="420" y="0"/>
                    <a:pt x="334" y="55"/>
                    <a:pt x="334" y="127"/>
                  </a:cubicBezTo>
                  <a:cubicBezTo>
                    <a:pt x="234" y="828"/>
                    <a:pt x="100" y="1528"/>
                    <a:pt x="0" y="2229"/>
                  </a:cubicBezTo>
                  <a:cubicBezTo>
                    <a:pt x="0" y="2271"/>
                    <a:pt x="12" y="2289"/>
                    <a:pt x="28" y="2289"/>
                  </a:cubicBezTo>
                  <a:cubicBezTo>
                    <a:pt x="50" y="2289"/>
                    <a:pt x="81" y="2254"/>
                    <a:pt x="100" y="2195"/>
                  </a:cubicBezTo>
                  <a:cubicBezTo>
                    <a:pt x="334" y="1495"/>
                    <a:pt x="400" y="794"/>
                    <a:pt x="501" y="27"/>
                  </a:cubicBezTo>
                  <a:cubicBezTo>
                    <a:pt x="501" y="9"/>
                    <a:pt x="488" y="0"/>
                    <a:pt x="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2362;p74">
              <a:extLst>
                <a:ext uri="{FF2B5EF4-FFF2-40B4-BE49-F238E27FC236}">
                  <a16:creationId xmlns:a16="http://schemas.microsoft.com/office/drawing/2014/main" id="{1105D231-3AD7-4EFE-638D-7E5C669C0B3D}"/>
                </a:ext>
              </a:extLst>
            </p:cNvPr>
            <p:cNvSpPr/>
            <p:nvPr/>
          </p:nvSpPr>
          <p:spPr>
            <a:xfrm>
              <a:off x="5370675" y="3111375"/>
              <a:ext cx="27550" cy="192550"/>
            </a:xfrm>
            <a:custGeom>
              <a:avLst/>
              <a:gdLst/>
              <a:ahLst/>
              <a:cxnLst/>
              <a:rect l="l" t="t" r="r" b="b"/>
              <a:pathLst>
                <a:path w="1102" h="7702" extrusionOk="0">
                  <a:moveTo>
                    <a:pt x="1085" y="1"/>
                  </a:moveTo>
                  <a:cubicBezTo>
                    <a:pt x="1042" y="1"/>
                    <a:pt x="934" y="92"/>
                    <a:pt x="934" y="119"/>
                  </a:cubicBezTo>
                  <a:cubicBezTo>
                    <a:pt x="834" y="2654"/>
                    <a:pt x="401" y="5156"/>
                    <a:pt x="0" y="7658"/>
                  </a:cubicBezTo>
                  <a:cubicBezTo>
                    <a:pt x="0" y="7689"/>
                    <a:pt x="7" y="7701"/>
                    <a:pt x="17" y="7701"/>
                  </a:cubicBezTo>
                  <a:cubicBezTo>
                    <a:pt x="39" y="7701"/>
                    <a:pt x="78" y="7647"/>
                    <a:pt x="100" y="7624"/>
                  </a:cubicBezTo>
                  <a:cubicBezTo>
                    <a:pt x="768" y="5156"/>
                    <a:pt x="1034" y="2554"/>
                    <a:pt x="1101" y="19"/>
                  </a:cubicBezTo>
                  <a:cubicBezTo>
                    <a:pt x="1101" y="6"/>
                    <a:pt x="1095"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2363;p74">
              <a:extLst>
                <a:ext uri="{FF2B5EF4-FFF2-40B4-BE49-F238E27FC236}">
                  <a16:creationId xmlns:a16="http://schemas.microsoft.com/office/drawing/2014/main" id="{0EB09139-140E-CE7E-0053-D0FB8154FC3A}"/>
                </a:ext>
              </a:extLst>
            </p:cNvPr>
            <p:cNvSpPr/>
            <p:nvPr/>
          </p:nvSpPr>
          <p:spPr>
            <a:xfrm>
              <a:off x="5507725" y="3590200"/>
              <a:ext cx="9750" cy="18925"/>
            </a:xfrm>
            <a:custGeom>
              <a:avLst/>
              <a:gdLst/>
              <a:ahLst/>
              <a:cxnLst/>
              <a:rect l="l" t="t" r="r" b="b"/>
              <a:pathLst>
                <a:path w="390" h="757" extrusionOk="0">
                  <a:moveTo>
                    <a:pt x="363" y="0"/>
                  </a:moveTo>
                  <a:cubicBezTo>
                    <a:pt x="316" y="0"/>
                    <a:pt x="222" y="38"/>
                    <a:pt x="222" y="113"/>
                  </a:cubicBezTo>
                  <a:cubicBezTo>
                    <a:pt x="189" y="313"/>
                    <a:pt x="56" y="513"/>
                    <a:pt x="22" y="713"/>
                  </a:cubicBezTo>
                  <a:cubicBezTo>
                    <a:pt x="1" y="745"/>
                    <a:pt x="0" y="757"/>
                    <a:pt x="10" y="757"/>
                  </a:cubicBezTo>
                  <a:cubicBezTo>
                    <a:pt x="30" y="757"/>
                    <a:pt x="100" y="703"/>
                    <a:pt x="122" y="680"/>
                  </a:cubicBezTo>
                  <a:cubicBezTo>
                    <a:pt x="222" y="480"/>
                    <a:pt x="289" y="280"/>
                    <a:pt x="389" y="13"/>
                  </a:cubicBezTo>
                  <a:cubicBezTo>
                    <a:pt x="389" y="5"/>
                    <a:pt x="379" y="0"/>
                    <a:pt x="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2364;p74">
              <a:extLst>
                <a:ext uri="{FF2B5EF4-FFF2-40B4-BE49-F238E27FC236}">
                  <a16:creationId xmlns:a16="http://schemas.microsoft.com/office/drawing/2014/main" id="{C7A66E48-19FB-5253-4EC3-468B5AAC864E}"/>
                </a:ext>
              </a:extLst>
            </p:cNvPr>
            <p:cNvSpPr/>
            <p:nvPr/>
          </p:nvSpPr>
          <p:spPr>
            <a:xfrm>
              <a:off x="5519100" y="3584425"/>
              <a:ext cx="10050" cy="28500"/>
            </a:xfrm>
            <a:custGeom>
              <a:avLst/>
              <a:gdLst/>
              <a:ahLst/>
              <a:cxnLst/>
              <a:rect l="l" t="t" r="r" b="b"/>
              <a:pathLst>
                <a:path w="402" h="1140" extrusionOk="0">
                  <a:moveTo>
                    <a:pt x="368" y="1"/>
                  </a:moveTo>
                  <a:cubicBezTo>
                    <a:pt x="327" y="1"/>
                    <a:pt x="257" y="54"/>
                    <a:pt x="234" y="77"/>
                  </a:cubicBezTo>
                  <a:cubicBezTo>
                    <a:pt x="168" y="277"/>
                    <a:pt x="134" y="444"/>
                    <a:pt x="101" y="644"/>
                  </a:cubicBezTo>
                  <a:cubicBezTo>
                    <a:pt x="68" y="811"/>
                    <a:pt x="1" y="944"/>
                    <a:pt x="68" y="1111"/>
                  </a:cubicBezTo>
                  <a:cubicBezTo>
                    <a:pt x="68" y="1132"/>
                    <a:pt x="74" y="1140"/>
                    <a:pt x="83" y="1140"/>
                  </a:cubicBezTo>
                  <a:cubicBezTo>
                    <a:pt x="103" y="1140"/>
                    <a:pt x="134" y="1101"/>
                    <a:pt x="134" y="1078"/>
                  </a:cubicBezTo>
                  <a:cubicBezTo>
                    <a:pt x="201" y="944"/>
                    <a:pt x="201" y="778"/>
                    <a:pt x="268" y="611"/>
                  </a:cubicBezTo>
                  <a:cubicBezTo>
                    <a:pt x="301" y="411"/>
                    <a:pt x="335" y="244"/>
                    <a:pt x="401" y="44"/>
                  </a:cubicBezTo>
                  <a:cubicBezTo>
                    <a:pt x="401" y="12"/>
                    <a:pt x="388"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2365;p74">
              <a:extLst>
                <a:ext uri="{FF2B5EF4-FFF2-40B4-BE49-F238E27FC236}">
                  <a16:creationId xmlns:a16="http://schemas.microsoft.com/office/drawing/2014/main" id="{17C739E4-D435-93CD-35B2-96D8D190ED0C}"/>
                </a:ext>
              </a:extLst>
            </p:cNvPr>
            <p:cNvSpPr/>
            <p:nvPr/>
          </p:nvSpPr>
          <p:spPr>
            <a:xfrm>
              <a:off x="5549975" y="3575900"/>
              <a:ext cx="5325" cy="20350"/>
            </a:xfrm>
            <a:custGeom>
              <a:avLst/>
              <a:gdLst/>
              <a:ahLst/>
              <a:cxnLst/>
              <a:rect l="l" t="t" r="r" b="b"/>
              <a:pathLst>
                <a:path w="213" h="814" extrusionOk="0">
                  <a:moveTo>
                    <a:pt x="174" y="0"/>
                  </a:moveTo>
                  <a:cubicBezTo>
                    <a:pt x="134" y="0"/>
                    <a:pt x="67" y="42"/>
                    <a:pt x="67" y="85"/>
                  </a:cubicBezTo>
                  <a:cubicBezTo>
                    <a:pt x="34" y="285"/>
                    <a:pt x="0" y="585"/>
                    <a:pt x="34" y="785"/>
                  </a:cubicBezTo>
                  <a:cubicBezTo>
                    <a:pt x="34" y="806"/>
                    <a:pt x="40" y="814"/>
                    <a:pt x="49" y="814"/>
                  </a:cubicBezTo>
                  <a:cubicBezTo>
                    <a:pt x="69" y="814"/>
                    <a:pt x="100" y="775"/>
                    <a:pt x="100" y="752"/>
                  </a:cubicBezTo>
                  <a:cubicBezTo>
                    <a:pt x="200" y="552"/>
                    <a:pt x="200" y="251"/>
                    <a:pt x="200" y="51"/>
                  </a:cubicBezTo>
                  <a:cubicBezTo>
                    <a:pt x="213" y="15"/>
                    <a:pt x="198"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2366;p74">
              <a:extLst>
                <a:ext uri="{FF2B5EF4-FFF2-40B4-BE49-F238E27FC236}">
                  <a16:creationId xmlns:a16="http://schemas.microsoft.com/office/drawing/2014/main" id="{12BE1779-6C21-2029-3641-15DD44DA561C}"/>
                </a:ext>
              </a:extLst>
            </p:cNvPr>
            <p:cNvSpPr/>
            <p:nvPr/>
          </p:nvSpPr>
          <p:spPr>
            <a:xfrm>
              <a:off x="5572475" y="3562000"/>
              <a:ext cx="5025" cy="16375"/>
            </a:xfrm>
            <a:custGeom>
              <a:avLst/>
              <a:gdLst/>
              <a:ahLst/>
              <a:cxnLst/>
              <a:rect l="l" t="t" r="r" b="b"/>
              <a:pathLst>
                <a:path w="201" h="655" extrusionOk="0">
                  <a:moveTo>
                    <a:pt x="182" y="0"/>
                  </a:moveTo>
                  <a:cubicBezTo>
                    <a:pt x="133" y="0"/>
                    <a:pt x="34" y="78"/>
                    <a:pt x="34" y="107"/>
                  </a:cubicBezTo>
                  <a:cubicBezTo>
                    <a:pt x="34" y="274"/>
                    <a:pt x="1" y="474"/>
                    <a:pt x="34" y="641"/>
                  </a:cubicBezTo>
                  <a:cubicBezTo>
                    <a:pt x="34" y="650"/>
                    <a:pt x="43" y="654"/>
                    <a:pt x="55" y="654"/>
                  </a:cubicBezTo>
                  <a:cubicBezTo>
                    <a:pt x="84" y="654"/>
                    <a:pt x="134" y="631"/>
                    <a:pt x="134" y="607"/>
                  </a:cubicBezTo>
                  <a:cubicBezTo>
                    <a:pt x="168" y="440"/>
                    <a:pt x="201" y="240"/>
                    <a:pt x="201" y="7"/>
                  </a:cubicBezTo>
                  <a:cubicBezTo>
                    <a:pt x="196" y="2"/>
                    <a:pt x="190"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2367;p74">
              <a:extLst>
                <a:ext uri="{FF2B5EF4-FFF2-40B4-BE49-F238E27FC236}">
                  <a16:creationId xmlns:a16="http://schemas.microsoft.com/office/drawing/2014/main" id="{FE268BE9-B06A-D127-8626-33449C207B7F}"/>
                </a:ext>
              </a:extLst>
            </p:cNvPr>
            <p:cNvSpPr/>
            <p:nvPr/>
          </p:nvSpPr>
          <p:spPr>
            <a:xfrm>
              <a:off x="5587500" y="3550250"/>
              <a:ext cx="6700" cy="22625"/>
            </a:xfrm>
            <a:custGeom>
              <a:avLst/>
              <a:gdLst/>
              <a:ahLst/>
              <a:cxnLst/>
              <a:rect l="l" t="t" r="r" b="b"/>
              <a:pathLst>
                <a:path w="268" h="905" extrusionOk="0">
                  <a:moveTo>
                    <a:pt x="243" y="1"/>
                  </a:moveTo>
                  <a:cubicBezTo>
                    <a:pt x="209" y="1"/>
                    <a:pt x="147" y="63"/>
                    <a:pt x="100" y="110"/>
                  </a:cubicBezTo>
                  <a:cubicBezTo>
                    <a:pt x="100" y="377"/>
                    <a:pt x="0" y="610"/>
                    <a:pt x="34" y="877"/>
                  </a:cubicBezTo>
                  <a:cubicBezTo>
                    <a:pt x="34" y="897"/>
                    <a:pt x="39" y="905"/>
                    <a:pt x="49" y="905"/>
                  </a:cubicBezTo>
                  <a:cubicBezTo>
                    <a:pt x="73" y="905"/>
                    <a:pt x="120" y="858"/>
                    <a:pt x="167" y="810"/>
                  </a:cubicBezTo>
                  <a:cubicBezTo>
                    <a:pt x="234" y="577"/>
                    <a:pt x="267" y="277"/>
                    <a:pt x="267" y="43"/>
                  </a:cubicBezTo>
                  <a:cubicBezTo>
                    <a:pt x="267" y="13"/>
                    <a:pt x="258" y="1"/>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2368;p74">
              <a:extLst>
                <a:ext uri="{FF2B5EF4-FFF2-40B4-BE49-F238E27FC236}">
                  <a16:creationId xmlns:a16="http://schemas.microsoft.com/office/drawing/2014/main" id="{3DD5BBEB-BD9A-3525-55F8-B7CE482FFCB9}"/>
                </a:ext>
              </a:extLst>
            </p:cNvPr>
            <p:cNvSpPr/>
            <p:nvPr/>
          </p:nvSpPr>
          <p:spPr>
            <a:xfrm>
              <a:off x="5605000" y="3538825"/>
              <a:ext cx="7525" cy="22025"/>
            </a:xfrm>
            <a:custGeom>
              <a:avLst/>
              <a:gdLst/>
              <a:ahLst/>
              <a:cxnLst/>
              <a:rect l="l" t="t" r="r" b="b"/>
              <a:pathLst>
                <a:path w="301" h="881" extrusionOk="0">
                  <a:moveTo>
                    <a:pt x="252" y="1"/>
                  </a:moveTo>
                  <a:cubicBezTo>
                    <a:pt x="203" y="1"/>
                    <a:pt x="134" y="57"/>
                    <a:pt x="134" y="100"/>
                  </a:cubicBezTo>
                  <a:cubicBezTo>
                    <a:pt x="67" y="300"/>
                    <a:pt x="1" y="667"/>
                    <a:pt x="67" y="867"/>
                  </a:cubicBezTo>
                  <a:cubicBezTo>
                    <a:pt x="67" y="876"/>
                    <a:pt x="75" y="880"/>
                    <a:pt x="85" y="880"/>
                  </a:cubicBezTo>
                  <a:cubicBezTo>
                    <a:pt x="114" y="880"/>
                    <a:pt x="168" y="849"/>
                    <a:pt x="168" y="800"/>
                  </a:cubicBezTo>
                  <a:cubicBezTo>
                    <a:pt x="234" y="600"/>
                    <a:pt x="234" y="300"/>
                    <a:pt x="301" y="67"/>
                  </a:cubicBezTo>
                  <a:cubicBezTo>
                    <a:pt x="301" y="19"/>
                    <a:pt x="279" y="1"/>
                    <a:pt x="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2369;p74">
              <a:extLst>
                <a:ext uri="{FF2B5EF4-FFF2-40B4-BE49-F238E27FC236}">
                  <a16:creationId xmlns:a16="http://schemas.microsoft.com/office/drawing/2014/main" id="{4F3949DA-597C-310D-2C88-0A1C58AF65E0}"/>
                </a:ext>
              </a:extLst>
            </p:cNvPr>
            <p:cNvSpPr/>
            <p:nvPr/>
          </p:nvSpPr>
          <p:spPr>
            <a:xfrm>
              <a:off x="5648375" y="3490950"/>
              <a:ext cx="15250" cy="42775"/>
            </a:xfrm>
            <a:custGeom>
              <a:avLst/>
              <a:gdLst/>
              <a:ahLst/>
              <a:cxnLst/>
              <a:rect l="l" t="t" r="r" b="b"/>
              <a:pathLst>
                <a:path w="610" h="1711" extrusionOk="0">
                  <a:moveTo>
                    <a:pt x="592" y="0"/>
                  </a:moveTo>
                  <a:cubicBezTo>
                    <a:pt x="557" y="0"/>
                    <a:pt x="467" y="31"/>
                    <a:pt x="467" y="80"/>
                  </a:cubicBezTo>
                  <a:cubicBezTo>
                    <a:pt x="301" y="614"/>
                    <a:pt x="67" y="1148"/>
                    <a:pt x="0" y="1681"/>
                  </a:cubicBezTo>
                  <a:cubicBezTo>
                    <a:pt x="0" y="1704"/>
                    <a:pt x="11" y="1711"/>
                    <a:pt x="26" y="1711"/>
                  </a:cubicBezTo>
                  <a:cubicBezTo>
                    <a:pt x="56" y="1711"/>
                    <a:pt x="100" y="1681"/>
                    <a:pt x="100" y="1681"/>
                  </a:cubicBezTo>
                  <a:cubicBezTo>
                    <a:pt x="334" y="1181"/>
                    <a:pt x="434" y="547"/>
                    <a:pt x="601" y="13"/>
                  </a:cubicBezTo>
                  <a:cubicBezTo>
                    <a:pt x="610" y="5"/>
                    <a:pt x="604" y="0"/>
                    <a:pt x="5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2370;p74">
              <a:extLst>
                <a:ext uri="{FF2B5EF4-FFF2-40B4-BE49-F238E27FC236}">
                  <a16:creationId xmlns:a16="http://schemas.microsoft.com/office/drawing/2014/main" id="{C7BF4EEE-C62B-0F2F-9C48-BC31FD18975D}"/>
                </a:ext>
              </a:extLst>
            </p:cNvPr>
            <p:cNvSpPr/>
            <p:nvPr/>
          </p:nvSpPr>
          <p:spPr>
            <a:xfrm>
              <a:off x="5659700" y="3468525"/>
              <a:ext cx="16375" cy="67100"/>
            </a:xfrm>
            <a:custGeom>
              <a:avLst/>
              <a:gdLst/>
              <a:ahLst/>
              <a:cxnLst/>
              <a:rect l="l" t="t" r="r" b="b"/>
              <a:pathLst>
                <a:path w="655" h="2684" extrusionOk="0">
                  <a:moveTo>
                    <a:pt x="648" y="1"/>
                  </a:moveTo>
                  <a:cubicBezTo>
                    <a:pt x="624" y="1"/>
                    <a:pt x="515" y="50"/>
                    <a:pt x="515" y="77"/>
                  </a:cubicBezTo>
                  <a:cubicBezTo>
                    <a:pt x="381" y="977"/>
                    <a:pt x="315" y="1811"/>
                    <a:pt x="14" y="2645"/>
                  </a:cubicBezTo>
                  <a:cubicBezTo>
                    <a:pt x="0" y="2673"/>
                    <a:pt x="16" y="2684"/>
                    <a:pt x="39" y="2684"/>
                  </a:cubicBezTo>
                  <a:cubicBezTo>
                    <a:pt x="70" y="2684"/>
                    <a:pt x="114" y="2664"/>
                    <a:pt x="114" y="2645"/>
                  </a:cubicBezTo>
                  <a:cubicBezTo>
                    <a:pt x="615" y="1911"/>
                    <a:pt x="548" y="844"/>
                    <a:pt x="648" y="10"/>
                  </a:cubicBezTo>
                  <a:cubicBezTo>
                    <a:pt x="655" y="3"/>
                    <a:pt x="654" y="1"/>
                    <a:pt x="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2371;p74">
              <a:extLst>
                <a:ext uri="{FF2B5EF4-FFF2-40B4-BE49-F238E27FC236}">
                  <a16:creationId xmlns:a16="http://schemas.microsoft.com/office/drawing/2014/main" id="{112570D9-50B6-69B4-0EC5-31719CAB60F4}"/>
                </a:ext>
              </a:extLst>
            </p:cNvPr>
            <p:cNvSpPr/>
            <p:nvPr/>
          </p:nvSpPr>
          <p:spPr>
            <a:xfrm>
              <a:off x="5672550" y="3493950"/>
              <a:ext cx="9200" cy="26775"/>
            </a:xfrm>
            <a:custGeom>
              <a:avLst/>
              <a:gdLst/>
              <a:ahLst/>
              <a:cxnLst/>
              <a:rect l="l" t="t" r="r" b="b"/>
              <a:pathLst>
                <a:path w="368" h="1071" extrusionOk="0">
                  <a:moveTo>
                    <a:pt x="336" y="0"/>
                  </a:moveTo>
                  <a:cubicBezTo>
                    <a:pt x="287" y="0"/>
                    <a:pt x="201" y="55"/>
                    <a:pt x="201" y="127"/>
                  </a:cubicBezTo>
                  <a:cubicBezTo>
                    <a:pt x="134" y="394"/>
                    <a:pt x="101" y="727"/>
                    <a:pt x="1" y="1028"/>
                  </a:cubicBezTo>
                  <a:cubicBezTo>
                    <a:pt x="1" y="1059"/>
                    <a:pt x="11" y="1071"/>
                    <a:pt x="25" y="1071"/>
                  </a:cubicBezTo>
                  <a:cubicBezTo>
                    <a:pt x="54" y="1071"/>
                    <a:pt x="101" y="1017"/>
                    <a:pt x="101" y="994"/>
                  </a:cubicBezTo>
                  <a:cubicBezTo>
                    <a:pt x="167" y="694"/>
                    <a:pt x="268" y="360"/>
                    <a:pt x="368" y="27"/>
                  </a:cubicBezTo>
                  <a:cubicBezTo>
                    <a:pt x="368" y="8"/>
                    <a:pt x="355" y="0"/>
                    <a:pt x="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2372;p74">
              <a:extLst>
                <a:ext uri="{FF2B5EF4-FFF2-40B4-BE49-F238E27FC236}">
                  <a16:creationId xmlns:a16="http://schemas.microsoft.com/office/drawing/2014/main" id="{448B4D09-AE43-D7DF-3212-588C82FD4D83}"/>
                </a:ext>
              </a:extLst>
            </p:cNvPr>
            <p:cNvSpPr/>
            <p:nvPr/>
          </p:nvSpPr>
          <p:spPr>
            <a:xfrm>
              <a:off x="5289775" y="3536450"/>
              <a:ext cx="10875" cy="38675"/>
            </a:xfrm>
            <a:custGeom>
              <a:avLst/>
              <a:gdLst/>
              <a:ahLst/>
              <a:cxnLst/>
              <a:rect l="l" t="t" r="r" b="b"/>
              <a:pathLst>
                <a:path w="435" h="1547" extrusionOk="0">
                  <a:moveTo>
                    <a:pt x="400" y="1"/>
                  </a:moveTo>
                  <a:cubicBezTo>
                    <a:pt x="351" y="1"/>
                    <a:pt x="268" y="48"/>
                    <a:pt x="268" y="95"/>
                  </a:cubicBezTo>
                  <a:cubicBezTo>
                    <a:pt x="168" y="528"/>
                    <a:pt x="101" y="995"/>
                    <a:pt x="1" y="1496"/>
                  </a:cubicBezTo>
                  <a:cubicBezTo>
                    <a:pt x="1" y="1533"/>
                    <a:pt x="19" y="1547"/>
                    <a:pt x="42" y="1547"/>
                  </a:cubicBezTo>
                  <a:cubicBezTo>
                    <a:pt x="81" y="1547"/>
                    <a:pt x="134" y="1505"/>
                    <a:pt x="134" y="1462"/>
                  </a:cubicBezTo>
                  <a:cubicBezTo>
                    <a:pt x="268" y="995"/>
                    <a:pt x="301" y="495"/>
                    <a:pt x="434" y="28"/>
                  </a:cubicBezTo>
                  <a:cubicBezTo>
                    <a:pt x="434" y="9"/>
                    <a:pt x="420" y="1"/>
                    <a:pt x="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2373;p74">
              <a:extLst>
                <a:ext uri="{FF2B5EF4-FFF2-40B4-BE49-F238E27FC236}">
                  <a16:creationId xmlns:a16="http://schemas.microsoft.com/office/drawing/2014/main" id="{D23855E6-99FE-5900-D48A-1C343A347631}"/>
                </a:ext>
              </a:extLst>
            </p:cNvPr>
            <p:cNvSpPr/>
            <p:nvPr/>
          </p:nvSpPr>
          <p:spPr>
            <a:xfrm>
              <a:off x="5297375" y="3545325"/>
              <a:ext cx="14950" cy="22850"/>
            </a:xfrm>
            <a:custGeom>
              <a:avLst/>
              <a:gdLst/>
              <a:ahLst/>
              <a:cxnLst/>
              <a:rect l="l" t="t" r="r" b="b"/>
              <a:pathLst>
                <a:path w="598" h="914" extrusionOk="0">
                  <a:moveTo>
                    <a:pt x="403" y="0"/>
                  </a:moveTo>
                  <a:cubicBezTo>
                    <a:pt x="391" y="0"/>
                    <a:pt x="378" y="2"/>
                    <a:pt x="364" y="7"/>
                  </a:cubicBezTo>
                  <a:cubicBezTo>
                    <a:pt x="197" y="7"/>
                    <a:pt x="97" y="107"/>
                    <a:pt x="97" y="240"/>
                  </a:cubicBezTo>
                  <a:cubicBezTo>
                    <a:pt x="34" y="429"/>
                    <a:pt x="1" y="913"/>
                    <a:pt x="304" y="913"/>
                  </a:cubicBezTo>
                  <a:cubicBezTo>
                    <a:pt x="323" y="913"/>
                    <a:pt x="343" y="911"/>
                    <a:pt x="364" y="907"/>
                  </a:cubicBezTo>
                  <a:cubicBezTo>
                    <a:pt x="464" y="907"/>
                    <a:pt x="497" y="807"/>
                    <a:pt x="531" y="741"/>
                  </a:cubicBezTo>
                  <a:cubicBezTo>
                    <a:pt x="597" y="607"/>
                    <a:pt x="531" y="574"/>
                    <a:pt x="497" y="474"/>
                  </a:cubicBezTo>
                  <a:cubicBezTo>
                    <a:pt x="464" y="340"/>
                    <a:pt x="464" y="274"/>
                    <a:pt x="497" y="140"/>
                  </a:cubicBezTo>
                  <a:cubicBezTo>
                    <a:pt x="526" y="83"/>
                    <a:pt x="480"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2374;p74">
              <a:extLst>
                <a:ext uri="{FF2B5EF4-FFF2-40B4-BE49-F238E27FC236}">
                  <a16:creationId xmlns:a16="http://schemas.microsoft.com/office/drawing/2014/main" id="{A9EEAC88-FA54-94EB-DECA-7AB9F364A76E}"/>
                </a:ext>
              </a:extLst>
            </p:cNvPr>
            <p:cNvSpPr/>
            <p:nvPr/>
          </p:nvSpPr>
          <p:spPr>
            <a:xfrm>
              <a:off x="2104525" y="2093950"/>
              <a:ext cx="144775" cy="261025"/>
            </a:xfrm>
            <a:custGeom>
              <a:avLst/>
              <a:gdLst/>
              <a:ahLst/>
              <a:cxnLst/>
              <a:rect l="l" t="t" r="r" b="b"/>
              <a:pathLst>
                <a:path w="5791" h="10441" extrusionOk="0">
                  <a:moveTo>
                    <a:pt x="3563" y="1"/>
                  </a:moveTo>
                  <a:cubicBezTo>
                    <a:pt x="2438" y="1"/>
                    <a:pt x="1080" y="660"/>
                    <a:pt x="120" y="1121"/>
                  </a:cubicBezTo>
                  <a:cubicBezTo>
                    <a:pt x="60" y="1180"/>
                    <a:pt x="1" y="1293"/>
                    <a:pt x="60" y="1293"/>
                  </a:cubicBezTo>
                  <a:cubicBezTo>
                    <a:pt x="67" y="1293"/>
                    <a:pt x="76" y="1291"/>
                    <a:pt x="87" y="1288"/>
                  </a:cubicBezTo>
                  <a:cubicBezTo>
                    <a:pt x="1154" y="787"/>
                    <a:pt x="2221" y="320"/>
                    <a:pt x="3422" y="154"/>
                  </a:cubicBezTo>
                  <a:cubicBezTo>
                    <a:pt x="3530" y="140"/>
                    <a:pt x="3632" y="133"/>
                    <a:pt x="3728" y="133"/>
                  </a:cubicBezTo>
                  <a:cubicBezTo>
                    <a:pt x="5714" y="133"/>
                    <a:pt x="5276" y="2984"/>
                    <a:pt x="4990" y="4257"/>
                  </a:cubicBezTo>
                  <a:cubicBezTo>
                    <a:pt x="4456" y="6358"/>
                    <a:pt x="3255" y="8259"/>
                    <a:pt x="3055" y="10428"/>
                  </a:cubicBezTo>
                  <a:cubicBezTo>
                    <a:pt x="3055" y="10437"/>
                    <a:pt x="3060" y="10441"/>
                    <a:pt x="3067" y="10441"/>
                  </a:cubicBezTo>
                  <a:cubicBezTo>
                    <a:pt x="3086" y="10441"/>
                    <a:pt x="3122" y="10410"/>
                    <a:pt x="3122" y="10361"/>
                  </a:cubicBezTo>
                  <a:cubicBezTo>
                    <a:pt x="3489" y="8593"/>
                    <a:pt x="4290" y="6925"/>
                    <a:pt x="4890" y="5157"/>
                  </a:cubicBezTo>
                  <a:cubicBezTo>
                    <a:pt x="5257" y="4090"/>
                    <a:pt x="5791" y="2589"/>
                    <a:pt x="5424" y="1421"/>
                  </a:cubicBezTo>
                  <a:cubicBezTo>
                    <a:pt x="5098" y="359"/>
                    <a:pt x="4394" y="1"/>
                    <a:pt x="3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2375;p74">
              <a:extLst>
                <a:ext uri="{FF2B5EF4-FFF2-40B4-BE49-F238E27FC236}">
                  <a16:creationId xmlns:a16="http://schemas.microsoft.com/office/drawing/2014/main" id="{1B5C4F16-11EA-D716-8657-1FD77314441F}"/>
                </a:ext>
              </a:extLst>
            </p:cNvPr>
            <p:cNvSpPr/>
            <p:nvPr/>
          </p:nvSpPr>
          <p:spPr>
            <a:xfrm>
              <a:off x="2468600" y="2748250"/>
              <a:ext cx="150975" cy="429100"/>
            </a:xfrm>
            <a:custGeom>
              <a:avLst/>
              <a:gdLst/>
              <a:ahLst/>
              <a:cxnLst/>
              <a:rect l="l" t="t" r="r" b="b"/>
              <a:pathLst>
                <a:path w="6039" h="17164" extrusionOk="0">
                  <a:moveTo>
                    <a:pt x="201" y="0"/>
                  </a:moveTo>
                  <a:cubicBezTo>
                    <a:pt x="101" y="0"/>
                    <a:pt x="1" y="167"/>
                    <a:pt x="67" y="167"/>
                  </a:cubicBezTo>
                  <a:cubicBezTo>
                    <a:pt x="3837" y="1801"/>
                    <a:pt x="5905" y="4203"/>
                    <a:pt x="5104" y="8473"/>
                  </a:cubicBezTo>
                  <a:cubicBezTo>
                    <a:pt x="4671" y="11008"/>
                    <a:pt x="4204" y="14811"/>
                    <a:pt x="5571" y="17146"/>
                  </a:cubicBezTo>
                  <a:cubicBezTo>
                    <a:pt x="5578" y="17159"/>
                    <a:pt x="5588" y="17164"/>
                    <a:pt x="5600" y="17164"/>
                  </a:cubicBezTo>
                  <a:cubicBezTo>
                    <a:pt x="5651" y="17164"/>
                    <a:pt x="5738" y="17066"/>
                    <a:pt x="5738" y="17012"/>
                  </a:cubicBezTo>
                  <a:cubicBezTo>
                    <a:pt x="3837" y="13210"/>
                    <a:pt x="6038" y="8973"/>
                    <a:pt x="5438" y="5071"/>
                  </a:cubicBezTo>
                  <a:cubicBezTo>
                    <a:pt x="5071" y="2469"/>
                    <a:pt x="2402" y="901"/>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2376;p74">
              <a:extLst>
                <a:ext uri="{FF2B5EF4-FFF2-40B4-BE49-F238E27FC236}">
                  <a16:creationId xmlns:a16="http://schemas.microsoft.com/office/drawing/2014/main" id="{35D5F264-D9C3-B2FA-800B-CC19F0EA68B9}"/>
                </a:ext>
              </a:extLst>
            </p:cNvPr>
            <p:cNvSpPr/>
            <p:nvPr/>
          </p:nvSpPr>
          <p:spPr>
            <a:xfrm>
              <a:off x="2771325" y="3407675"/>
              <a:ext cx="73100" cy="361550"/>
            </a:xfrm>
            <a:custGeom>
              <a:avLst/>
              <a:gdLst/>
              <a:ahLst/>
              <a:cxnLst/>
              <a:rect l="l" t="t" r="r" b="b"/>
              <a:pathLst>
                <a:path w="2924" h="14462" extrusionOk="0">
                  <a:moveTo>
                    <a:pt x="87" y="1"/>
                  </a:moveTo>
                  <a:cubicBezTo>
                    <a:pt x="48" y="1"/>
                    <a:pt x="0" y="49"/>
                    <a:pt x="0" y="109"/>
                  </a:cubicBezTo>
                  <a:cubicBezTo>
                    <a:pt x="144" y="1373"/>
                    <a:pt x="144" y="2660"/>
                    <a:pt x="128" y="3944"/>
                  </a:cubicBezTo>
                  <a:lnTo>
                    <a:pt x="128" y="3944"/>
                  </a:lnTo>
                  <a:cubicBezTo>
                    <a:pt x="204" y="2651"/>
                    <a:pt x="297" y="1363"/>
                    <a:pt x="134" y="75"/>
                  </a:cubicBezTo>
                  <a:cubicBezTo>
                    <a:pt x="134" y="22"/>
                    <a:pt x="112" y="1"/>
                    <a:pt x="87" y="1"/>
                  </a:cubicBezTo>
                  <a:close/>
                  <a:moveTo>
                    <a:pt x="128" y="3944"/>
                  </a:moveTo>
                  <a:lnTo>
                    <a:pt x="128" y="3944"/>
                  </a:lnTo>
                  <a:cubicBezTo>
                    <a:pt x="65" y="5013"/>
                    <a:pt x="13" y="6085"/>
                    <a:pt x="128" y="7164"/>
                  </a:cubicBezTo>
                  <a:lnTo>
                    <a:pt x="128" y="7164"/>
                  </a:lnTo>
                  <a:cubicBezTo>
                    <a:pt x="88" y="6104"/>
                    <a:pt x="114" y="5025"/>
                    <a:pt x="128" y="3944"/>
                  </a:cubicBezTo>
                  <a:close/>
                  <a:moveTo>
                    <a:pt x="128" y="7164"/>
                  </a:moveTo>
                  <a:cubicBezTo>
                    <a:pt x="227" y="9794"/>
                    <a:pt x="728" y="12307"/>
                    <a:pt x="2802" y="14452"/>
                  </a:cubicBezTo>
                  <a:cubicBezTo>
                    <a:pt x="2808" y="14459"/>
                    <a:pt x="2817" y="14461"/>
                    <a:pt x="2826" y="14461"/>
                  </a:cubicBezTo>
                  <a:cubicBezTo>
                    <a:pt x="2867" y="14461"/>
                    <a:pt x="2923" y="14407"/>
                    <a:pt x="2869" y="14352"/>
                  </a:cubicBezTo>
                  <a:cubicBezTo>
                    <a:pt x="1201" y="12184"/>
                    <a:pt x="434" y="9949"/>
                    <a:pt x="134" y="7214"/>
                  </a:cubicBezTo>
                  <a:cubicBezTo>
                    <a:pt x="132" y="7197"/>
                    <a:pt x="130" y="7181"/>
                    <a:pt x="128" y="71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2377;p74">
              <a:extLst>
                <a:ext uri="{FF2B5EF4-FFF2-40B4-BE49-F238E27FC236}">
                  <a16:creationId xmlns:a16="http://schemas.microsoft.com/office/drawing/2014/main" id="{74CA53B4-8CA3-B18F-2B9C-7086A8760108}"/>
                </a:ext>
              </a:extLst>
            </p:cNvPr>
            <p:cNvSpPr/>
            <p:nvPr/>
          </p:nvSpPr>
          <p:spPr>
            <a:xfrm>
              <a:off x="3146275" y="2908225"/>
              <a:ext cx="175450" cy="475475"/>
            </a:xfrm>
            <a:custGeom>
              <a:avLst/>
              <a:gdLst/>
              <a:ahLst/>
              <a:cxnLst/>
              <a:rect l="l" t="t" r="r" b="b"/>
              <a:pathLst>
                <a:path w="7018" h="19019" extrusionOk="0">
                  <a:moveTo>
                    <a:pt x="1815" y="0"/>
                  </a:moveTo>
                  <a:cubicBezTo>
                    <a:pt x="1728" y="0"/>
                    <a:pt x="1658" y="110"/>
                    <a:pt x="1747" y="139"/>
                  </a:cubicBezTo>
                  <a:cubicBezTo>
                    <a:pt x="3082" y="573"/>
                    <a:pt x="4316" y="1107"/>
                    <a:pt x="5283" y="2107"/>
                  </a:cubicBezTo>
                  <a:cubicBezTo>
                    <a:pt x="6951" y="3809"/>
                    <a:pt x="6417" y="7478"/>
                    <a:pt x="5483" y="9346"/>
                  </a:cubicBezTo>
                  <a:cubicBezTo>
                    <a:pt x="3949" y="12615"/>
                    <a:pt x="813" y="15350"/>
                    <a:pt x="13" y="18953"/>
                  </a:cubicBezTo>
                  <a:cubicBezTo>
                    <a:pt x="1" y="19001"/>
                    <a:pt x="15" y="19018"/>
                    <a:pt x="39" y="19018"/>
                  </a:cubicBezTo>
                  <a:cubicBezTo>
                    <a:pt x="82" y="19018"/>
                    <a:pt x="158" y="18962"/>
                    <a:pt x="180" y="18919"/>
                  </a:cubicBezTo>
                  <a:cubicBezTo>
                    <a:pt x="1314" y="14449"/>
                    <a:pt x="5784" y="11347"/>
                    <a:pt x="6484" y="6811"/>
                  </a:cubicBezTo>
                  <a:cubicBezTo>
                    <a:pt x="7018" y="3175"/>
                    <a:pt x="5117" y="973"/>
                    <a:pt x="1848" y="6"/>
                  </a:cubicBezTo>
                  <a:cubicBezTo>
                    <a:pt x="1837" y="2"/>
                    <a:pt x="1826" y="0"/>
                    <a:pt x="1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2378;p74">
              <a:extLst>
                <a:ext uri="{FF2B5EF4-FFF2-40B4-BE49-F238E27FC236}">
                  <a16:creationId xmlns:a16="http://schemas.microsoft.com/office/drawing/2014/main" id="{1BE31FB6-E5D2-A439-803A-3A7ED68ED85E}"/>
                </a:ext>
              </a:extLst>
            </p:cNvPr>
            <p:cNvSpPr/>
            <p:nvPr/>
          </p:nvSpPr>
          <p:spPr>
            <a:xfrm>
              <a:off x="2765475" y="2227200"/>
              <a:ext cx="406150" cy="354275"/>
            </a:xfrm>
            <a:custGeom>
              <a:avLst/>
              <a:gdLst/>
              <a:ahLst/>
              <a:cxnLst/>
              <a:rect l="l" t="t" r="r" b="b"/>
              <a:pathLst>
                <a:path w="16246" h="14171" extrusionOk="0">
                  <a:moveTo>
                    <a:pt x="16225" y="0"/>
                  </a:moveTo>
                  <a:cubicBezTo>
                    <a:pt x="16192" y="0"/>
                    <a:pt x="16127" y="55"/>
                    <a:pt x="16079" y="127"/>
                  </a:cubicBezTo>
                  <a:cubicBezTo>
                    <a:pt x="15578" y="5264"/>
                    <a:pt x="11342" y="5298"/>
                    <a:pt x="7573" y="6499"/>
                  </a:cubicBezTo>
                  <a:cubicBezTo>
                    <a:pt x="5705" y="7099"/>
                    <a:pt x="3903" y="7599"/>
                    <a:pt x="2302" y="8800"/>
                  </a:cubicBezTo>
                  <a:cubicBezTo>
                    <a:pt x="1" y="10468"/>
                    <a:pt x="1035" y="13103"/>
                    <a:pt x="3403" y="14171"/>
                  </a:cubicBezTo>
                  <a:cubicBezTo>
                    <a:pt x="3470" y="14171"/>
                    <a:pt x="3570" y="14037"/>
                    <a:pt x="3503" y="14004"/>
                  </a:cubicBezTo>
                  <a:cubicBezTo>
                    <a:pt x="2736" y="13637"/>
                    <a:pt x="2236" y="13137"/>
                    <a:pt x="1735" y="12503"/>
                  </a:cubicBezTo>
                  <a:cubicBezTo>
                    <a:pt x="1" y="10301"/>
                    <a:pt x="2669" y="8500"/>
                    <a:pt x="4370" y="7699"/>
                  </a:cubicBezTo>
                  <a:cubicBezTo>
                    <a:pt x="6572" y="6665"/>
                    <a:pt x="9174" y="6165"/>
                    <a:pt x="11542" y="5598"/>
                  </a:cubicBezTo>
                  <a:cubicBezTo>
                    <a:pt x="14478" y="4864"/>
                    <a:pt x="16079" y="2963"/>
                    <a:pt x="16246" y="27"/>
                  </a:cubicBezTo>
                  <a:cubicBezTo>
                    <a:pt x="16246" y="9"/>
                    <a:pt x="16238" y="0"/>
                    <a:pt x="162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2379;p74">
              <a:extLst>
                <a:ext uri="{FF2B5EF4-FFF2-40B4-BE49-F238E27FC236}">
                  <a16:creationId xmlns:a16="http://schemas.microsoft.com/office/drawing/2014/main" id="{4B9F6F38-2F61-4E53-251C-A3052B285457}"/>
                </a:ext>
              </a:extLst>
            </p:cNvPr>
            <p:cNvSpPr/>
            <p:nvPr/>
          </p:nvSpPr>
          <p:spPr>
            <a:xfrm>
              <a:off x="3329225" y="2496075"/>
              <a:ext cx="128450" cy="315800"/>
            </a:xfrm>
            <a:custGeom>
              <a:avLst/>
              <a:gdLst/>
              <a:ahLst/>
              <a:cxnLst/>
              <a:rect l="l" t="t" r="r" b="b"/>
              <a:pathLst>
                <a:path w="5138" h="12632" extrusionOk="0">
                  <a:moveTo>
                    <a:pt x="5080" y="0"/>
                  </a:moveTo>
                  <a:cubicBezTo>
                    <a:pt x="5044" y="0"/>
                    <a:pt x="5004" y="28"/>
                    <a:pt x="5004" y="47"/>
                  </a:cubicBezTo>
                  <a:cubicBezTo>
                    <a:pt x="3769" y="3282"/>
                    <a:pt x="0" y="9187"/>
                    <a:pt x="2835" y="12622"/>
                  </a:cubicBezTo>
                  <a:cubicBezTo>
                    <a:pt x="2842" y="12629"/>
                    <a:pt x="2851" y="12631"/>
                    <a:pt x="2861" y="12631"/>
                  </a:cubicBezTo>
                  <a:cubicBezTo>
                    <a:pt x="2903" y="12631"/>
                    <a:pt x="2969" y="12583"/>
                    <a:pt x="2969" y="12556"/>
                  </a:cubicBezTo>
                  <a:cubicBezTo>
                    <a:pt x="500" y="8653"/>
                    <a:pt x="3803" y="3716"/>
                    <a:pt x="5137" y="80"/>
                  </a:cubicBezTo>
                  <a:cubicBezTo>
                    <a:pt x="5137" y="20"/>
                    <a:pt x="5110" y="0"/>
                    <a:pt x="5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2380;p74">
              <a:extLst>
                <a:ext uri="{FF2B5EF4-FFF2-40B4-BE49-F238E27FC236}">
                  <a16:creationId xmlns:a16="http://schemas.microsoft.com/office/drawing/2014/main" id="{215E1061-8B46-0842-DB09-8AA9C982758F}"/>
                </a:ext>
              </a:extLst>
            </p:cNvPr>
            <p:cNvSpPr/>
            <p:nvPr/>
          </p:nvSpPr>
          <p:spPr>
            <a:xfrm>
              <a:off x="3683025" y="2925800"/>
              <a:ext cx="132400" cy="552150"/>
            </a:xfrm>
            <a:custGeom>
              <a:avLst/>
              <a:gdLst/>
              <a:ahLst/>
              <a:cxnLst/>
              <a:rect l="l" t="t" r="r" b="b"/>
              <a:pathLst>
                <a:path w="5296" h="22086" extrusionOk="0">
                  <a:moveTo>
                    <a:pt x="87" y="0"/>
                  </a:moveTo>
                  <a:cubicBezTo>
                    <a:pt x="30" y="0"/>
                    <a:pt x="0" y="79"/>
                    <a:pt x="25" y="103"/>
                  </a:cubicBezTo>
                  <a:cubicBezTo>
                    <a:pt x="3361" y="3606"/>
                    <a:pt x="1659" y="9777"/>
                    <a:pt x="1726" y="14213"/>
                  </a:cubicBezTo>
                  <a:cubicBezTo>
                    <a:pt x="1759" y="16682"/>
                    <a:pt x="2160" y="21385"/>
                    <a:pt x="5095" y="22086"/>
                  </a:cubicBezTo>
                  <a:cubicBezTo>
                    <a:pt x="5162" y="22086"/>
                    <a:pt x="5295" y="21952"/>
                    <a:pt x="5195" y="21952"/>
                  </a:cubicBezTo>
                  <a:cubicBezTo>
                    <a:pt x="1393" y="20852"/>
                    <a:pt x="1826" y="14113"/>
                    <a:pt x="1926" y="11178"/>
                  </a:cubicBezTo>
                  <a:cubicBezTo>
                    <a:pt x="2093" y="7409"/>
                    <a:pt x="2994" y="2939"/>
                    <a:pt x="158" y="37"/>
                  </a:cubicBezTo>
                  <a:cubicBezTo>
                    <a:pt x="132" y="10"/>
                    <a:pt x="108"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2381;p74">
              <a:extLst>
                <a:ext uri="{FF2B5EF4-FFF2-40B4-BE49-F238E27FC236}">
                  <a16:creationId xmlns:a16="http://schemas.microsoft.com/office/drawing/2014/main" id="{E329C2C8-2417-A7FC-948E-561BAC5250D8}"/>
                </a:ext>
              </a:extLst>
            </p:cNvPr>
            <p:cNvSpPr/>
            <p:nvPr/>
          </p:nvSpPr>
          <p:spPr>
            <a:xfrm>
              <a:off x="4114400" y="3170300"/>
              <a:ext cx="206750" cy="244125"/>
            </a:xfrm>
            <a:custGeom>
              <a:avLst/>
              <a:gdLst/>
              <a:ahLst/>
              <a:cxnLst/>
              <a:rect l="l" t="t" r="r" b="b"/>
              <a:pathLst>
                <a:path w="8270" h="9765" extrusionOk="0">
                  <a:moveTo>
                    <a:pt x="8226" y="1"/>
                  </a:moveTo>
                  <a:cubicBezTo>
                    <a:pt x="8195" y="1"/>
                    <a:pt x="8155" y="27"/>
                    <a:pt x="8155" y="64"/>
                  </a:cubicBezTo>
                  <a:cubicBezTo>
                    <a:pt x="6887" y="2799"/>
                    <a:pt x="6720" y="6468"/>
                    <a:pt x="3418" y="7569"/>
                  </a:cubicBezTo>
                  <a:cubicBezTo>
                    <a:pt x="2050" y="8003"/>
                    <a:pt x="1050" y="8603"/>
                    <a:pt x="49" y="9637"/>
                  </a:cubicBezTo>
                  <a:cubicBezTo>
                    <a:pt x="1" y="9709"/>
                    <a:pt x="22" y="9764"/>
                    <a:pt x="63" y="9764"/>
                  </a:cubicBezTo>
                  <a:cubicBezTo>
                    <a:pt x="78" y="9764"/>
                    <a:pt x="97" y="9756"/>
                    <a:pt x="116" y="9737"/>
                  </a:cubicBezTo>
                  <a:cubicBezTo>
                    <a:pt x="1783" y="8003"/>
                    <a:pt x="4285" y="8003"/>
                    <a:pt x="5786" y="6268"/>
                  </a:cubicBezTo>
                  <a:cubicBezTo>
                    <a:pt x="7087" y="4767"/>
                    <a:pt x="7554" y="1832"/>
                    <a:pt x="8255" y="64"/>
                  </a:cubicBezTo>
                  <a:cubicBezTo>
                    <a:pt x="8270" y="18"/>
                    <a:pt x="8251" y="1"/>
                    <a:pt x="8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2382;p74">
              <a:extLst>
                <a:ext uri="{FF2B5EF4-FFF2-40B4-BE49-F238E27FC236}">
                  <a16:creationId xmlns:a16="http://schemas.microsoft.com/office/drawing/2014/main" id="{40018C69-DC2F-EB08-B9E7-D8906AF93A6E}"/>
                </a:ext>
              </a:extLst>
            </p:cNvPr>
            <p:cNvSpPr/>
            <p:nvPr/>
          </p:nvSpPr>
          <p:spPr>
            <a:xfrm>
              <a:off x="4289075" y="2659525"/>
              <a:ext cx="268550" cy="293975"/>
            </a:xfrm>
            <a:custGeom>
              <a:avLst/>
              <a:gdLst/>
              <a:ahLst/>
              <a:cxnLst/>
              <a:rect l="l" t="t" r="r" b="b"/>
              <a:pathLst>
                <a:path w="10742" h="11759" extrusionOk="0">
                  <a:moveTo>
                    <a:pt x="7261" y="219"/>
                  </a:moveTo>
                  <a:cubicBezTo>
                    <a:pt x="7400" y="290"/>
                    <a:pt x="7524" y="374"/>
                    <a:pt x="7634" y="469"/>
                  </a:cubicBezTo>
                  <a:lnTo>
                    <a:pt x="7634" y="469"/>
                  </a:lnTo>
                  <a:cubicBezTo>
                    <a:pt x="7521" y="343"/>
                    <a:pt x="7397" y="256"/>
                    <a:pt x="7261" y="219"/>
                  </a:cubicBezTo>
                  <a:close/>
                  <a:moveTo>
                    <a:pt x="6493" y="0"/>
                  </a:moveTo>
                  <a:cubicBezTo>
                    <a:pt x="5622" y="0"/>
                    <a:pt x="4612" y="1343"/>
                    <a:pt x="4170" y="1848"/>
                  </a:cubicBezTo>
                  <a:cubicBezTo>
                    <a:pt x="3669" y="2415"/>
                    <a:pt x="3236" y="3249"/>
                    <a:pt x="2969" y="3983"/>
                  </a:cubicBezTo>
                  <a:cubicBezTo>
                    <a:pt x="2235" y="6018"/>
                    <a:pt x="1468" y="7485"/>
                    <a:pt x="0" y="9053"/>
                  </a:cubicBezTo>
                  <a:cubicBezTo>
                    <a:pt x="0" y="9125"/>
                    <a:pt x="18" y="9180"/>
                    <a:pt x="65" y="9180"/>
                  </a:cubicBezTo>
                  <a:cubicBezTo>
                    <a:pt x="83" y="9180"/>
                    <a:pt x="106" y="9172"/>
                    <a:pt x="134" y="9153"/>
                  </a:cubicBezTo>
                  <a:cubicBezTo>
                    <a:pt x="1134" y="8086"/>
                    <a:pt x="2068" y="7085"/>
                    <a:pt x="2602" y="5717"/>
                  </a:cubicBezTo>
                  <a:cubicBezTo>
                    <a:pt x="3262" y="4083"/>
                    <a:pt x="4278" y="168"/>
                    <a:pt x="6765" y="168"/>
                  </a:cubicBezTo>
                  <a:cubicBezTo>
                    <a:pt x="6917" y="168"/>
                    <a:pt x="7075" y="183"/>
                    <a:pt x="7239" y="213"/>
                  </a:cubicBezTo>
                  <a:cubicBezTo>
                    <a:pt x="7246" y="215"/>
                    <a:pt x="7254" y="217"/>
                    <a:pt x="7261" y="219"/>
                  </a:cubicBezTo>
                  <a:lnTo>
                    <a:pt x="7261" y="219"/>
                  </a:lnTo>
                  <a:cubicBezTo>
                    <a:pt x="7081" y="128"/>
                    <a:pt x="6875" y="58"/>
                    <a:pt x="6638" y="13"/>
                  </a:cubicBezTo>
                  <a:cubicBezTo>
                    <a:pt x="6590" y="4"/>
                    <a:pt x="6542" y="0"/>
                    <a:pt x="6493" y="0"/>
                  </a:cubicBezTo>
                  <a:close/>
                  <a:moveTo>
                    <a:pt x="7634" y="469"/>
                  </a:moveTo>
                  <a:cubicBezTo>
                    <a:pt x="8472" y="1405"/>
                    <a:pt x="8706" y="4503"/>
                    <a:pt x="8940" y="5350"/>
                  </a:cubicBezTo>
                  <a:cubicBezTo>
                    <a:pt x="9507" y="7485"/>
                    <a:pt x="10241" y="9520"/>
                    <a:pt x="10608" y="11722"/>
                  </a:cubicBezTo>
                  <a:cubicBezTo>
                    <a:pt x="10608" y="11748"/>
                    <a:pt x="10617" y="11758"/>
                    <a:pt x="10631" y="11758"/>
                  </a:cubicBezTo>
                  <a:cubicBezTo>
                    <a:pt x="10669" y="11758"/>
                    <a:pt x="10741" y="11680"/>
                    <a:pt x="10741" y="11655"/>
                  </a:cubicBezTo>
                  <a:cubicBezTo>
                    <a:pt x="10341" y="9220"/>
                    <a:pt x="9507" y="6918"/>
                    <a:pt x="8840" y="4550"/>
                  </a:cubicBezTo>
                  <a:cubicBezTo>
                    <a:pt x="8492" y="3211"/>
                    <a:pt x="8660" y="1355"/>
                    <a:pt x="7634" y="4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6" name="Google Shape;2383;p74">
              <a:extLst>
                <a:ext uri="{FF2B5EF4-FFF2-40B4-BE49-F238E27FC236}">
                  <a16:creationId xmlns:a16="http://schemas.microsoft.com/office/drawing/2014/main" id="{1007A367-202B-5B66-8CE8-741421AF6CF1}"/>
                </a:ext>
              </a:extLst>
            </p:cNvPr>
            <p:cNvSpPr/>
            <p:nvPr/>
          </p:nvSpPr>
          <p:spPr>
            <a:xfrm>
              <a:off x="4781350" y="2766450"/>
              <a:ext cx="72075" cy="268850"/>
            </a:xfrm>
            <a:custGeom>
              <a:avLst/>
              <a:gdLst/>
              <a:ahLst/>
              <a:cxnLst/>
              <a:rect l="l" t="t" r="r" b="b"/>
              <a:pathLst>
                <a:path w="2883" h="10754" extrusionOk="0">
                  <a:moveTo>
                    <a:pt x="143" y="1"/>
                  </a:moveTo>
                  <a:cubicBezTo>
                    <a:pt x="97" y="1"/>
                    <a:pt x="1" y="110"/>
                    <a:pt x="90" y="139"/>
                  </a:cubicBezTo>
                  <a:cubicBezTo>
                    <a:pt x="1558" y="1474"/>
                    <a:pt x="1124" y="4643"/>
                    <a:pt x="1157" y="6411"/>
                  </a:cubicBezTo>
                  <a:cubicBezTo>
                    <a:pt x="1224" y="7978"/>
                    <a:pt x="1558" y="9613"/>
                    <a:pt x="2725" y="10747"/>
                  </a:cubicBezTo>
                  <a:cubicBezTo>
                    <a:pt x="2730" y="10752"/>
                    <a:pt x="2736" y="10754"/>
                    <a:pt x="2744" y="10754"/>
                  </a:cubicBezTo>
                  <a:cubicBezTo>
                    <a:pt x="2791" y="10754"/>
                    <a:pt x="2883" y="10671"/>
                    <a:pt x="2825" y="10614"/>
                  </a:cubicBezTo>
                  <a:cubicBezTo>
                    <a:pt x="1057" y="8612"/>
                    <a:pt x="1424" y="6077"/>
                    <a:pt x="1257" y="3575"/>
                  </a:cubicBezTo>
                  <a:cubicBezTo>
                    <a:pt x="1224" y="2408"/>
                    <a:pt x="1124" y="773"/>
                    <a:pt x="157" y="6"/>
                  </a:cubicBezTo>
                  <a:cubicBezTo>
                    <a:pt x="153" y="2"/>
                    <a:pt x="148"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2384;p74">
              <a:extLst>
                <a:ext uri="{FF2B5EF4-FFF2-40B4-BE49-F238E27FC236}">
                  <a16:creationId xmlns:a16="http://schemas.microsoft.com/office/drawing/2014/main" id="{6A59FD81-3386-85FD-B203-41ACF9B5FA08}"/>
                </a:ext>
              </a:extLst>
            </p:cNvPr>
            <p:cNvSpPr/>
            <p:nvPr/>
          </p:nvSpPr>
          <p:spPr>
            <a:xfrm>
              <a:off x="4900325" y="3244950"/>
              <a:ext cx="141800" cy="286525"/>
            </a:xfrm>
            <a:custGeom>
              <a:avLst/>
              <a:gdLst/>
              <a:ahLst/>
              <a:cxnLst/>
              <a:rect l="l" t="t" r="r" b="b"/>
              <a:pathLst>
                <a:path w="5672" h="11461" extrusionOk="0">
                  <a:moveTo>
                    <a:pt x="3068" y="0"/>
                  </a:moveTo>
                  <a:cubicBezTo>
                    <a:pt x="3059" y="0"/>
                    <a:pt x="2970" y="31"/>
                    <a:pt x="2970" y="80"/>
                  </a:cubicBezTo>
                  <a:cubicBezTo>
                    <a:pt x="2002" y="2482"/>
                    <a:pt x="1" y="5417"/>
                    <a:pt x="701" y="8186"/>
                  </a:cubicBezTo>
                  <a:cubicBezTo>
                    <a:pt x="1180" y="9992"/>
                    <a:pt x="2547" y="11461"/>
                    <a:pt x="4230" y="11461"/>
                  </a:cubicBezTo>
                  <a:cubicBezTo>
                    <a:pt x="4660" y="11461"/>
                    <a:pt x="5110" y="11365"/>
                    <a:pt x="5572" y="11154"/>
                  </a:cubicBezTo>
                  <a:cubicBezTo>
                    <a:pt x="5638" y="11121"/>
                    <a:pt x="5672" y="11021"/>
                    <a:pt x="5572" y="11021"/>
                  </a:cubicBezTo>
                  <a:cubicBezTo>
                    <a:pt x="5074" y="11210"/>
                    <a:pt x="4612" y="11296"/>
                    <a:pt x="4189" y="11296"/>
                  </a:cubicBezTo>
                  <a:cubicBezTo>
                    <a:pt x="1774" y="11296"/>
                    <a:pt x="589" y="8506"/>
                    <a:pt x="902" y="6151"/>
                  </a:cubicBezTo>
                  <a:cubicBezTo>
                    <a:pt x="1202" y="3916"/>
                    <a:pt x="2236" y="2115"/>
                    <a:pt x="3036" y="13"/>
                  </a:cubicBezTo>
                  <a:cubicBezTo>
                    <a:pt x="3063" y="4"/>
                    <a:pt x="3071" y="0"/>
                    <a:pt x="3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2385;p74">
              <a:extLst>
                <a:ext uri="{FF2B5EF4-FFF2-40B4-BE49-F238E27FC236}">
                  <a16:creationId xmlns:a16="http://schemas.microsoft.com/office/drawing/2014/main" id="{DF03629A-9452-D5B3-088E-F37BD393C5B7}"/>
                </a:ext>
              </a:extLst>
            </p:cNvPr>
            <p:cNvSpPr/>
            <p:nvPr/>
          </p:nvSpPr>
          <p:spPr>
            <a:xfrm>
              <a:off x="5459900" y="3108375"/>
              <a:ext cx="87575" cy="356275"/>
            </a:xfrm>
            <a:custGeom>
              <a:avLst/>
              <a:gdLst/>
              <a:ahLst/>
              <a:cxnLst/>
              <a:rect l="l" t="t" r="r" b="b"/>
              <a:pathLst>
                <a:path w="3503" h="14251" extrusionOk="0">
                  <a:moveTo>
                    <a:pt x="3409" y="0"/>
                  </a:moveTo>
                  <a:cubicBezTo>
                    <a:pt x="3398" y="0"/>
                    <a:pt x="3385" y="2"/>
                    <a:pt x="3370" y="6"/>
                  </a:cubicBezTo>
                  <a:cubicBezTo>
                    <a:pt x="1969" y="940"/>
                    <a:pt x="1635" y="1907"/>
                    <a:pt x="1668" y="3608"/>
                  </a:cubicBezTo>
                  <a:cubicBezTo>
                    <a:pt x="1668" y="5309"/>
                    <a:pt x="2569" y="6910"/>
                    <a:pt x="2703" y="8612"/>
                  </a:cubicBezTo>
                  <a:cubicBezTo>
                    <a:pt x="2836" y="10146"/>
                    <a:pt x="2236" y="12881"/>
                    <a:pt x="1368" y="14149"/>
                  </a:cubicBezTo>
                  <a:cubicBezTo>
                    <a:pt x="1325" y="14214"/>
                    <a:pt x="1366" y="14250"/>
                    <a:pt x="1418" y="14250"/>
                  </a:cubicBezTo>
                  <a:cubicBezTo>
                    <a:pt x="1446" y="14250"/>
                    <a:pt x="1478" y="14239"/>
                    <a:pt x="1502" y="14216"/>
                  </a:cubicBezTo>
                  <a:cubicBezTo>
                    <a:pt x="2502" y="12815"/>
                    <a:pt x="2703" y="10880"/>
                    <a:pt x="2869" y="9212"/>
                  </a:cubicBezTo>
                  <a:cubicBezTo>
                    <a:pt x="3203" y="6110"/>
                    <a:pt x="1" y="2374"/>
                    <a:pt x="3436" y="106"/>
                  </a:cubicBezTo>
                  <a:cubicBezTo>
                    <a:pt x="3496" y="106"/>
                    <a:pt x="3502" y="0"/>
                    <a:pt x="3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2386;p74">
              <a:extLst>
                <a:ext uri="{FF2B5EF4-FFF2-40B4-BE49-F238E27FC236}">
                  <a16:creationId xmlns:a16="http://schemas.microsoft.com/office/drawing/2014/main" id="{A9DBFED6-74FE-A4A9-9B7C-C8DD0C7B67AB}"/>
                </a:ext>
              </a:extLst>
            </p:cNvPr>
            <p:cNvSpPr/>
            <p:nvPr/>
          </p:nvSpPr>
          <p:spPr>
            <a:xfrm>
              <a:off x="5195550" y="2422450"/>
              <a:ext cx="193975" cy="425275"/>
            </a:xfrm>
            <a:custGeom>
              <a:avLst/>
              <a:gdLst/>
              <a:ahLst/>
              <a:cxnLst/>
              <a:rect l="l" t="t" r="r" b="b"/>
              <a:pathLst>
                <a:path w="7759" h="17011" extrusionOk="0">
                  <a:moveTo>
                    <a:pt x="7722" y="1"/>
                  </a:moveTo>
                  <a:cubicBezTo>
                    <a:pt x="7706" y="1"/>
                    <a:pt x="7686" y="9"/>
                    <a:pt x="7673" y="23"/>
                  </a:cubicBezTo>
                  <a:cubicBezTo>
                    <a:pt x="6338" y="1691"/>
                    <a:pt x="4437" y="2558"/>
                    <a:pt x="2836" y="3859"/>
                  </a:cubicBezTo>
                  <a:cubicBezTo>
                    <a:pt x="2202" y="4326"/>
                    <a:pt x="1235" y="5160"/>
                    <a:pt x="1068" y="5994"/>
                  </a:cubicBezTo>
                  <a:cubicBezTo>
                    <a:pt x="734" y="7495"/>
                    <a:pt x="1535" y="8863"/>
                    <a:pt x="2102" y="10197"/>
                  </a:cubicBezTo>
                  <a:cubicBezTo>
                    <a:pt x="3069" y="12365"/>
                    <a:pt x="3570" y="14600"/>
                    <a:pt x="3369" y="17002"/>
                  </a:cubicBezTo>
                  <a:cubicBezTo>
                    <a:pt x="3363" y="17008"/>
                    <a:pt x="3362" y="17011"/>
                    <a:pt x="3363" y="17011"/>
                  </a:cubicBezTo>
                  <a:cubicBezTo>
                    <a:pt x="3369" y="17011"/>
                    <a:pt x="3436" y="16956"/>
                    <a:pt x="3436" y="16902"/>
                  </a:cubicBezTo>
                  <a:cubicBezTo>
                    <a:pt x="3770" y="13666"/>
                    <a:pt x="2569" y="11064"/>
                    <a:pt x="1435" y="8129"/>
                  </a:cubicBezTo>
                  <a:cubicBezTo>
                    <a:pt x="0" y="4293"/>
                    <a:pt x="5905" y="2491"/>
                    <a:pt x="7739" y="56"/>
                  </a:cubicBezTo>
                  <a:cubicBezTo>
                    <a:pt x="7759" y="17"/>
                    <a:pt x="7744" y="1"/>
                    <a:pt x="7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2387;p74">
              <a:extLst>
                <a:ext uri="{FF2B5EF4-FFF2-40B4-BE49-F238E27FC236}">
                  <a16:creationId xmlns:a16="http://schemas.microsoft.com/office/drawing/2014/main" id="{D6087DB1-0F52-8AB9-2C94-29BF02D20D80}"/>
                </a:ext>
              </a:extLst>
            </p:cNvPr>
            <p:cNvSpPr/>
            <p:nvPr/>
          </p:nvSpPr>
          <p:spPr>
            <a:xfrm>
              <a:off x="5350650" y="2039050"/>
              <a:ext cx="109025" cy="262350"/>
            </a:xfrm>
            <a:custGeom>
              <a:avLst/>
              <a:gdLst/>
              <a:ahLst/>
              <a:cxnLst/>
              <a:rect l="l" t="t" r="r" b="b"/>
              <a:pathLst>
                <a:path w="4361" h="10494" extrusionOk="0">
                  <a:moveTo>
                    <a:pt x="4320" y="1"/>
                  </a:moveTo>
                  <a:cubicBezTo>
                    <a:pt x="4307" y="1"/>
                    <a:pt x="4290" y="5"/>
                    <a:pt x="4271" y="15"/>
                  </a:cubicBezTo>
                  <a:cubicBezTo>
                    <a:pt x="3603" y="515"/>
                    <a:pt x="1602" y="1682"/>
                    <a:pt x="1702" y="2717"/>
                  </a:cubicBezTo>
                  <a:cubicBezTo>
                    <a:pt x="1769" y="3784"/>
                    <a:pt x="2169" y="4685"/>
                    <a:pt x="2102" y="5785"/>
                  </a:cubicBezTo>
                  <a:cubicBezTo>
                    <a:pt x="2069" y="7520"/>
                    <a:pt x="735" y="8988"/>
                    <a:pt x="1" y="10455"/>
                  </a:cubicBezTo>
                  <a:cubicBezTo>
                    <a:pt x="1" y="10484"/>
                    <a:pt x="25" y="10494"/>
                    <a:pt x="52" y="10494"/>
                  </a:cubicBezTo>
                  <a:cubicBezTo>
                    <a:pt x="90" y="10494"/>
                    <a:pt x="134" y="10475"/>
                    <a:pt x="134" y="10455"/>
                  </a:cubicBezTo>
                  <a:cubicBezTo>
                    <a:pt x="968" y="8854"/>
                    <a:pt x="2136" y="7520"/>
                    <a:pt x="2302" y="5685"/>
                  </a:cubicBezTo>
                  <a:cubicBezTo>
                    <a:pt x="2369" y="4951"/>
                    <a:pt x="2336" y="4284"/>
                    <a:pt x="2069" y="3550"/>
                  </a:cubicBezTo>
                  <a:cubicBezTo>
                    <a:pt x="1469" y="1849"/>
                    <a:pt x="3370" y="949"/>
                    <a:pt x="4337" y="48"/>
                  </a:cubicBezTo>
                  <a:cubicBezTo>
                    <a:pt x="4361" y="24"/>
                    <a:pt x="4351" y="1"/>
                    <a:pt x="4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2388;p74">
              <a:extLst>
                <a:ext uri="{FF2B5EF4-FFF2-40B4-BE49-F238E27FC236}">
                  <a16:creationId xmlns:a16="http://schemas.microsoft.com/office/drawing/2014/main" id="{F98B9431-59FD-8A18-D073-64CB9B5496CD}"/>
                </a:ext>
              </a:extLst>
            </p:cNvPr>
            <p:cNvSpPr/>
            <p:nvPr/>
          </p:nvSpPr>
          <p:spPr>
            <a:xfrm>
              <a:off x="4810275" y="1826750"/>
              <a:ext cx="346100" cy="25875"/>
            </a:xfrm>
            <a:custGeom>
              <a:avLst/>
              <a:gdLst/>
              <a:ahLst/>
              <a:cxnLst/>
              <a:rect l="l" t="t" r="r" b="b"/>
              <a:pathLst>
                <a:path w="13844" h="1035" extrusionOk="0">
                  <a:moveTo>
                    <a:pt x="134" y="0"/>
                  </a:moveTo>
                  <a:cubicBezTo>
                    <a:pt x="100" y="34"/>
                    <a:pt x="0" y="167"/>
                    <a:pt x="100" y="167"/>
                  </a:cubicBezTo>
                  <a:cubicBezTo>
                    <a:pt x="1008" y="410"/>
                    <a:pt x="2017" y="480"/>
                    <a:pt x="3033" y="480"/>
                  </a:cubicBezTo>
                  <a:cubicBezTo>
                    <a:pt x="4110" y="480"/>
                    <a:pt x="5193" y="402"/>
                    <a:pt x="6171" y="367"/>
                  </a:cubicBezTo>
                  <a:cubicBezTo>
                    <a:pt x="6454" y="364"/>
                    <a:pt x="6735" y="362"/>
                    <a:pt x="7014" y="362"/>
                  </a:cubicBezTo>
                  <a:cubicBezTo>
                    <a:pt x="9297" y="362"/>
                    <a:pt x="11447" y="499"/>
                    <a:pt x="13677" y="1035"/>
                  </a:cubicBezTo>
                  <a:cubicBezTo>
                    <a:pt x="13744" y="1035"/>
                    <a:pt x="13844" y="968"/>
                    <a:pt x="13777" y="934"/>
                  </a:cubicBezTo>
                  <a:cubicBezTo>
                    <a:pt x="11809" y="201"/>
                    <a:pt x="9741" y="134"/>
                    <a:pt x="7639" y="134"/>
                  </a:cubicBezTo>
                  <a:cubicBezTo>
                    <a:pt x="6218" y="134"/>
                    <a:pt x="4641" y="278"/>
                    <a:pt x="3102" y="278"/>
                  </a:cubicBezTo>
                  <a:cubicBezTo>
                    <a:pt x="2077" y="278"/>
                    <a:pt x="1068" y="214"/>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2389;p74">
              <a:extLst>
                <a:ext uri="{FF2B5EF4-FFF2-40B4-BE49-F238E27FC236}">
                  <a16:creationId xmlns:a16="http://schemas.microsoft.com/office/drawing/2014/main" id="{AF19AEF7-9FF6-A16C-AA02-6066A0799678}"/>
                </a:ext>
              </a:extLst>
            </p:cNvPr>
            <p:cNvSpPr/>
            <p:nvPr/>
          </p:nvSpPr>
          <p:spPr>
            <a:xfrm>
              <a:off x="4003025" y="1768275"/>
              <a:ext cx="302450" cy="73500"/>
            </a:xfrm>
            <a:custGeom>
              <a:avLst/>
              <a:gdLst/>
              <a:ahLst/>
              <a:cxnLst/>
              <a:rect l="l" t="t" r="r" b="b"/>
              <a:pathLst>
                <a:path w="12098" h="2940" extrusionOk="0">
                  <a:moveTo>
                    <a:pt x="12058" y="0"/>
                  </a:moveTo>
                  <a:cubicBezTo>
                    <a:pt x="12054" y="0"/>
                    <a:pt x="12049" y="1"/>
                    <a:pt x="12043" y="4"/>
                  </a:cubicBezTo>
                  <a:cubicBezTo>
                    <a:pt x="10008" y="505"/>
                    <a:pt x="7906" y="772"/>
                    <a:pt x="5872" y="1305"/>
                  </a:cubicBezTo>
                  <a:cubicBezTo>
                    <a:pt x="4938" y="1539"/>
                    <a:pt x="4137" y="1973"/>
                    <a:pt x="3236" y="2206"/>
                  </a:cubicBezTo>
                  <a:cubicBezTo>
                    <a:pt x="2236" y="2473"/>
                    <a:pt x="1202" y="2339"/>
                    <a:pt x="167" y="2606"/>
                  </a:cubicBezTo>
                  <a:cubicBezTo>
                    <a:pt x="101" y="2606"/>
                    <a:pt x="1" y="2706"/>
                    <a:pt x="67" y="2773"/>
                  </a:cubicBezTo>
                  <a:cubicBezTo>
                    <a:pt x="234" y="2806"/>
                    <a:pt x="368" y="2873"/>
                    <a:pt x="534" y="2940"/>
                  </a:cubicBezTo>
                  <a:cubicBezTo>
                    <a:pt x="634" y="2940"/>
                    <a:pt x="735" y="2806"/>
                    <a:pt x="634" y="2773"/>
                  </a:cubicBezTo>
                  <a:cubicBezTo>
                    <a:pt x="701" y="2773"/>
                    <a:pt x="2436" y="2473"/>
                    <a:pt x="2536" y="2473"/>
                  </a:cubicBezTo>
                  <a:cubicBezTo>
                    <a:pt x="3737" y="2273"/>
                    <a:pt x="4704" y="1839"/>
                    <a:pt x="5805" y="1472"/>
                  </a:cubicBezTo>
                  <a:cubicBezTo>
                    <a:pt x="7806" y="805"/>
                    <a:pt x="9974" y="772"/>
                    <a:pt x="11976" y="138"/>
                  </a:cubicBezTo>
                  <a:cubicBezTo>
                    <a:pt x="12037" y="138"/>
                    <a:pt x="12097" y="0"/>
                    <a:pt x="120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2390;p74">
              <a:extLst>
                <a:ext uri="{FF2B5EF4-FFF2-40B4-BE49-F238E27FC236}">
                  <a16:creationId xmlns:a16="http://schemas.microsoft.com/office/drawing/2014/main" id="{7A4441D7-327A-4EF4-4316-BA2C61F614B4}"/>
                </a:ext>
              </a:extLst>
            </p:cNvPr>
            <p:cNvSpPr/>
            <p:nvPr/>
          </p:nvSpPr>
          <p:spPr>
            <a:xfrm>
              <a:off x="3308900" y="2056025"/>
              <a:ext cx="177125" cy="123425"/>
            </a:xfrm>
            <a:custGeom>
              <a:avLst/>
              <a:gdLst/>
              <a:ahLst/>
              <a:cxnLst/>
              <a:rect l="l" t="t" r="r" b="b"/>
              <a:pathLst>
                <a:path w="7085" h="4937" extrusionOk="0">
                  <a:moveTo>
                    <a:pt x="4011" y="0"/>
                  </a:moveTo>
                  <a:cubicBezTo>
                    <a:pt x="2092" y="0"/>
                    <a:pt x="731" y="1658"/>
                    <a:pt x="13" y="3439"/>
                  </a:cubicBezTo>
                  <a:cubicBezTo>
                    <a:pt x="0" y="3451"/>
                    <a:pt x="10" y="3458"/>
                    <a:pt x="30" y="3458"/>
                  </a:cubicBezTo>
                  <a:cubicBezTo>
                    <a:pt x="63" y="3458"/>
                    <a:pt x="125" y="3435"/>
                    <a:pt x="146" y="3372"/>
                  </a:cubicBezTo>
                  <a:cubicBezTo>
                    <a:pt x="513" y="2471"/>
                    <a:pt x="947" y="1637"/>
                    <a:pt x="1680" y="970"/>
                  </a:cubicBezTo>
                  <a:cubicBezTo>
                    <a:pt x="2310" y="445"/>
                    <a:pt x="3204" y="79"/>
                    <a:pt x="4063" y="79"/>
                  </a:cubicBezTo>
                  <a:cubicBezTo>
                    <a:pt x="4569" y="79"/>
                    <a:pt x="5063" y="206"/>
                    <a:pt x="5483" y="503"/>
                  </a:cubicBezTo>
                  <a:cubicBezTo>
                    <a:pt x="6717" y="1337"/>
                    <a:pt x="5483" y="3839"/>
                    <a:pt x="5150" y="4873"/>
                  </a:cubicBezTo>
                  <a:cubicBezTo>
                    <a:pt x="5134" y="4918"/>
                    <a:pt x="5160" y="4936"/>
                    <a:pt x="5193" y="4936"/>
                  </a:cubicBezTo>
                  <a:cubicBezTo>
                    <a:pt x="5233" y="4936"/>
                    <a:pt x="5283" y="4909"/>
                    <a:pt x="5283" y="4873"/>
                  </a:cubicBezTo>
                  <a:cubicBezTo>
                    <a:pt x="5783" y="3539"/>
                    <a:pt x="7084" y="670"/>
                    <a:pt x="4983" y="136"/>
                  </a:cubicBezTo>
                  <a:cubicBezTo>
                    <a:pt x="4645" y="43"/>
                    <a:pt x="4320" y="0"/>
                    <a:pt x="40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4" name="Google Shape;2391;p74">
              <a:extLst>
                <a:ext uri="{FF2B5EF4-FFF2-40B4-BE49-F238E27FC236}">
                  <a16:creationId xmlns:a16="http://schemas.microsoft.com/office/drawing/2014/main" id="{93B8A70A-28CA-816C-D333-8F9E34013FD1}"/>
                </a:ext>
              </a:extLst>
            </p:cNvPr>
            <p:cNvSpPr/>
            <p:nvPr/>
          </p:nvSpPr>
          <p:spPr>
            <a:xfrm>
              <a:off x="2331000" y="1733350"/>
              <a:ext cx="577100" cy="76150"/>
            </a:xfrm>
            <a:custGeom>
              <a:avLst/>
              <a:gdLst/>
              <a:ahLst/>
              <a:cxnLst/>
              <a:rect l="l" t="t" r="r" b="b"/>
              <a:pathLst>
                <a:path w="23084" h="3046" extrusionOk="0">
                  <a:moveTo>
                    <a:pt x="23017" y="0"/>
                  </a:moveTo>
                  <a:cubicBezTo>
                    <a:pt x="19581" y="901"/>
                    <a:pt x="16045" y="1068"/>
                    <a:pt x="12710" y="2169"/>
                  </a:cubicBezTo>
                  <a:cubicBezTo>
                    <a:pt x="11173" y="2647"/>
                    <a:pt x="9675" y="2764"/>
                    <a:pt x="8114" y="2764"/>
                  </a:cubicBezTo>
                  <a:cubicBezTo>
                    <a:pt x="7608" y="2764"/>
                    <a:pt x="7095" y="2752"/>
                    <a:pt x="6572" y="2736"/>
                  </a:cubicBezTo>
                  <a:cubicBezTo>
                    <a:pt x="5538" y="2702"/>
                    <a:pt x="4437" y="2602"/>
                    <a:pt x="3403" y="2536"/>
                  </a:cubicBezTo>
                  <a:cubicBezTo>
                    <a:pt x="2891" y="2511"/>
                    <a:pt x="1935" y="2291"/>
                    <a:pt x="1197" y="2291"/>
                  </a:cubicBezTo>
                  <a:cubicBezTo>
                    <a:pt x="930" y="2291"/>
                    <a:pt x="692" y="2320"/>
                    <a:pt x="513" y="2397"/>
                  </a:cubicBezTo>
                  <a:lnTo>
                    <a:pt x="513" y="2397"/>
                  </a:lnTo>
                  <a:cubicBezTo>
                    <a:pt x="535" y="2378"/>
                    <a:pt x="551" y="2317"/>
                    <a:pt x="530" y="2317"/>
                  </a:cubicBezTo>
                  <a:cubicBezTo>
                    <a:pt x="524" y="2317"/>
                    <a:pt x="514" y="2322"/>
                    <a:pt x="501" y="2335"/>
                  </a:cubicBezTo>
                  <a:cubicBezTo>
                    <a:pt x="368" y="2369"/>
                    <a:pt x="267" y="2402"/>
                    <a:pt x="167" y="2436"/>
                  </a:cubicBezTo>
                  <a:cubicBezTo>
                    <a:pt x="101" y="2436"/>
                    <a:pt x="1" y="2569"/>
                    <a:pt x="101" y="2569"/>
                  </a:cubicBezTo>
                  <a:cubicBezTo>
                    <a:pt x="2631" y="2662"/>
                    <a:pt x="5241" y="3045"/>
                    <a:pt x="7809" y="3045"/>
                  </a:cubicBezTo>
                  <a:cubicBezTo>
                    <a:pt x="8932" y="3045"/>
                    <a:pt x="10046" y="2972"/>
                    <a:pt x="11142" y="2769"/>
                  </a:cubicBezTo>
                  <a:cubicBezTo>
                    <a:pt x="12176" y="2602"/>
                    <a:pt x="13110" y="2202"/>
                    <a:pt x="14077" y="1902"/>
                  </a:cubicBezTo>
                  <a:cubicBezTo>
                    <a:pt x="15245" y="1535"/>
                    <a:pt x="16579" y="1535"/>
                    <a:pt x="17780" y="1368"/>
                  </a:cubicBezTo>
                  <a:cubicBezTo>
                    <a:pt x="19548" y="1168"/>
                    <a:pt x="21282" y="668"/>
                    <a:pt x="22950" y="101"/>
                  </a:cubicBezTo>
                  <a:cubicBezTo>
                    <a:pt x="23017" y="101"/>
                    <a:pt x="23084" y="0"/>
                    <a:pt x="230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2392;p74">
              <a:extLst>
                <a:ext uri="{FF2B5EF4-FFF2-40B4-BE49-F238E27FC236}">
                  <a16:creationId xmlns:a16="http://schemas.microsoft.com/office/drawing/2014/main" id="{819BC335-3D25-BF39-6BD9-AE4BE956A024}"/>
                </a:ext>
              </a:extLst>
            </p:cNvPr>
            <p:cNvSpPr/>
            <p:nvPr/>
          </p:nvSpPr>
          <p:spPr>
            <a:xfrm>
              <a:off x="4185300" y="3164300"/>
              <a:ext cx="46125" cy="67775"/>
            </a:xfrm>
            <a:custGeom>
              <a:avLst/>
              <a:gdLst/>
              <a:ahLst/>
              <a:cxnLst/>
              <a:rect l="l" t="t" r="r" b="b"/>
              <a:pathLst>
                <a:path w="1845" h="2711" extrusionOk="0">
                  <a:moveTo>
                    <a:pt x="1772" y="0"/>
                  </a:moveTo>
                  <a:cubicBezTo>
                    <a:pt x="1743" y="0"/>
                    <a:pt x="1708" y="11"/>
                    <a:pt x="1683" y="37"/>
                  </a:cubicBezTo>
                  <a:cubicBezTo>
                    <a:pt x="1349" y="470"/>
                    <a:pt x="1116" y="904"/>
                    <a:pt x="815" y="1338"/>
                  </a:cubicBezTo>
                  <a:cubicBezTo>
                    <a:pt x="515" y="1738"/>
                    <a:pt x="248" y="2172"/>
                    <a:pt x="15" y="2672"/>
                  </a:cubicBezTo>
                  <a:cubicBezTo>
                    <a:pt x="1" y="2700"/>
                    <a:pt x="11" y="2711"/>
                    <a:pt x="29" y="2711"/>
                  </a:cubicBezTo>
                  <a:cubicBezTo>
                    <a:pt x="54" y="2711"/>
                    <a:pt x="96" y="2691"/>
                    <a:pt x="115" y="2672"/>
                  </a:cubicBezTo>
                  <a:cubicBezTo>
                    <a:pt x="682" y="1838"/>
                    <a:pt x="1149" y="871"/>
                    <a:pt x="1783" y="70"/>
                  </a:cubicBezTo>
                  <a:cubicBezTo>
                    <a:pt x="1845" y="29"/>
                    <a:pt x="1817" y="0"/>
                    <a:pt x="17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2393;p74">
              <a:extLst>
                <a:ext uri="{FF2B5EF4-FFF2-40B4-BE49-F238E27FC236}">
                  <a16:creationId xmlns:a16="http://schemas.microsoft.com/office/drawing/2014/main" id="{75FB388F-708B-F833-612F-98423E90498F}"/>
                </a:ext>
              </a:extLst>
            </p:cNvPr>
            <p:cNvSpPr/>
            <p:nvPr/>
          </p:nvSpPr>
          <p:spPr>
            <a:xfrm>
              <a:off x="4186350" y="3138025"/>
              <a:ext cx="64375" cy="118650"/>
            </a:xfrm>
            <a:custGeom>
              <a:avLst/>
              <a:gdLst/>
              <a:ahLst/>
              <a:cxnLst/>
              <a:rect l="l" t="t" r="r" b="b"/>
              <a:pathLst>
                <a:path w="2575" h="4746" extrusionOk="0">
                  <a:moveTo>
                    <a:pt x="2548" y="1"/>
                  </a:moveTo>
                  <a:cubicBezTo>
                    <a:pt x="2522" y="1"/>
                    <a:pt x="2482" y="33"/>
                    <a:pt x="2441" y="54"/>
                  </a:cubicBezTo>
                  <a:cubicBezTo>
                    <a:pt x="2408" y="87"/>
                    <a:pt x="2408" y="120"/>
                    <a:pt x="2375" y="187"/>
                  </a:cubicBezTo>
                  <a:cubicBezTo>
                    <a:pt x="2375" y="187"/>
                    <a:pt x="2404" y="202"/>
                    <a:pt x="2424" y="202"/>
                  </a:cubicBezTo>
                  <a:cubicBezTo>
                    <a:pt x="2426" y="202"/>
                    <a:pt x="2428" y="202"/>
                    <a:pt x="2430" y="201"/>
                  </a:cubicBezTo>
                  <a:lnTo>
                    <a:pt x="2430" y="201"/>
                  </a:lnTo>
                  <a:cubicBezTo>
                    <a:pt x="2036" y="704"/>
                    <a:pt x="1772" y="1594"/>
                    <a:pt x="1507" y="2189"/>
                  </a:cubicBezTo>
                  <a:cubicBezTo>
                    <a:pt x="1040" y="3056"/>
                    <a:pt x="540" y="3856"/>
                    <a:pt x="40" y="4690"/>
                  </a:cubicBezTo>
                  <a:cubicBezTo>
                    <a:pt x="1" y="4729"/>
                    <a:pt x="19" y="4746"/>
                    <a:pt x="47" y="4746"/>
                  </a:cubicBezTo>
                  <a:cubicBezTo>
                    <a:pt x="67" y="4746"/>
                    <a:pt x="93" y="4738"/>
                    <a:pt x="106" y="4724"/>
                  </a:cubicBezTo>
                  <a:cubicBezTo>
                    <a:pt x="673" y="4023"/>
                    <a:pt x="1074" y="3256"/>
                    <a:pt x="1507" y="2522"/>
                  </a:cubicBezTo>
                  <a:cubicBezTo>
                    <a:pt x="1908" y="1755"/>
                    <a:pt x="2408" y="888"/>
                    <a:pt x="2575" y="54"/>
                  </a:cubicBezTo>
                  <a:cubicBezTo>
                    <a:pt x="2575" y="14"/>
                    <a:pt x="2564" y="1"/>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2394;p74">
              <a:extLst>
                <a:ext uri="{FF2B5EF4-FFF2-40B4-BE49-F238E27FC236}">
                  <a16:creationId xmlns:a16="http://schemas.microsoft.com/office/drawing/2014/main" id="{0D3E0EF9-86C2-C733-4364-4C7406930FE8}"/>
                </a:ext>
              </a:extLst>
            </p:cNvPr>
            <p:cNvSpPr/>
            <p:nvPr/>
          </p:nvSpPr>
          <p:spPr>
            <a:xfrm>
              <a:off x="4186625" y="3155900"/>
              <a:ext cx="71975" cy="126200"/>
            </a:xfrm>
            <a:custGeom>
              <a:avLst/>
              <a:gdLst/>
              <a:ahLst/>
              <a:cxnLst/>
              <a:rect l="l" t="t" r="r" b="b"/>
              <a:pathLst>
                <a:path w="2879" h="5048" extrusionOk="0">
                  <a:moveTo>
                    <a:pt x="2837" y="1"/>
                  </a:moveTo>
                  <a:cubicBezTo>
                    <a:pt x="2802" y="1"/>
                    <a:pt x="2750" y="20"/>
                    <a:pt x="2731" y="39"/>
                  </a:cubicBezTo>
                  <a:cubicBezTo>
                    <a:pt x="1930" y="1740"/>
                    <a:pt x="796" y="3308"/>
                    <a:pt x="29" y="5009"/>
                  </a:cubicBezTo>
                  <a:cubicBezTo>
                    <a:pt x="0" y="5038"/>
                    <a:pt x="8" y="5048"/>
                    <a:pt x="26" y="5048"/>
                  </a:cubicBezTo>
                  <a:cubicBezTo>
                    <a:pt x="51" y="5048"/>
                    <a:pt x="95" y="5029"/>
                    <a:pt x="95" y="5009"/>
                  </a:cubicBezTo>
                  <a:cubicBezTo>
                    <a:pt x="1096" y="3408"/>
                    <a:pt x="2063" y="1740"/>
                    <a:pt x="2864" y="39"/>
                  </a:cubicBezTo>
                  <a:cubicBezTo>
                    <a:pt x="2878" y="11"/>
                    <a:pt x="2862" y="1"/>
                    <a:pt x="28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2395;p74">
              <a:extLst>
                <a:ext uri="{FF2B5EF4-FFF2-40B4-BE49-F238E27FC236}">
                  <a16:creationId xmlns:a16="http://schemas.microsoft.com/office/drawing/2014/main" id="{5B93D0BA-75C9-30F7-DA7E-7BC05B760066}"/>
                </a:ext>
              </a:extLst>
            </p:cNvPr>
            <p:cNvSpPr/>
            <p:nvPr/>
          </p:nvSpPr>
          <p:spPr>
            <a:xfrm>
              <a:off x="4185700" y="3210725"/>
              <a:ext cx="58075" cy="94775"/>
            </a:xfrm>
            <a:custGeom>
              <a:avLst/>
              <a:gdLst/>
              <a:ahLst/>
              <a:cxnLst/>
              <a:rect l="l" t="t" r="r" b="b"/>
              <a:pathLst>
                <a:path w="2323" h="3791" extrusionOk="0">
                  <a:moveTo>
                    <a:pt x="2315" y="1"/>
                  </a:moveTo>
                  <a:cubicBezTo>
                    <a:pt x="2298" y="1"/>
                    <a:pt x="2224" y="24"/>
                    <a:pt x="2200" y="48"/>
                  </a:cubicBezTo>
                  <a:cubicBezTo>
                    <a:pt x="1800" y="782"/>
                    <a:pt x="1433" y="1449"/>
                    <a:pt x="1033" y="2116"/>
                  </a:cubicBezTo>
                  <a:cubicBezTo>
                    <a:pt x="871" y="2375"/>
                    <a:pt x="111" y="3296"/>
                    <a:pt x="190" y="3623"/>
                  </a:cubicBezTo>
                  <a:lnTo>
                    <a:pt x="190" y="3623"/>
                  </a:lnTo>
                  <a:cubicBezTo>
                    <a:pt x="187" y="3622"/>
                    <a:pt x="184" y="3621"/>
                    <a:pt x="181" y="3621"/>
                  </a:cubicBezTo>
                  <a:cubicBezTo>
                    <a:pt x="158" y="3621"/>
                    <a:pt x="121" y="3650"/>
                    <a:pt x="99" y="3650"/>
                  </a:cubicBezTo>
                  <a:lnTo>
                    <a:pt x="66" y="3684"/>
                  </a:lnTo>
                  <a:cubicBezTo>
                    <a:pt x="8" y="3712"/>
                    <a:pt x="0" y="3791"/>
                    <a:pt x="63" y="3791"/>
                  </a:cubicBezTo>
                  <a:cubicBezTo>
                    <a:pt x="73" y="3791"/>
                    <a:pt x="85" y="3788"/>
                    <a:pt x="99" y="3784"/>
                  </a:cubicBezTo>
                  <a:cubicBezTo>
                    <a:pt x="132" y="3784"/>
                    <a:pt x="132" y="3717"/>
                    <a:pt x="199" y="3684"/>
                  </a:cubicBezTo>
                  <a:cubicBezTo>
                    <a:pt x="433" y="3217"/>
                    <a:pt x="699" y="2783"/>
                    <a:pt x="966" y="2316"/>
                  </a:cubicBezTo>
                  <a:cubicBezTo>
                    <a:pt x="1433" y="1549"/>
                    <a:pt x="1900" y="815"/>
                    <a:pt x="2301" y="14"/>
                  </a:cubicBezTo>
                  <a:cubicBezTo>
                    <a:pt x="2320" y="5"/>
                    <a:pt x="2322" y="1"/>
                    <a:pt x="2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2396;p74">
              <a:extLst>
                <a:ext uri="{FF2B5EF4-FFF2-40B4-BE49-F238E27FC236}">
                  <a16:creationId xmlns:a16="http://schemas.microsoft.com/office/drawing/2014/main" id="{CE022129-1EB4-AE0F-7B46-B09F5FF515D9}"/>
                </a:ext>
              </a:extLst>
            </p:cNvPr>
            <p:cNvSpPr/>
            <p:nvPr/>
          </p:nvSpPr>
          <p:spPr>
            <a:xfrm>
              <a:off x="4630975" y="2807550"/>
              <a:ext cx="15425" cy="28650"/>
            </a:xfrm>
            <a:custGeom>
              <a:avLst/>
              <a:gdLst/>
              <a:ahLst/>
              <a:cxnLst/>
              <a:rect l="l" t="t" r="r" b="b"/>
              <a:pathLst>
                <a:path w="617" h="1146" extrusionOk="0">
                  <a:moveTo>
                    <a:pt x="558" y="0"/>
                  </a:moveTo>
                  <a:cubicBezTo>
                    <a:pt x="518" y="0"/>
                    <a:pt x="468" y="27"/>
                    <a:pt x="468" y="63"/>
                  </a:cubicBezTo>
                  <a:cubicBezTo>
                    <a:pt x="401" y="263"/>
                    <a:pt x="301" y="430"/>
                    <a:pt x="234" y="630"/>
                  </a:cubicBezTo>
                  <a:cubicBezTo>
                    <a:pt x="134" y="797"/>
                    <a:pt x="1" y="964"/>
                    <a:pt x="1" y="1131"/>
                  </a:cubicBezTo>
                  <a:cubicBezTo>
                    <a:pt x="1" y="1142"/>
                    <a:pt x="12" y="1146"/>
                    <a:pt x="27" y="1146"/>
                  </a:cubicBezTo>
                  <a:cubicBezTo>
                    <a:pt x="56" y="1146"/>
                    <a:pt x="101" y="1131"/>
                    <a:pt x="101" y="1131"/>
                  </a:cubicBezTo>
                  <a:cubicBezTo>
                    <a:pt x="234" y="964"/>
                    <a:pt x="267" y="797"/>
                    <a:pt x="334" y="630"/>
                  </a:cubicBezTo>
                  <a:cubicBezTo>
                    <a:pt x="434" y="430"/>
                    <a:pt x="501" y="263"/>
                    <a:pt x="601" y="63"/>
                  </a:cubicBezTo>
                  <a:cubicBezTo>
                    <a:pt x="616" y="18"/>
                    <a:pt x="590" y="0"/>
                    <a:pt x="5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2397;p74">
              <a:extLst>
                <a:ext uri="{FF2B5EF4-FFF2-40B4-BE49-F238E27FC236}">
                  <a16:creationId xmlns:a16="http://schemas.microsoft.com/office/drawing/2014/main" id="{BCA80E81-AF13-3C89-161D-8BFD6616E7DC}"/>
                </a:ext>
              </a:extLst>
            </p:cNvPr>
            <p:cNvSpPr/>
            <p:nvPr/>
          </p:nvSpPr>
          <p:spPr>
            <a:xfrm>
              <a:off x="4640275" y="2817875"/>
              <a:ext cx="10325" cy="17250"/>
            </a:xfrm>
            <a:custGeom>
              <a:avLst/>
              <a:gdLst/>
              <a:ahLst/>
              <a:cxnLst/>
              <a:rect l="l" t="t" r="r" b="b"/>
              <a:pathLst>
                <a:path w="413" h="690" extrusionOk="0">
                  <a:moveTo>
                    <a:pt x="354" y="1"/>
                  </a:moveTo>
                  <a:cubicBezTo>
                    <a:pt x="321" y="1"/>
                    <a:pt x="279" y="17"/>
                    <a:pt x="262" y="51"/>
                  </a:cubicBezTo>
                  <a:cubicBezTo>
                    <a:pt x="196" y="251"/>
                    <a:pt x="96" y="418"/>
                    <a:pt x="29" y="651"/>
                  </a:cubicBezTo>
                  <a:cubicBezTo>
                    <a:pt x="1" y="679"/>
                    <a:pt x="8" y="690"/>
                    <a:pt x="26" y="690"/>
                  </a:cubicBezTo>
                  <a:cubicBezTo>
                    <a:pt x="51" y="690"/>
                    <a:pt x="96" y="670"/>
                    <a:pt x="96" y="651"/>
                  </a:cubicBezTo>
                  <a:cubicBezTo>
                    <a:pt x="229" y="484"/>
                    <a:pt x="296" y="251"/>
                    <a:pt x="396" y="51"/>
                  </a:cubicBezTo>
                  <a:cubicBezTo>
                    <a:pt x="413" y="17"/>
                    <a:pt x="388" y="1"/>
                    <a:pt x="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2398;p74">
              <a:extLst>
                <a:ext uri="{FF2B5EF4-FFF2-40B4-BE49-F238E27FC236}">
                  <a16:creationId xmlns:a16="http://schemas.microsoft.com/office/drawing/2014/main" id="{29DD7782-AAD7-AFD1-01E7-858B82135339}"/>
                </a:ext>
              </a:extLst>
            </p:cNvPr>
            <p:cNvSpPr/>
            <p:nvPr/>
          </p:nvSpPr>
          <p:spPr>
            <a:xfrm>
              <a:off x="5130075" y="1586950"/>
              <a:ext cx="138050" cy="51525"/>
            </a:xfrm>
            <a:custGeom>
              <a:avLst/>
              <a:gdLst/>
              <a:ahLst/>
              <a:cxnLst/>
              <a:rect l="l" t="t" r="r" b="b"/>
              <a:pathLst>
                <a:path w="5522" h="2061" extrusionOk="0">
                  <a:moveTo>
                    <a:pt x="2544" y="0"/>
                  </a:moveTo>
                  <a:cubicBezTo>
                    <a:pt x="2222" y="0"/>
                    <a:pt x="1886" y="132"/>
                    <a:pt x="1585" y="252"/>
                  </a:cubicBezTo>
                  <a:cubicBezTo>
                    <a:pt x="751" y="586"/>
                    <a:pt x="551" y="1320"/>
                    <a:pt x="51" y="1987"/>
                  </a:cubicBezTo>
                  <a:cubicBezTo>
                    <a:pt x="1" y="2020"/>
                    <a:pt x="1" y="2037"/>
                    <a:pt x="22" y="2037"/>
                  </a:cubicBezTo>
                  <a:cubicBezTo>
                    <a:pt x="43" y="2037"/>
                    <a:pt x="84" y="2020"/>
                    <a:pt x="118" y="1987"/>
                  </a:cubicBezTo>
                  <a:cubicBezTo>
                    <a:pt x="685" y="1287"/>
                    <a:pt x="1018" y="519"/>
                    <a:pt x="1986" y="219"/>
                  </a:cubicBezTo>
                  <a:lnTo>
                    <a:pt x="2786" y="219"/>
                  </a:lnTo>
                  <a:cubicBezTo>
                    <a:pt x="2686" y="252"/>
                    <a:pt x="2553" y="286"/>
                    <a:pt x="2519" y="386"/>
                  </a:cubicBezTo>
                  <a:cubicBezTo>
                    <a:pt x="1986" y="920"/>
                    <a:pt x="2019" y="1720"/>
                    <a:pt x="2786" y="2054"/>
                  </a:cubicBezTo>
                  <a:cubicBezTo>
                    <a:pt x="2795" y="2058"/>
                    <a:pt x="2804" y="2060"/>
                    <a:pt x="2812" y="2060"/>
                  </a:cubicBezTo>
                  <a:cubicBezTo>
                    <a:pt x="2862" y="2060"/>
                    <a:pt x="2891" y="1978"/>
                    <a:pt x="2920" y="1920"/>
                  </a:cubicBezTo>
                  <a:cubicBezTo>
                    <a:pt x="3186" y="1153"/>
                    <a:pt x="3620" y="553"/>
                    <a:pt x="4487" y="453"/>
                  </a:cubicBezTo>
                  <a:cubicBezTo>
                    <a:pt x="4410" y="453"/>
                    <a:pt x="4502" y="449"/>
                    <a:pt x="4637" y="449"/>
                  </a:cubicBezTo>
                  <a:cubicBezTo>
                    <a:pt x="4906" y="449"/>
                    <a:pt x="5344" y="464"/>
                    <a:pt x="4921" y="553"/>
                  </a:cubicBezTo>
                  <a:cubicBezTo>
                    <a:pt x="4688" y="586"/>
                    <a:pt x="4554" y="653"/>
                    <a:pt x="4454" y="886"/>
                  </a:cubicBezTo>
                  <a:cubicBezTo>
                    <a:pt x="4054" y="1387"/>
                    <a:pt x="4487" y="1987"/>
                    <a:pt x="5021" y="2054"/>
                  </a:cubicBezTo>
                  <a:cubicBezTo>
                    <a:pt x="5088" y="2054"/>
                    <a:pt x="5188" y="1887"/>
                    <a:pt x="5088" y="1887"/>
                  </a:cubicBezTo>
                  <a:cubicBezTo>
                    <a:pt x="5054" y="1487"/>
                    <a:pt x="4988" y="1086"/>
                    <a:pt x="4921" y="719"/>
                  </a:cubicBezTo>
                  <a:cubicBezTo>
                    <a:pt x="5054" y="719"/>
                    <a:pt x="5221" y="653"/>
                    <a:pt x="5355" y="586"/>
                  </a:cubicBezTo>
                  <a:cubicBezTo>
                    <a:pt x="5388" y="586"/>
                    <a:pt x="5521" y="453"/>
                    <a:pt x="5421" y="419"/>
                  </a:cubicBezTo>
                  <a:cubicBezTo>
                    <a:pt x="5166" y="334"/>
                    <a:pt x="4917" y="285"/>
                    <a:pt x="4672" y="285"/>
                  </a:cubicBezTo>
                  <a:cubicBezTo>
                    <a:pt x="4339" y="285"/>
                    <a:pt x="4013" y="375"/>
                    <a:pt x="3687" y="586"/>
                  </a:cubicBezTo>
                  <a:cubicBezTo>
                    <a:pt x="3487" y="719"/>
                    <a:pt x="3320" y="953"/>
                    <a:pt x="3153" y="1153"/>
                  </a:cubicBezTo>
                  <a:cubicBezTo>
                    <a:pt x="3020" y="1320"/>
                    <a:pt x="2986" y="1487"/>
                    <a:pt x="2886" y="1653"/>
                  </a:cubicBezTo>
                  <a:lnTo>
                    <a:pt x="2886" y="1720"/>
                  </a:lnTo>
                  <a:cubicBezTo>
                    <a:pt x="2186" y="1653"/>
                    <a:pt x="2219" y="1253"/>
                    <a:pt x="3053" y="386"/>
                  </a:cubicBezTo>
                  <a:cubicBezTo>
                    <a:pt x="3086" y="386"/>
                    <a:pt x="3220" y="252"/>
                    <a:pt x="3153" y="219"/>
                  </a:cubicBezTo>
                  <a:cubicBezTo>
                    <a:pt x="2966" y="59"/>
                    <a:pt x="2758" y="0"/>
                    <a:pt x="25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2399;p74">
              <a:extLst>
                <a:ext uri="{FF2B5EF4-FFF2-40B4-BE49-F238E27FC236}">
                  <a16:creationId xmlns:a16="http://schemas.microsoft.com/office/drawing/2014/main" id="{6FEB1191-4117-CD8C-E6CF-1545C0E5E14C}"/>
                </a:ext>
              </a:extLst>
            </p:cNvPr>
            <p:cNvSpPr/>
            <p:nvPr/>
          </p:nvSpPr>
          <p:spPr>
            <a:xfrm>
              <a:off x="3080900" y="2550125"/>
              <a:ext cx="138250" cy="51600"/>
            </a:xfrm>
            <a:custGeom>
              <a:avLst/>
              <a:gdLst/>
              <a:ahLst/>
              <a:cxnLst/>
              <a:rect l="l" t="t" r="r" b="b"/>
              <a:pathLst>
                <a:path w="5530" h="2064" extrusionOk="0">
                  <a:moveTo>
                    <a:pt x="2545" y="1"/>
                  </a:moveTo>
                  <a:cubicBezTo>
                    <a:pt x="2230" y="1"/>
                    <a:pt x="1894" y="133"/>
                    <a:pt x="1594" y="253"/>
                  </a:cubicBezTo>
                  <a:cubicBezTo>
                    <a:pt x="760" y="587"/>
                    <a:pt x="560" y="1320"/>
                    <a:pt x="59" y="1988"/>
                  </a:cubicBezTo>
                  <a:cubicBezTo>
                    <a:pt x="1" y="2027"/>
                    <a:pt x="11" y="2043"/>
                    <a:pt x="36" y="2043"/>
                  </a:cubicBezTo>
                  <a:cubicBezTo>
                    <a:pt x="54" y="2043"/>
                    <a:pt x="79" y="2035"/>
                    <a:pt x="93" y="2021"/>
                  </a:cubicBezTo>
                  <a:cubicBezTo>
                    <a:pt x="727" y="1254"/>
                    <a:pt x="960" y="520"/>
                    <a:pt x="1961" y="220"/>
                  </a:cubicBezTo>
                  <a:lnTo>
                    <a:pt x="2761" y="220"/>
                  </a:lnTo>
                  <a:cubicBezTo>
                    <a:pt x="2695" y="253"/>
                    <a:pt x="2561" y="286"/>
                    <a:pt x="2528" y="386"/>
                  </a:cubicBezTo>
                  <a:cubicBezTo>
                    <a:pt x="1961" y="920"/>
                    <a:pt x="2027" y="1721"/>
                    <a:pt x="2761" y="2054"/>
                  </a:cubicBezTo>
                  <a:cubicBezTo>
                    <a:pt x="2779" y="2060"/>
                    <a:pt x="2795" y="2063"/>
                    <a:pt x="2809" y="2063"/>
                  </a:cubicBezTo>
                  <a:cubicBezTo>
                    <a:pt x="2873" y="2063"/>
                    <a:pt x="2901" y="2003"/>
                    <a:pt x="2928" y="1921"/>
                  </a:cubicBezTo>
                  <a:cubicBezTo>
                    <a:pt x="3195" y="1154"/>
                    <a:pt x="3595" y="553"/>
                    <a:pt x="4463" y="453"/>
                  </a:cubicBezTo>
                  <a:cubicBezTo>
                    <a:pt x="4396" y="453"/>
                    <a:pt x="4496" y="449"/>
                    <a:pt x="4635" y="449"/>
                  </a:cubicBezTo>
                  <a:cubicBezTo>
                    <a:pt x="4915" y="449"/>
                    <a:pt x="5352" y="464"/>
                    <a:pt x="4930" y="553"/>
                  </a:cubicBezTo>
                  <a:cubicBezTo>
                    <a:pt x="4696" y="587"/>
                    <a:pt x="4563" y="653"/>
                    <a:pt x="4429" y="887"/>
                  </a:cubicBezTo>
                  <a:cubicBezTo>
                    <a:pt x="4062" y="1387"/>
                    <a:pt x="4463" y="1988"/>
                    <a:pt x="5030" y="2054"/>
                  </a:cubicBezTo>
                  <a:cubicBezTo>
                    <a:pt x="5096" y="2054"/>
                    <a:pt x="5196" y="1888"/>
                    <a:pt x="5096" y="1888"/>
                  </a:cubicBezTo>
                  <a:cubicBezTo>
                    <a:pt x="5063" y="1487"/>
                    <a:pt x="4963" y="1087"/>
                    <a:pt x="4930" y="720"/>
                  </a:cubicBezTo>
                  <a:cubicBezTo>
                    <a:pt x="5063" y="720"/>
                    <a:pt x="5230" y="653"/>
                    <a:pt x="5363" y="587"/>
                  </a:cubicBezTo>
                  <a:cubicBezTo>
                    <a:pt x="5397" y="587"/>
                    <a:pt x="5530" y="453"/>
                    <a:pt x="5430" y="420"/>
                  </a:cubicBezTo>
                  <a:cubicBezTo>
                    <a:pt x="5161" y="335"/>
                    <a:pt x="4909" y="286"/>
                    <a:pt x="4666" y="286"/>
                  </a:cubicBezTo>
                  <a:cubicBezTo>
                    <a:pt x="4337" y="286"/>
                    <a:pt x="4021" y="376"/>
                    <a:pt x="3695" y="587"/>
                  </a:cubicBezTo>
                  <a:cubicBezTo>
                    <a:pt x="3462" y="720"/>
                    <a:pt x="3295" y="954"/>
                    <a:pt x="3128" y="1154"/>
                  </a:cubicBezTo>
                  <a:cubicBezTo>
                    <a:pt x="2995" y="1320"/>
                    <a:pt x="2961" y="1487"/>
                    <a:pt x="2895" y="1654"/>
                  </a:cubicBezTo>
                  <a:lnTo>
                    <a:pt x="2895" y="1721"/>
                  </a:lnTo>
                  <a:cubicBezTo>
                    <a:pt x="2194" y="1654"/>
                    <a:pt x="2228" y="1254"/>
                    <a:pt x="3062" y="386"/>
                  </a:cubicBezTo>
                  <a:cubicBezTo>
                    <a:pt x="3095" y="386"/>
                    <a:pt x="3228" y="253"/>
                    <a:pt x="3128" y="220"/>
                  </a:cubicBezTo>
                  <a:cubicBezTo>
                    <a:pt x="2955" y="60"/>
                    <a:pt x="2755" y="1"/>
                    <a:pt x="25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2400;p74">
              <a:extLst>
                <a:ext uri="{FF2B5EF4-FFF2-40B4-BE49-F238E27FC236}">
                  <a16:creationId xmlns:a16="http://schemas.microsoft.com/office/drawing/2014/main" id="{FC17BFB2-FC6C-A38E-C9DC-CD5598401859}"/>
                </a:ext>
              </a:extLst>
            </p:cNvPr>
            <p:cNvSpPr/>
            <p:nvPr/>
          </p:nvSpPr>
          <p:spPr>
            <a:xfrm>
              <a:off x="3451625" y="3769750"/>
              <a:ext cx="138625" cy="52325"/>
            </a:xfrm>
            <a:custGeom>
              <a:avLst/>
              <a:gdLst/>
              <a:ahLst/>
              <a:cxnLst/>
              <a:rect l="l" t="t" r="r" b="b"/>
              <a:pathLst>
                <a:path w="5545" h="2093" extrusionOk="0">
                  <a:moveTo>
                    <a:pt x="2548" y="1"/>
                  </a:moveTo>
                  <a:cubicBezTo>
                    <a:pt x="2235" y="1"/>
                    <a:pt x="1910" y="129"/>
                    <a:pt x="1609" y="270"/>
                  </a:cubicBezTo>
                  <a:cubicBezTo>
                    <a:pt x="775" y="603"/>
                    <a:pt x="575" y="1337"/>
                    <a:pt x="74" y="2004"/>
                  </a:cubicBezTo>
                  <a:cubicBezTo>
                    <a:pt x="1" y="2059"/>
                    <a:pt x="8" y="2084"/>
                    <a:pt x="35" y="2084"/>
                  </a:cubicBezTo>
                  <a:cubicBezTo>
                    <a:pt x="57" y="2084"/>
                    <a:pt x="93" y="2068"/>
                    <a:pt x="108" y="2038"/>
                  </a:cubicBezTo>
                  <a:cubicBezTo>
                    <a:pt x="741" y="1304"/>
                    <a:pt x="975" y="537"/>
                    <a:pt x="1976" y="270"/>
                  </a:cubicBezTo>
                  <a:lnTo>
                    <a:pt x="2776" y="270"/>
                  </a:lnTo>
                  <a:cubicBezTo>
                    <a:pt x="2710" y="303"/>
                    <a:pt x="2576" y="336"/>
                    <a:pt x="2543" y="403"/>
                  </a:cubicBezTo>
                  <a:cubicBezTo>
                    <a:pt x="1976" y="970"/>
                    <a:pt x="2042" y="1737"/>
                    <a:pt x="2776" y="2071"/>
                  </a:cubicBezTo>
                  <a:cubicBezTo>
                    <a:pt x="2800" y="2086"/>
                    <a:pt x="2819" y="2093"/>
                    <a:pt x="2836" y="2093"/>
                  </a:cubicBezTo>
                  <a:cubicBezTo>
                    <a:pt x="2892" y="2093"/>
                    <a:pt x="2917" y="2022"/>
                    <a:pt x="2943" y="1971"/>
                  </a:cubicBezTo>
                  <a:cubicBezTo>
                    <a:pt x="3210" y="1204"/>
                    <a:pt x="3610" y="570"/>
                    <a:pt x="4477" y="503"/>
                  </a:cubicBezTo>
                  <a:cubicBezTo>
                    <a:pt x="4397" y="503"/>
                    <a:pt x="4558" y="498"/>
                    <a:pt x="4738" y="498"/>
                  </a:cubicBezTo>
                  <a:cubicBezTo>
                    <a:pt x="5009" y="498"/>
                    <a:pt x="5325" y="510"/>
                    <a:pt x="4944" y="570"/>
                  </a:cubicBezTo>
                  <a:cubicBezTo>
                    <a:pt x="4711" y="637"/>
                    <a:pt x="4578" y="703"/>
                    <a:pt x="4444" y="903"/>
                  </a:cubicBezTo>
                  <a:cubicBezTo>
                    <a:pt x="4077" y="1404"/>
                    <a:pt x="4477" y="2038"/>
                    <a:pt x="5045" y="2071"/>
                  </a:cubicBezTo>
                  <a:cubicBezTo>
                    <a:pt x="5111" y="2071"/>
                    <a:pt x="5211" y="1938"/>
                    <a:pt x="5111" y="1938"/>
                  </a:cubicBezTo>
                  <a:cubicBezTo>
                    <a:pt x="5078" y="1537"/>
                    <a:pt x="4978" y="1137"/>
                    <a:pt x="4944" y="770"/>
                  </a:cubicBezTo>
                  <a:cubicBezTo>
                    <a:pt x="5078" y="770"/>
                    <a:pt x="5245" y="703"/>
                    <a:pt x="5378" y="637"/>
                  </a:cubicBezTo>
                  <a:cubicBezTo>
                    <a:pt x="5411" y="637"/>
                    <a:pt x="5545" y="503"/>
                    <a:pt x="5445" y="470"/>
                  </a:cubicBezTo>
                  <a:cubicBezTo>
                    <a:pt x="5176" y="385"/>
                    <a:pt x="4924" y="336"/>
                    <a:pt x="4681" y="336"/>
                  </a:cubicBezTo>
                  <a:cubicBezTo>
                    <a:pt x="4352" y="336"/>
                    <a:pt x="4036" y="426"/>
                    <a:pt x="3710" y="637"/>
                  </a:cubicBezTo>
                  <a:cubicBezTo>
                    <a:pt x="3477" y="770"/>
                    <a:pt x="3310" y="1004"/>
                    <a:pt x="3143" y="1204"/>
                  </a:cubicBezTo>
                  <a:cubicBezTo>
                    <a:pt x="3010" y="1370"/>
                    <a:pt x="2976" y="1537"/>
                    <a:pt x="2910" y="1704"/>
                  </a:cubicBezTo>
                  <a:lnTo>
                    <a:pt x="2910" y="1737"/>
                  </a:lnTo>
                  <a:cubicBezTo>
                    <a:pt x="2209" y="1704"/>
                    <a:pt x="2243" y="1304"/>
                    <a:pt x="3076" y="370"/>
                  </a:cubicBezTo>
                  <a:cubicBezTo>
                    <a:pt x="3110" y="370"/>
                    <a:pt x="3243" y="236"/>
                    <a:pt x="3143" y="203"/>
                  </a:cubicBezTo>
                  <a:cubicBezTo>
                    <a:pt x="2957" y="57"/>
                    <a:pt x="2755" y="1"/>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2401;p74">
              <a:extLst>
                <a:ext uri="{FF2B5EF4-FFF2-40B4-BE49-F238E27FC236}">
                  <a16:creationId xmlns:a16="http://schemas.microsoft.com/office/drawing/2014/main" id="{7CB16A86-69D3-23A0-0D7C-2A0A041B9ECF}"/>
                </a:ext>
              </a:extLst>
            </p:cNvPr>
            <p:cNvSpPr/>
            <p:nvPr/>
          </p:nvSpPr>
          <p:spPr>
            <a:xfrm>
              <a:off x="5132575" y="3747175"/>
              <a:ext cx="137225" cy="51175"/>
            </a:xfrm>
            <a:custGeom>
              <a:avLst/>
              <a:gdLst/>
              <a:ahLst/>
              <a:cxnLst/>
              <a:rect l="l" t="t" r="r" b="b"/>
              <a:pathLst>
                <a:path w="5489" h="2047" extrusionOk="0">
                  <a:moveTo>
                    <a:pt x="2513" y="1"/>
                  </a:moveTo>
                  <a:cubicBezTo>
                    <a:pt x="2203" y="1"/>
                    <a:pt x="1883" y="120"/>
                    <a:pt x="1585" y="239"/>
                  </a:cubicBezTo>
                  <a:cubicBezTo>
                    <a:pt x="751" y="572"/>
                    <a:pt x="551" y="1339"/>
                    <a:pt x="51" y="2007"/>
                  </a:cubicBezTo>
                  <a:cubicBezTo>
                    <a:pt x="1" y="2023"/>
                    <a:pt x="1" y="2032"/>
                    <a:pt x="18" y="2032"/>
                  </a:cubicBezTo>
                  <a:cubicBezTo>
                    <a:pt x="34" y="2032"/>
                    <a:pt x="68" y="2023"/>
                    <a:pt x="84" y="2007"/>
                  </a:cubicBezTo>
                  <a:cubicBezTo>
                    <a:pt x="718" y="1239"/>
                    <a:pt x="952" y="472"/>
                    <a:pt x="1952" y="205"/>
                  </a:cubicBezTo>
                  <a:lnTo>
                    <a:pt x="2753" y="205"/>
                  </a:lnTo>
                  <a:cubicBezTo>
                    <a:pt x="2686" y="239"/>
                    <a:pt x="2553" y="272"/>
                    <a:pt x="2486" y="372"/>
                  </a:cubicBezTo>
                  <a:cubicBezTo>
                    <a:pt x="1952" y="906"/>
                    <a:pt x="1986" y="1706"/>
                    <a:pt x="2753" y="2040"/>
                  </a:cubicBezTo>
                  <a:cubicBezTo>
                    <a:pt x="2762" y="2045"/>
                    <a:pt x="2771" y="2047"/>
                    <a:pt x="2780" y="2047"/>
                  </a:cubicBezTo>
                  <a:cubicBezTo>
                    <a:pt x="2837" y="2047"/>
                    <a:pt x="2891" y="1964"/>
                    <a:pt x="2920" y="1907"/>
                  </a:cubicBezTo>
                  <a:cubicBezTo>
                    <a:pt x="3153" y="1139"/>
                    <a:pt x="3587" y="539"/>
                    <a:pt x="4454" y="439"/>
                  </a:cubicBezTo>
                  <a:cubicBezTo>
                    <a:pt x="4387" y="439"/>
                    <a:pt x="4487" y="435"/>
                    <a:pt x="4627" y="435"/>
                  </a:cubicBezTo>
                  <a:cubicBezTo>
                    <a:pt x="4906" y="435"/>
                    <a:pt x="5344" y="450"/>
                    <a:pt x="4921" y="539"/>
                  </a:cubicBezTo>
                  <a:cubicBezTo>
                    <a:pt x="4654" y="572"/>
                    <a:pt x="4554" y="639"/>
                    <a:pt x="4421" y="872"/>
                  </a:cubicBezTo>
                  <a:cubicBezTo>
                    <a:pt x="4054" y="1373"/>
                    <a:pt x="4454" y="1973"/>
                    <a:pt x="4988" y="2040"/>
                  </a:cubicBezTo>
                  <a:cubicBezTo>
                    <a:pt x="5088" y="2040"/>
                    <a:pt x="5155" y="1873"/>
                    <a:pt x="5088" y="1873"/>
                  </a:cubicBezTo>
                  <a:cubicBezTo>
                    <a:pt x="5055" y="1506"/>
                    <a:pt x="4954" y="1073"/>
                    <a:pt x="4921" y="706"/>
                  </a:cubicBezTo>
                  <a:cubicBezTo>
                    <a:pt x="5055" y="706"/>
                    <a:pt x="5221" y="639"/>
                    <a:pt x="5321" y="572"/>
                  </a:cubicBezTo>
                  <a:cubicBezTo>
                    <a:pt x="5388" y="572"/>
                    <a:pt x="5488" y="439"/>
                    <a:pt x="5421" y="405"/>
                  </a:cubicBezTo>
                  <a:cubicBezTo>
                    <a:pt x="5152" y="320"/>
                    <a:pt x="4901" y="272"/>
                    <a:pt x="4655" y="272"/>
                  </a:cubicBezTo>
                  <a:cubicBezTo>
                    <a:pt x="4322" y="272"/>
                    <a:pt x="3999" y="361"/>
                    <a:pt x="3654" y="572"/>
                  </a:cubicBezTo>
                  <a:cubicBezTo>
                    <a:pt x="3453" y="706"/>
                    <a:pt x="3287" y="939"/>
                    <a:pt x="3120" y="1139"/>
                  </a:cubicBezTo>
                  <a:cubicBezTo>
                    <a:pt x="2986" y="1306"/>
                    <a:pt x="2953" y="1473"/>
                    <a:pt x="2886" y="1640"/>
                  </a:cubicBezTo>
                  <a:lnTo>
                    <a:pt x="2886" y="1706"/>
                  </a:lnTo>
                  <a:cubicBezTo>
                    <a:pt x="2152" y="1640"/>
                    <a:pt x="2219" y="1239"/>
                    <a:pt x="3053" y="372"/>
                  </a:cubicBezTo>
                  <a:cubicBezTo>
                    <a:pt x="3086" y="372"/>
                    <a:pt x="3220" y="239"/>
                    <a:pt x="3120" y="205"/>
                  </a:cubicBezTo>
                  <a:cubicBezTo>
                    <a:pt x="2930" y="56"/>
                    <a:pt x="2724" y="1"/>
                    <a:pt x="25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2402;p74">
              <a:extLst>
                <a:ext uri="{FF2B5EF4-FFF2-40B4-BE49-F238E27FC236}">
                  <a16:creationId xmlns:a16="http://schemas.microsoft.com/office/drawing/2014/main" id="{5DF8D91D-8921-5BAD-99B1-DC57D8CEBC95}"/>
                </a:ext>
              </a:extLst>
            </p:cNvPr>
            <p:cNvSpPr/>
            <p:nvPr/>
          </p:nvSpPr>
          <p:spPr>
            <a:xfrm>
              <a:off x="1987625" y="1685750"/>
              <a:ext cx="137425" cy="51500"/>
            </a:xfrm>
            <a:custGeom>
              <a:avLst/>
              <a:gdLst/>
              <a:ahLst/>
              <a:cxnLst/>
              <a:rect l="l" t="t" r="r" b="b"/>
              <a:pathLst>
                <a:path w="5497" h="2060" extrusionOk="0">
                  <a:moveTo>
                    <a:pt x="2533" y="1"/>
                  </a:moveTo>
                  <a:cubicBezTo>
                    <a:pt x="2220" y="1"/>
                    <a:pt x="1895" y="129"/>
                    <a:pt x="1594" y="270"/>
                  </a:cubicBezTo>
                  <a:cubicBezTo>
                    <a:pt x="760" y="604"/>
                    <a:pt x="560" y="1337"/>
                    <a:pt x="59" y="2005"/>
                  </a:cubicBezTo>
                  <a:cubicBezTo>
                    <a:pt x="9" y="2038"/>
                    <a:pt x="1" y="2055"/>
                    <a:pt x="13" y="2055"/>
                  </a:cubicBezTo>
                  <a:cubicBezTo>
                    <a:pt x="26" y="2055"/>
                    <a:pt x="59" y="2038"/>
                    <a:pt x="93" y="2005"/>
                  </a:cubicBezTo>
                  <a:cubicBezTo>
                    <a:pt x="726" y="1271"/>
                    <a:pt x="960" y="503"/>
                    <a:pt x="1961" y="203"/>
                  </a:cubicBezTo>
                  <a:lnTo>
                    <a:pt x="2761" y="203"/>
                  </a:lnTo>
                  <a:cubicBezTo>
                    <a:pt x="2661" y="270"/>
                    <a:pt x="2561" y="303"/>
                    <a:pt x="2494" y="370"/>
                  </a:cubicBezTo>
                  <a:cubicBezTo>
                    <a:pt x="1961" y="937"/>
                    <a:pt x="1994" y="1704"/>
                    <a:pt x="2761" y="2038"/>
                  </a:cubicBezTo>
                  <a:cubicBezTo>
                    <a:pt x="2777" y="2053"/>
                    <a:pt x="2792" y="2060"/>
                    <a:pt x="2807" y="2060"/>
                  </a:cubicBezTo>
                  <a:cubicBezTo>
                    <a:pt x="2857" y="2060"/>
                    <a:pt x="2902" y="1989"/>
                    <a:pt x="2928" y="1938"/>
                  </a:cubicBezTo>
                  <a:cubicBezTo>
                    <a:pt x="3161" y="1171"/>
                    <a:pt x="3595" y="537"/>
                    <a:pt x="4462" y="470"/>
                  </a:cubicBezTo>
                  <a:cubicBezTo>
                    <a:pt x="4382" y="470"/>
                    <a:pt x="4542" y="465"/>
                    <a:pt x="4723" y="465"/>
                  </a:cubicBezTo>
                  <a:cubicBezTo>
                    <a:pt x="4993" y="465"/>
                    <a:pt x="5310" y="477"/>
                    <a:pt x="4929" y="537"/>
                  </a:cubicBezTo>
                  <a:cubicBezTo>
                    <a:pt x="4662" y="604"/>
                    <a:pt x="4562" y="670"/>
                    <a:pt x="4429" y="870"/>
                  </a:cubicBezTo>
                  <a:cubicBezTo>
                    <a:pt x="4062" y="1371"/>
                    <a:pt x="4462" y="2005"/>
                    <a:pt x="4996" y="2038"/>
                  </a:cubicBezTo>
                  <a:cubicBezTo>
                    <a:pt x="5096" y="2038"/>
                    <a:pt x="5163" y="1871"/>
                    <a:pt x="5096" y="1871"/>
                  </a:cubicBezTo>
                  <a:cubicBezTo>
                    <a:pt x="5063" y="1504"/>
                    <a:pt x="4963" y="1104"/>
                    <a:pt x="4929" y="704"/>
                  </a:cubicBezTo>
                  <a:cubicBezTo>
                    <a:pt x="5063" y="704"/>
                    <a:pt x="5230" y="670"/>
                    <a:pt x="5330" y="604"/>
                  </a:cubicBezTo>
                  <a:cubicBezTo>
                    <a:pt x="5396" y="604"/>
                    <a:pt x="5496" y="470"/>
                    <a:pt x="5430" y="437"/>
                  </a:cubicBezTo>
                  <a:cubicBezTo>
                    <a:pt x="5155" y="336"/>
                    <a:pt x="4900" y="278"/>
                    <a:pt x="4649" y="278"/>
                  </a:cubicBezTo>
                  <a:cubicBezTo>
                    <a:pt x="4321" y="278"/>
                    <a:pt x="4002" y="377"/>
                    <a:pt x="3662" y="604"/>
                  </a:cubicBezTo>
                  <a:cubicBezTo>
                    <a:pt x="3462" y="704"/>
                    <a:pt x="3295" y="970"/>
                    <a:pt x="3128" y="1171"/>
                  </a:cubicBezTo>
                  <a:cubicBezTo>
                    <a:pt x="2995" y="1337"/>
                    <a:pt x="2961" y="1504"/>
                    <a:pt x="2895" y="1671"/>
                  </a:cubicBezTo>
                  <a:lnTo>
                    <a:pt x="2895" y="1704"/>
                  </a:lnTo>
                  <a:cubicBezTo>
                    <a:pt x="2161" y="1671"/>
                    <a:pt x="2227" y="1271"/>
                    <a:pt x="3061" y="370"/>
                  </a:cubicBezTo>
                  <a:cubicBezTo>
                    <a:pt x="3095" y="370"/>
                    <a:pt x="3228" y="270"/>
                    <a:pt x="3128" y="203"/>
                  </a:cubicBezTo>
                  <a:cubicBezTo>
                    <a:pt x="2942" y="57"/>
                    <a:pt x="2740" y="1"/>
                    <a:pt x="2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2403;p74">
              <a:extLst>
                <a:ext uri="{FF2B5EF4-FFF2-40B4-BE49-F238E27FC236}">
                  <a16:creationId xmlns:a16="http://schemas.microsoft.com/office/drawing/2014/main" id="{1FFF829A-EEDB-A4C9-8FEC-F589C5A35051}"/>
                </a:ext>
              </a:extLst>
            </p:cNvPr>
            <p:cNvSpPr/>
            <p:nvPr/>
          </p:nvSpPr>
          <p:spPr>
            <a:xfrm>
              <a:off x="4483675" y="3382025"/>
              <a:ext cx="135650" cy="69250"/>
            </a:xfrm>
            <a:custGeom>
              <a:avLst/>
              <a:gdLst/>
              <a:ahLst/>
              <a:cxnLst/>
              <a:rect l="l" t="t" r="r" b="b"/>
              <a:pathLst>
                <a:path w="5426" h="2770" extrusionOk="0">
                  <a:moveTo>
                    <a:pt x="2557" y="1"/>
                  </a:moveTo>
                  <a:cubicBezTo>
                    <a:pt x="1736" y="1"/>
                    <a:pt x="1156" y="376"/>
                    <a:pt x="780" y="911"/>
                  </a:cubicBezTo>
                  <a:lnTo>
                    <a:pt x="780" y="911"/>
                  </a:lnTo>
                  <a:cubicBezTo>
                    <a:pt x="834" y="850"/>
                    <a:pt x="893" y="791"/>
                    <a:pt x="956" y="735"/>
                  </a:cubicBezTo>
                  <a:cubicBezTo>
                    <a:pt x="1371" y="392"/>
                    <a:pt x="1769" y="104"/>
                    <a:pt x="2266" y="66"/>
                  </a:cubicBezTo>
                  <a:lnTo>
                    <a:pt x="2266" y="66"/>
                  </a:lnTo>
                  <a:cubicBezTo>
                    <a:pt x="2357" y="25"/>
                    <a:pt x="2456" y="1"/>
                    <a:pt x="2557" y="1"/>
                  </a:cubicBezTo>
                  <a:close/>
                  <a:moveTo>
                    <a:pt x="780" y="911"/>
                  </a:moveTo>
                  <a:lnTo>
                    <a:pt x="780" y="911"/>
                  </a:lnTo>
                  <a:cubicBezTo>
                    <a:pt x="574" y="1143"/>
                    <a:pt x="427" y="1412"/>
                    <a:pt x="322" y="1702"/>
                  </a:cubicBezTo>
                  <a:cubicBezTo>
                    <a:pt x="236" y="1903"/>
                    <a:pt x="249" y="2376"/>
                    <a:pt x="169" y="2653"/>
                  </a:cubicBezTo>
                  <a:lnTo>
                    <a:pt x="169" y="2653"/>
                  </a:lnTo>
                  <a:cubicBezTo>
                    <a:pt x="176" y="2648"/>
                    <a:pt x="182" y="2642"/>
                    <a:pt x="189" y="2636"/>
                  </a:cubicBezTo>
                  <a:cubicBezTo>
                    <a:pt x="255" y="2536"/>
                    <a:pt x="255" y="2502"/>
                    <a:pt x="255" y="2369"/>
                  </a:cubicBezTo>
                  <a:cubicBezTo>
                    <a:pt x="314" y="1854"/>
                    <a:pt x="483" y="1333"/>
                    <a:pt x="780" y="911"/>
                  </a:cubicBezTo>
                  <a:close/>
                  <a:moveTo>
                    <a:pt x="2378" y="62"/>
                  </a:moveTo>
                  <a:cubicBezTo>
                    <a:pt x="2340" y="62"/>
                    <a:pt x="2303" y="63"/>
                    <a:pt x="2266" y="66"/>
                  </a:cubicBezTo>
                  <a:lnTo>
                    <a:pt x="2266" y="66"/>
                  </a:lnTo>
                  <a:cubicBezTo>
                    <a:pt x="2056" y="160"/>
                    <a:pt x="1883" y="338"/>
                    <a:pt x="1790" y="501"/>
                  </a:cubicBezTo>
                  <a:cubicBezTo>
                    <a:pt x="1223" y="1202"/>
                    <a:pt x="1656" y="2369"/>
                    <a:pt x="2457" y="2703"/>
                  </a:cubicBezTo>
                  <a:cubicBezTo>
                    <a:pt x="2470" y="2715"/>
                    <a:pt x="2484" y="2721"/>
                    <a:pt x="2498" y="2721"/>
                  </a:cubicBezTo>
                  <a:cubicBezTo>
                    <a:pt x="2558" y="2721"/>
                    <a:pt x="2624" y="2623"/>
                    <a:pt x="2624" y="2569"/>
                  </a:cubicBezTo>
                  <a:cubicBezTo>
                    <a:pt x="2690" y="1835"/>
                    <a:pt x="2657" y="1168"/>
                    <a:pt x="3391" y="668"/>
                  </a:cubicBezTo>
                  <a:cubicBezTo>
                    <a:pt x="3724" y="468"/>
                    <a:pt x="4325" y="334"/>
                    <a:pt x="4558" y="201"/>
                  </a:cubicBezTo>
                  <a:lnTo>
                    <a:pt x="4558" y="201"/>
                  </a:lnTo>
                  <a:cubicBezTo>
                    <a:pt x="4291" y="401"/>
                    <a:pt x="3925" y="668"/>
                    <a:pt x="3858" y="1035"/>
                  </a:cubicBezTo>
                  <a:cubicBezTo>
                    <a:pt x="3674" y="1921"/>
                    <a:pt x="4135" y="2723"/>
                    <a:pt x="5034" y="2723"/>
                  </a:cubicBezTo>
                  <a:cubicBezTo>
                    <a:pt x="5117" y="2723"/>
                    <a:pt x="5203" y="2717"/>
                    <a:pt x="5292" y="2703"/>
                  </a:cubicBezTo>
                  <a:cubicBezTo>
                    <a:pt x="5359" y="2703"/>
                    <a:pt x="5426" y="2536"/>
                    <a:pt x="5359" y="2536"/>
                  </a:cubicBezTo>
                  <a:cubicBezTo>
                    <a:pt x="5347" y="2536"/>
                    <a:pt x="5335" y="2536"/>
                    <a:pt x="5323" y="2536"/>
                  </a:cubicBezTo>
                  <a:cubicBezTo>
                    <a:pt x="4171" y="2536"/>
                    <a:pt x="3208" y="961"/>
                    <a:pt x="4859" y="301"/>
                  </a:cubicBezTo>
                  <a:cubicBezTo>
                    <a:pt x="4892" y="301"/>
                    <a:pt x="5025" y="167"/>
                    <a:pt x="4925" y="134"/>
                  </a:cubicBezTo>
                  <a:cubicBezTo>
                    <a:pt x="4823" y="98"/>
                    <a:pt x="4714" y="82"/>
                    <a:pt x="4600" y="82"/>
                  </a:cubicBezTo>
                  <a:cubicBezTo>
                    <a:pt x="3967" y="82"/>
                    <a:pt x="3196" y="582"/>
                    <a:pt x="2857" y="1035"/>
                  </a:cubicBezTo>
                  <a:cubicBezTo>
                    <a:pt x="2490" y="1502"/>
                    <a:pt x="2390" y="1835"/>
                    <a:pt x="2490" y="2469"/>
                  </a:cubicBezTo>
                  <a:cubicBezTo>
                    <a:pt x="2496" y="2529"/>
                    <a:pt x="2483" y="2555"/>
                    <a:pt x="2458" y="2555"/>
                  </a:cubicBezTo>
                  <a:cubicBezTo>
                    <a:pt x="2333" y="2555"/>
                    <a:pt x="1890" y="1902"/>
                    <a:pt x="1890" y="1902"/>
                  </a:cubicBezTo>
                  <a:cubicBezTo>
                    <a:pt x="1623" y="1302"/>
                    <a:pt x="1823" y="301"/>
                    <a:pt x="2724" y="301"/>
                  </a:cubicBezTo>
                  <a:cubicBezTo>
                    <a:pt x="2790" y="301"/>
                    <a:pt x="2957" y="134"/>
                    <a:pt x="2857" y="134"/>
                  </a:cubicBezTo>
                  <a:cubicBezTo>
                    <a:pt x="2686" y="84"/>
                    <a:pt x="2528" y="62"/>
                    <a:pt x="2378" y="62"/>
                  </a:cubicBezTo>
                  <a:close/>
                  <a:moveTo>
                    <a:pt x="169" y="2653"/>
                  </a:moveTo>
                  <a:cubicBezTo>
                    <a:pt x="99" y="2703"/>
                    <a:pt x="1" y="2709"/>
                    <a:pt x="122" y="2769"/>
                  </a:cubicBezTo>
                  <a:cubicBezTo>
                    <a:pt x="140" y="2737"/>
                    <a:pt x="156" y="2697"/>
                    <a:pt x="169" y="26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2404;p74">
              <a:extLst>
                <a:ext uri="{FF2B5EF4-FFF2-40B4-BE49-F238E27FC236}">
                  <a16:creationId xmlns:a16="http://schemas.microsoft.com/office/drawing/2014/main" id="{4FFAC225-3103-7F9C-4449-CAAFCE844E4A}"/>
                </a:ext>
              </a:extLst>
            </p:cNvPr>
            <p:cNvSpPr/>
            <p:nvPr/>
          </p:nvSpPr>
          <p:spPr>
            <a:xfrm>
              <a:off x="2235100" y="3454575"/>
              <a:ext cx="135950" cy="69250"/>
            </a:xfrm>
            <a:custGeom>
              <a:avLst/>
              <a:gdLst/>
              <a:ahLst/>
              <a:cxnLst/>
              <a:rect l="l" t="t" r="r" b="b"/>
              <a:pathLst>
                <a:path w="5438" h="2770" extrusionOk="0">
                  <a:moveTo>
                    <a:pt x="2536" y="1"/>
                  </a:moveTo>
                  <a:cubicBezTo>
                    <a:pt x="1694" y="1"/>
                    <a:pt x="1105" y="406"/>
                    <a:pt x="730" y="972"/>
                  </a:cubicBezTo>
                  <a:lnTo>
                    <a:pt x="730" y="972"/>
                  </a:lnTo>
                  <a:cubicBezTo>
                    <a:pt x="793" y="902"/>
                    <a:pt x="860" y="834"/>
                    <a:pt x="935" y="768"/>
                  </a:cubicBezTo>
                  <a:cubicBezTo>
                    <a:pt x="1349" y="423"/>
                    <a:pt x="1732" y="157"/>
                    <a:pt x="2192" y="91"/>
                  </a:cubicBezTo>
                  <a:lnTo>
                    <a:pt x="2192" y="91"/>
                  </a:lnTo>
                  <a:cubicBezTo>
                    <a:pt x="2299" y="36"/>
                    <a:pt x="2415" y="1"/>
                    <a:pt x="2536" y="1"/>
                  </a:cubicBezTo>
                  <a:close/>
                  <a:moveTo>
                    <a:pt x="730" y="972"/>
                  </a:moveTo>
                  <a:lnTo>
                    <a:pt x="730" y="972"/>
                  </a:lnTo>
                  <a:cubicBezTo>
                    <a:pt x="540" y="1189"/>
                    <a:pt x="401" y="1434"/>
                    <a:pt x="301" y="1735"/>
                  </a:cubicBezTo>
                  <a:cubicBezTo>
                    <a:pt x="245" y="1901"/>
                    <a:pt x="259" y="2365"/>
                    <a:pt x="170" y="2633"/>
                  </a:cubicBezTo>
                  <a:lnTo>
                    <a:pt x="170" y="2633"/>
                  </a:lnTo>
                  <a:cubicBezTo>
                    <a:pt x="234" y="2567"/>
                    <a:pt x="234" y="2501"/>
                    <a:pt x="234" y="2402"/>
                  </a:cubicBezTo>
                  <a:cubicBezTo>
                    <a:pt x="291" y="1904"/>
                    <a:pt x="451" y="1394"/>
                    <a:pt x="730" y="972"/>
                  </a:cubicBezTo>
                  <a:close/>
                  <a:moveTo>
                    <a:pt x="2415" y="75"/>
                  </a:moveTo>
                  <a:cubicBezTo>
                    <a:pt x="2339" y="75"/>
                    <a:pt x="2265" y="81"/>
                    <a:pt x="2192" y="91"/>
                  </a:cubicBezTo>
                  <a:lnTo>
                    <a:pt x="2192" y="91"/>
                  </a:lnTo>
                  <a:cubicBezTo>
                    <a:pt x="2003" y="189"/>
                    <a:pt x="1842" y="352"/>
                    <a:pt x="1735" y="501"/>
                  </a:cubicBezTo>
                  <a:cubicBezTo>
                    <a:pt x="1201" y="1235"/>
                    <a:pt x="1602" y="2402"/>
                    <a:pt x="2402" y="2736"/>
                  </a:cubicBezTo>
                  <a:cubicBezTo>
                    <a:pt x="2410" y="2740"/>
                    <a:pt x="2417" y="2741"/>
                    <a:pt x="2425" y="2741"/>
                  </a:cubicBezTo>
                  <a:cubicBezTo>
                    <a:pt x="2490" y="2741"/>
                    <a:pt x="2569" y="2632"/>
                    <a:pt x="2569" y="2603"/>
                  </a:cubicBezTo>
                  <a:cubicBezTo>
                    <a:pt x="2669" y="1835"/>
                    <a:pt x="2602" y="1168"/>
                    <a:pt x="3403" y="668"/>
                  </a:cubicBezTo>
                  <a:cubicBezTo>
                    <a:pt x="3737" y="468"/>
                    <a:pt x="4337" y="334"/>
                    <a:pt x="4570" y="234"/>
                  </a:cubicBezTo>
                  <a:lnTo>
                    <a:pt x="4570" y="234"/>
                  </a:lnTo>
                  <a:cubicBezTo>
                    <a:pt x="4270" y="434"/>
                    <a:pt x="3937" y="668"/>
                    <a:pt x="3870" y="1068"/>
                  </a:cubicBezTo>
                  <a:cubicBezTo>
                    <a:pt x="3655" y="1926"/>
                    <a:pt x="4145" y="2756"/>
                    <a:pt x="5027" y="2756"/>
                  </a:cubicBezTo>
                  <a:cubicBezTo>
                    <a:pt x="5106" y="2756"/>
                    <a:pt x="5187" y="2750"/>
                    <a:pt x="5271" y="2736"/>
                  </a:cubicBezTo>
                  <a:cubicBezTo>
                    <a:pt x="5371" y="2736"/>
                    <a:pt x="5438" y="2569"/>
                    <a:pt x="5371" y="2569"/>
                  </a:cubicBezTo>
                  <a:cubicBezTo>
                    <a:pt x="5359" y="2570"/>
                    <a:pt x="5347" y="2570"/>
                    <a:pt x="5336" y="2570"/>
                  </a:cubicBezTo>
                  <a:cubicBezTo>
                    <a:pt x="4184" y="2570"/>
                    <a:pt x="3220" y="961"/>
                    <a:pt x="4871" y="301"/>
                  </a:cubicBezTo>
                  <a:cubicBezTo>
                    <a:pt x="4904" y="301"/>
                    <a:pt x="5037" y="168"/>
                    <a:pt x="4937" y="134"/>
                  </a:cubicBezTo>
                  <a:cubicBezTo>
                    <a:pt x="4844" y="106"/>
                    <a:pt x="4744" y="93"/>
                    <a:pt x="4640" y="93"/>
                  </a:cubicBezTo>
                  <a:cubicBezTo>
                    <a:pt x="4001" y="93"/>
                    <a:pt x="3213" y="581"/>
                    <a:pt x="2869" y="1068"/>
                  </a:cubicBezTo>
                  <a:cubicBezTo>
                    <a:pt x="2469" y="1535"/>
                    <a:pt x="2402" y="1835"/>
                    <a:pt x="2469" y="2469"/>
                  </a:cubicBezTo>
                  <a:cubicBezTo>
                    <a:pt x="2480" y="2531"/>
                    <a:pt x="2471" y="2557"/>
                    <a:pt x="2449" y="2557"/>
                  </a:cubicBezTo>
                  <a:cubicBezTo>
                    <a:pt x="2339" y="2557"/>
                    <a:pt x="1902" y="1935"/>
                    <a:pt x="1902" y="1935"/>
                  </a:cubicBezTo>
                  <a:cubicBezTo>
                    <a:pt x="1602" y="1302"/>
                    <a:pt x="1802" y="301"/>
                    <a:pt x="2736" y="301"/>
                  </a:cubicBezTo>
                  <a:cubicBezTo>
                    <a:pt x="2769" y="301"/>
                    <a:pt x="2936" y="134"/>
                    <a:pt x="2869" y="134"/>
                  </a:cubicBezTo>
                  <a:cubicBezTo>
                    <a:pt x="2708" y="94"/>
                    <a:pt x="2558" y="75"/>
                    <a:pt x="2415" y="75"/>
                  </a:cubicBezTo>
                  <a:close/>
                  <a:moveTo>
                    <a:pt x="170" y="2633"/>
                  </a:moveTo>
                  <a:cubicBezTo>
                    <a:pt x="169" y="2634"/>
                    <a:pt x="168" y="2635"/>
                    <a:pt x="167" y="2636"/>
                  </a:cubicBezTo>
                  <a:cubicBezTo>
                    <a:pt x="101" y="2703"/>
                    <a:pt x="1" y="2703"/>
                    <a:pt x="101" y="2769"/>
                  </a:cubicBezTo>
                  <a:cubicBezTo>
                    <a:pt x="129" y="2735"/>
                    <a:pt x="152" y="2688"/>
                    <a:pt x="170" y="26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2405;p74">
              <a:extLst>
                <a:ext uri="{FF2B5EF4-FFF2-40B4-BE49-F238E27FC236}">
                  <a16:creationId xmlns:a16="http://schemas.microsoft.com/office/drawing/2014/main" id="{1E311C21-8653-5F1F-052C-D12EEF37E624}"/>
                </a:ext>
              </a:extLst>
            </p:cNvPr>
            <p:cNvSpPr/>
            <p:nvPr/>
          </p:nvSpPr>
          <p:spPr>
            <a:xfrm>
              <a:off x="1975875" y="2712175"/>
              <a:ext cx="114575" cy="181325"/>
            </a:xfrm>
            <a:custGeom>
              <a:avLst/>
              <a:gdLst/>
              <a:ahLst/>
              <a:cxnLst/>
              <a:rect l="l" t="t" r="r" b="b"/>
              <a:pathLst>
                <a:path w="4583" h="7253" extrusionOk="0">
                  <a:moveTo>
                    <a:pt x="4524" y="1"/>
                  </a:moveTo>
                  <a:cubicBezTo>
                    <a:pt x="4490" y="1"/>
                    <a:pt x="4449" y="26"/>
                    <a:pt x="4432" y="76"/>
                  </a:cubicBezTo>
                  <a:cubicBezTo>
                    <a:pt x="2931" y="2411"/>
                    <a:pt x="1296" y="4746"/>
                    <a:pt x="29" y="7214"/>
                  </a:cubicBezTo>
                  <a:cubicBezTo>
                    <a:pt x="1" y="7242"/>
                    <a:pt x="2" y="7253"/>
                    <a:pt x="16" y="7253"/>
                  </a:cubicBezTo>
                  <a:cubicBezTo>
                    <a:pt x="35" y="7253"/>
                    <a:pt x="76" y="7233"/>
                    <a:pt x="96" y="7214"/>
                  </a:cubicBezTo>
                  <a:cubicBezTo>
                    <a:pt x="1563" y="4812"/>
                    <a:pt x="3031" y="2444"/>
                    <a:pt x="4565" y="76"/>
                  </a:cubicBezTo>
                  <a:cubicBezTo>
                    <a:pt x="4582" y="26"/>
                    <a:pt x="4557" y="1"/>
                    <a:pt x="4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2406;p74">
              <a:extLst>
                <a:ext uri="{FF2B5EF4-FFF2-40B4-BE49-F238E27FC236}">
                  <a16:creationId xmlns:a16="http://schemas.microsoft.com/office/drawing/2014/main" id="{A3EFE698-54F6-2921-637B-A00035C1AFCB}"/>
                </a:ext>
              </a:extLst>
            </p:cNvPr>
            <p:cNvSpPr/>
            <p:nvPr/>
          </p:nvSpPr>
          <p:spPr>
            <a:xfrm>
              <a:off x="2027000" y="2806225"/>
              <a:ext cx="27175" cy="44100"/>
            </a:xfrm>
            <a:custGeom>
              <a:avLst/>
              <a:gdLst/>
              <a:ahLst/>
              <a:cxnLst/>
              <a:rect l="l" t="t" r="r" b="b"/>
              <a:pathLst>
                <a:path w="1087" h="1764" extrusionOk="0">
                  <a:moveTo>
                    <a:pt x="1039" y="0"/>
                  </a:moveTo>
                  <a:cubicBezTo>
                    <a:pt x="990" y="0"/>
                    <a:pt x="919" y="51"/>
                    <a:pt x="919" y="116"/>
                  </a:cubicBezTo>
                  <a:cubicBezTo>
                    <a:pt x="719" y="683"/>
                    <a:pt x="352" y="1184"/>
                    <a:pt x="19" y="1684"/>
                  </a:cubicBezTo>
                  <a:cubicBezTo>
                    <a:pt x="0" y="1739"/>
                    <a:pt x="12" y="1764"/>
                    <a:pt x="32" y="1764"/>
                  </a:cubicBezTo>
                  <a:cubicBezTo>
                    <a:pt x="49" y="1764"/>
                    <a:pt x="70" y="1747"/>
                    <a:pt x="85" y="1717"/>
                  </a:cubicBezTo>
                  <a:cubicBezTo>
                    <a:pt x="552" y="1284"/>
                    <a:pt x="886" y="650"/>
                    <a:pt x="1086" y="50"/>
                  </a:cubicBezTo>
                  <a:cubicBezTo>
                    <a:pt x="1086" y="15"/>
                    <a:pt x="1066" y="0"/>
                    <a:pt x="10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2407;p74">
              <a:extLst>
                <a:ext uri="{FF2B5EF4-FFF2-40B4-BE49-F238E27FC236}">
                  <a16:creationId xmlns:a16="http://schemas.microsoft.com/office/drawing/2014/main" id="{1332FBE5-4835-A5F6-147A-E02C25036516}"/>
                </a:ext>
              </a:extLst>
            </p:cNvPr>
            <p:cNvSpPr/>
            <p:nvPr/>
          </p:nvSpPr>
          <p:spPr>
            <a:xfrm>
              <a:off x="3354700" y="3287675"/>
              <a:ext cx="110150" cy="167675"/>
            </a:xfrm>
            <a:custGeom>
              <a:avLst/>
              <a:gdLst/>
              <a:ahLst/>
              <a:cxnLst/>
              <a:rect l="l" t="t" r="r" b="b"/>
              <a:pathLst>
                <a:path w="4406" h="6707" extrusionOk="0">
                  <a:moveTo>
                    <a:pt x="4358" y="1"/>
                  </a:moveTo>
                  <a:cubicBezTo>
                    <a:pt x="4328" y="1"/>
                    <a:pt x="4283" y="26"/>
                    <a:pt x="4252" y="72"/>
                  </a:cubicBezTo>
                  <a:cubicBezTo>
                    <a:pt x="2784" y="2207"/>
                    <a:pt x="1116" y="4275"/>
                    <a:pt x="15" y="6643"/>
                  </a:cubicBezTo>
                  <a:cubicBezTo>
                    <a:pt x="0" y="6689"/>
                    <a:pt x="19" y="6707"/>
                    <a:pt x="44" y="6707"/>
                  </a:cubicBezTo>
                  <a:cubicBezTo>
                    <a:pt x="75" y="6707"/>
                    <a:pt x="115" y="6680"/>
                    <a:pt x="115" y="6643"/>
                  </a:cubicBezTo>
                  <a:cubicBezTo>
                    <a:pt x="1416" y="4375"/>
                    <a:pt x="2851" y="2274"/>
                    <a:pt x="4352" y="105"/>
                  </a:cubicBezTo>
                  <a:cubicBezTo>
                    <a:pt x="4405" y="34"/>
                    <a:pt x="4392" y="1"/>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2408;p74">
              <a:extLst>
                <a:ext uri="{FF2B5EF4-FFF2-40B4-BE49-F238E27FC236}">
                  <a16:creationId xmlns:a16="http://schemas.microsoft.com/office/drawing/2014/main" id="{AF36B07A-D9A1-5606-D770-A936A9CAD567}"/>
                </a:ext>
              </a:extLst>
            </p:cNvPr>
            <p:cNvSpPr/>
            <p:nvPr/>
          </p:nvSpPr>
          <p:spPr>
            <a:xfrm>
              <a:off x="3440125" y="3364925"/>
              <a:ext cx="16700" cy="24425"/>
            </a:xfrm>
            <a:custGeom>
              <a:avLst/>
              <a:gdLst/>
              <a:ahLst/>
              <a:cxnLst/>
              <a:rect l="l" t="t" r="r" b="b"/>
              <a:pathLst>
                <a:path w="668" h="977" extrusionOk="0">
                  <a:moveTo>
                    <a:pt x="639" y="1"/>
                  </a:moveTo>
                  <a:cubicBezTo>
                    <a:pt x="618" y="1"/>
                    <a:pt x="584" y="18"/>
                    <a:pt x="568" y="51"/>
                  </a:cubicBezTo>
                  <a:cubicBezTo>
                    <a:pt x="434" y="218"/>
                    <a:pt x="368" y="351"/>
                    <a:pt x="234" y="518"/>
                  </a:cubicBezTo>
                  <a:cubicBezTo>
                    <a:pt x="167" y="651"/>
                    <a:pt x="34" y="818"/>
                    <a:pt x="1" y="952"/>
                  </a:cubicBezTo>
                  <a:cubicBezTo>
                    <a:pt x="1" y="968"/>
                    <a:pt x="9" y="977"/>
                    <a:pt x="21" y="977"/>
                  </a:cubicBezTo>
                  <a:cubicBezTo>
                    <a:pt x="34" y="977"/>
                    <a:pt x="51" y="968"/>
                    <a:pt x="67" y="952"/>
                  </a:cubicBezTo>
                  <a:cubicBezTo>
                    <a:pt x="201" y="818"/>
                    <a:pt x="267" y="685"/>
                    <a:pt x="368" y="518"/>
                  </a:cubicBezTo>
                  <a:cubicBezTo>
                    <a:pt x="434" y="351"/>
                    <a:pt x="568" y="218"/>
                    <a:pt x="634" y="51"/>
                  </a:cubicBezTo>
                  <a:cubicBezTo>
                    <a:pt x="668" y="18"/>
                    <a:pt x="659" y="1"/>
                    <a:pt x="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2409;p74">
              <a:extLst>
                <a:ext uri="{FF2B5EF4-FFF2-40B4-BE49-F238E27FC236}">
                  <a16:creationId xmlns:a16="http://schemas.microsoft.com/office/drawing/2014/main" id="{DE35C43F-0EA3-203B-CA23-EE049E2F6D5E}"/>
                </a:ext>
              </a:extLst>
            </p:cNvPr>
            <p:cNvSpPr/>
            <p:nvPr/>
          </p:nvSpPr>
          <p:spPr>
            <a:xfrm>
              <a:off x="5613850" y="1953850"/>
              <a:ext cx="128950" cy="178625"/>
            </a:xfrm>
            <a:custGeom>
              <a:avLst/>
              <a:gdLst/>
              <a:ahLst/>
              <a:cxnLst/>
              <a:rect l="l" t="t" r="r" b="b"/>
              <a:pathLst>
                <a:path w="5158" h="7145" extrusionOk="0">
                  <a:moveTo>
                    <a:pt x="5085" y="1"/>
                  </a:moveTo>
                  <a:cubicBezTo>
                    <a:pt x="5059" y="1"/>
                    <a:pt x="5030" y="14"/>
                    <a:pt x="5017" y="54"/>
                  </a:cubicBezTo>
                  <a:cubicBezTo>
                    <a:pt x="3449" y="2455"/>
                    <a:pt x="1315" y="4490"/>
                    <a:pt x="14" y="7092"/>
                  </a:cubicBezTo>
                  <a:cubicBezTo>
                    <a:pt x="1" y="7131"/>
                    <a:pt x="3" y="7145"/>
                    <a:pt x="15" y="7145"/>
                  </a:cubicBezTo>
                  <a:cubicBezTo>
                    <a:pt x="33" y="7145"/>
                    <a:pt x="73" y="7112"/>
                    <a:pt x="114" y="7092"/>
                  </a:cubicBezTo>
                  <a:cubicBezTo>
                    <a:pt x="1615" y="4623"/>
                    <a:pt x="3516" y="2455"/>
                    <a:pt x="5117" y="54"/>
                  </a:cubicBezTo>
                  <a:cubicBezTo>
                    <a:pt x="5158" y="33"/>
                    <a:pt x="5125" y="1"/>
                    <a:pt x="5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2410;p74">
              <a:extLst>
                <a:ext uri="{FF2B5EF4-FFF2-40B4-BE49-F238E27FC236}">
                  <a16:creationId xmlns:a16="http://schemas.microsoft.com/office/drawing/2014/main" id="{71639F41-BD19-7F1C-370E-49CA3AC3DCB4}"/>
                </a:ext>
              </a:extLst>
            </p:cNvPr>
            <p:cNvSpPr/>
            <p:nvPr/>
          </p:nvSpPr>
          <p:spPr>
            <a:xfrm>
              <a:off x="5646725" y="2086700"/>
              <a:ext cx="32725" cy="34625"/>
            </a:xfrm>
            <a:custGeom>
              <a:avLst/>
              <a:gdLst/>
              <a:ahLst/>
              <a:cxnLst/>
              <a:rect l="l" t="t" r="r" b="b"/>
              <a:pathLst>
                <a:path w="1309" h="1385" extrusionOk="0">
                  <a:moveTo>
                    <a:pt x="1271" y="1"/>
                  </a:moveTo>
                  <a:cubicBezTo>
                    <a:pt x="1255" y="1"/>
                    <a:pt x="1231" y="13"/>
                    <a:pt x="1200" y="43"/>
                  </a:cubicBezTo>
                  <a:cubicBezTo>
                    <a:pt x="1034" y="210"/>
                    <a:pt x="867" y="410"/>
                    <a:pt x="700" y="610"/>
                  </a:cubicBezTo>
                  <a:cubicBezTo>
                    <a:pt x="500" y="877"/>
                    <a:pt x="300" y="1077"/>
                    <a:pt x="33" y="1278"/>
                  </a:cubicBezTo>
                  <a:cubicBezTo>
                    <a:pt x="4" y="1306"/>
                    <a:pt x="0" y="1384"/>
                    <a:pt x="42" y="1384"/>
                  </a:cubicBezTo>
                  <a:cubicBezTo>
                    <a:pt x="49" y="1384"/>
                    <a:pt x="57" y="1382"/>
                    <a:pt x="66" y="1378"/>
                  </a:cubicBezTo>
                  <a:cubicBezTo>
                    <a:pt x="300" y="1278"/>
                    <a:pt x="500" y="1077"/>
                    <a:pt x="633" y="911"/>
                  </a:cubicBezTo>
                  <a:cubicBezTo>
                    <a:pt x="834" y="644"/>
                    <a:pt x="1034" y="377"/>
                    <a:pt x="1234" y="110"/>
                  </a:cubicBezTo>
                  <a:cubicBezTo>
                    <a:pt x="1304" y="64"/>
                    <a:pt x="1309" y="1"/>
                    <a:pt x="12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2411;p74">
              <a:extLst>
                <a:ext uri="{FF2B5EF4-FFF2-40B4-BE49-F238E27FC236}">
                  <a16:creationId xmlns:a16="http://schemas.microsoft.com/office/drawing/2014/main" id="{95E43BFD-107B-ECA8-99D5-9AD9E2C29BA9}"/>
                </a:ext>
              </a:extLst>
            </p:cNvPr>
            <p:cNvSpPr/>
            <p:nvPr/>
          </p:nvSpPr>
          <p:spPr>
            <a:xfrm>
              <a:off x="4630500" y="1534850"/>
              <a:ext cx="66675" cy="87325"/>
            </a:xfrm>
            <a:custGeom>
              <a:avLst/>
              <a:gdLst/>
              <a:ahLst/>
              <a:cxnLst/>
              <a:rect l="l" t="t" r="r" b="b"/>
              <a:pathLst>
                <a:path w="2667" h="3493" extrusionOk="0">
                  <a:moveTo>
                    <a:pt x="2647" y="0"/>
                  </a:moveTo>
                  <a:cubicBezTo>
                    <a:pt x="2621" y="0"/>
                    <a:pt x="2564" y="37"/>
                    <a:pt x="2521" y="102"/>
                  </a:cubicBezTo>
                  <a:cubicBezTo>
                    <a:pt x="1854" y="1336"/>
                    <a:pt x="854" y="2303"/>
                    <a:pt x="20" y="3437"/>
                  </a:cubicBezTo>
                  <a:cubicBezTo>
                    <a:pt x="0" y="3476"/>
                    <a:pt x="26" y="3493"/>
                    <a:pt x="58" y="3493"/>
                  </a:cubicBezTo>
                  <a:cubicBezTo>
                    <a:pt x="81" y="3493"/>
                    <a:pt x="106" y="3484"/>
                    <a:pt x="120" y="3471"/>
                  </a:cubicBezTo>
                  <a:cubicBezTo>
                    <a:pt x="1087" y="2470"/>
                    <a:pt x="1988" y="1302"/>
                    <a:pt x="2655" y="35"/>
                  </a:cubicBezTo>
                  <a:cubicBezTo>
                    <a:pt x="2667" y="11"/>
                    <a:pt x="2662"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2412;p74">
              <a:extLst>
                <a:ext uri="{FF2B5EF4-FFF2-40B4-BE49-F238E27FC236}">
                  <a16:creationId xmlns:a16="http://schemas.microsoft.com/office/drawing/2014/main" id="{EF5A9D5B-E5F8-8E29-AD21-A9F4A7727B12}"/>
                </a:ext>
              </a:extLst>
            </p:cNvPr>
            <p:cNvSpPr/>
            <p:nvPr/>
          </p:nvSpPr>
          <p:spPr>
            <a:xfrm>
              <a:off x="3357575" y="1481650"/>
              <a:ext cx="88550" cy="131000"/>
            </a:xfrm>
            <a:custGeom>
              <a:avLst/>
              <a:gdLst/>
              <a:ahLst/>
              <a:cxnLst/>
              <a:rect l="l" t="t" r="r" b="b"/>
              <a:pathLst>
                <a:path w="3542" h="5240" extrusionOk="0">
                  <a:moveTo>
                    <a:pt x="3455" y="1"/>
                  </a:moveTo>
                  <a:cubicBezTo>
                    <a:pt x="3421" y="1"/>
                    <a:pt x="3383" y="19"/>
                    <a:pt x="3369" y="61"/>
                  </a:cubicBezTo>
                  <a:cubicBezTo>
                    <a:pt x="2168" y="1496"/>
                    <a:pt x="334" y="3264"/>
                    <a:pt x="0" y="5165"/>
                  </a:cubicBezTo>
                  <a:cubicBezTo>
                    <a:pt x="0" y="5218"/>
                    <a:pt x="22" y="5240"/>
                    <a:pt x="47" y="5240"/>
                  </a:cubicBezTo>
                  <a:cubicBezTo>
                    <a:pt x="86" y="5240"/>
                    <a:pt x="134" y="5192"/>
                    <a:pt x="134" y="5132"/>
                  </a:cubicBezTo>
                  <a:cubicBezTo>
                    <a:pt x="701" y="3164"/>
                    <a:pt x="2202" y="1596"/>
                    <a:pt x="3503" y="95"/>
                  </a:cubicBezTo>
                  <a:cubicBezTo>
                    <a:pt x="3542" y="37"/>
                    <a:pt x="3501"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2413;p74">
              <a:extLst>
                <a:ext uri="{FF2B5EF4-FFF2-40B4-BE49-F238E27FC236}">
                  <a16:creationId xmlns:a16="http://schemas.microsoft.com/office/drawing/2014/main" id="{D6202FD3-F1DE-5DB7-C324-EBF9C316AB2C}"/>
                </a:ext>
              </a:extLst>
            </p:cNvPr>
            <p:cNvSpPr/>
            <p:nvPr/>
          </p:nvSpPr>
          <p:spPr>
            <a:xfrm>
              <a:off x="3432275" y="1510900"/>
              <a:ext cx="13725" cy="19950"/>
            </a:xfrm>
            <a:custGeom>
              <a:avLst/>
              <a:gdLst/>
              <a:ahLst/>
              <a:cxnLst/>
              <a:rect l="l" t="t" r="r" b="b"/>
              <a:pathLst>
                <a:path w="549" h="798" extrusionOk="0">
                  <a:moveTo>
                    <a:pt x="477" y="0"/>
                  </a:moveTo>
                  <a:cubicBezTo>
                    <a:pt x="440" y="0"/>
                    <a:pt x="398" y="25"/>
                    <a:pt x="381" y="59"/>
                  </a:cubicBezTo>
                  <a:cubicBezTo>
                    <a:pt x="248" y="292"/>
                    <a:pt x="81" y="459"/>
                    <a:pt x="14" y="759"/>
                  </a:cubicBezTo>
                  <a:cubicBezTo>
                    <a:pt x="0" y="788"/>
                    <a:pt x="10" y="798"/>
                    <a:pt x="31" y="798"/>
                  </a:cubicBezTo>
                  <a:cubicBezTo>
                    <a:pt x="60" y="798"/>
                    <a:pt x="109" y="779"/>
                    <a:pt x="148" y="759"/>
                  </a:cubicBezTo>
                  <a:cubicBezTo>
                    <a:pt x="248" y="492"/>
                    <a:pt x="415" y="292"/>
                    <a:pt x="548" y="92"/>
                  </a:cubicBezTo>
                  <a:cubicBezTo>
                    <a:pt x="548" y="25"/>
                    <a:pt x="515"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2414;p74">
              <a:extLst>
                <a:ext uri="{FF2B5EF4-FFF2-40B4-BE49-F238E27FC236}">
                  <a16:creationId xmlns:a16="http://schemas.microsoft.com/office/drawing/2014/main" id="{DD0C7BDC-B868-2E0A-C719-5691842A253C}"/>
                </a:ext>
              </a:extLst>
            </p:cNvPr>
            <p:cNvSpPr/>
            <p:nvPr/>
          </p:nvSpPr>
          <p:spPr>
            <a:xfrm>
              <a:off x="5564975" y="3924925"/>
              <a:ext cx="3375" cy="2525"/>
            </a:xfrm>
            <a:custGeom>
              <a:avLst/>
              <a:gdLst/>
              <a:ahLst/>
              <a:cxnLst/>
              <a:rect l="l" t="t" r="r" b="b"/>
              <a:pathLst>
                <a:path w="135" h="101" extrusionOk="0">
                  <a:moveTo>
                    <a:pt x="101" y="0"/>
                  </a:moveTo>
                  <a:cubicBezTo>
                    <a:pt x="67" y="0"/>
                    <a:pt x="1" y="100"/>
                    <a:pt x="67" y="100"/>
                  </a:cubicBezTo>
                  <a:cubicBezTo>
                    <a:pt x="101" y="100"/>
                    <a:pt x="134"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2415;p74">
              <a:extLst>
                <a:ext uri="{FF2B5EF4-FFF2-40B4-BE49-F238E27FC236}">
                  <a16:creationId xmlns:a16="http://schemas.microsoft.com/office/drawing/2014/main" id="{9B3D6BCA-641E-975A-29AD-206997EB018E}"/>
                </a:ext>
              </a:extLst>
            </p:cNvPr>
            <p:cNvSpPr/>
            <p:nvPr/>
          </p:nvSpPr>
          <p:spPr>
            <a:xfrm>
              <a:off x="2545325" y="1566575"/>
              <a:ext cx="20875" cy="12525"/>
            </a:xfrm>
            <a:custGeom>
              <a:avLst/>
              <a:gdLst/>
              <a:ahLst/>
              <a:cxnLst/>
              <a:rect l="l" t="t" r="r" b="b"/>
              <a:pathLst>
                <a:path w="835" h="501" extrusionOk="0">
                  <a:moveTo>
                    <a:pt x="534" y="0"/>
                  </a:moveTo>
                  <a:cubicBezTo>
                    <a:pt x="334" y="0"/>
                    <a:pt x="0" y="500"/>
                    <a:pt x="301" y="500"/>
                  </a:cubicBezTo>
                  <a:cubicBezTo>
                    <a:pt x="534" y="500"/>
                    <a:pt x="834" y="0"/>
                    <a:pt x="5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2416;p74">
              <a:extLst>
                <a:ext uri="{FF2B5EF4-FFF2-40B4-BE49-F238E27FC236}">
                  <a16:creationId xmlns:a16="http://schemas.microsoft.com/office/drawing/2014/main" id="{48E6EF4F-41C5-5764-548E-A4115CAB479A}"/>
                </a:ext>
              </a:extLst>
            </p:cNvPr>
            <p:cNvSpPr/>
            <p:nvPr/>
          </p:nvSpPr>
          <p:spPr>
            <a:xfrm>
              <a:off x="2557000" y="1634950"/>
              <a:ext cx="20025" cy="11700"/>
            </a:xfrm>
            <a:custGeom>
              <a:avLst/>
              <a:gdLst/>
              <a:ahLst/>
              <a:cxnLst/>
              <a:rect l="l" t="t" r="r" b="b"/>
              <a:pathLst>
                <a:path w="801" h="468" extrusionOk="0">
                  <a:moveTo>
                    <a:pt x="501" y="0"/>
                  </a:moveTo>
                  <a:cubicBezTo>
                    <a:pt x="301" y="0"/>
                    <a:pt x="0" y="467"/>
                    <a:pt x="301" y="467"/>
                  </a:cubicBezTo>
                  <a:cubicBezTo>
                    <a:pt x="501" y="467"/>
                    <a:pt x="801" y="0"/>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2417;p74">
              <a:extLst>
                <a:ext uri="{FF2B5EF4-FFF2-40B4-BE49-F238E27FC236}">
                  <a16:creationId xmlns:a16="http://schemas.microsoft.com/office/drawing/2014/main" id="{C2BCB54B-AF67-9257-38C8-E4503EA99E94}"/>
                </a:ext>
              </a:extLst>
            </p:cNvPr>
            <p:cNvSpPr/>
            <p:nvPr/>
          </p:nvSpPr>
          <p:spPr>
            <a:xfrm>
              <a:off x="2598700" y="1617425"/>
              <a:ext cx="15875" cy="9200"/>
            </a:xfrm>
            <a:custGeom>
              <a:avLst/>
              <a:gdLst/>
              <a:ahLst/>
              <a:cxnLst/>
              <a:rect l="l" t="t" r="r" b="b"/>
              <a:pathLst>
                <a:path w="635" h="368" extrusionOk="0">
                  <a:moveTo>
                    <a:pt x="367" y="1"/>
                  </a:moveTo>
                  <a:cubicBezTo>
                    <a:pt x="234" y="34"/>
                    <a:pt x="0" y="368"/>
                    <a:pt x="200" y="368"/>
                  </a:cubicBezTo>
                  <a:cubicBezTo>
                    <a:pt x="367" y="368"/>
                    <a:pt x="634"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2418;p74">
              <a:extLst>
                <a:ext uri="{FF2B5EF4-FFF2-40B4-BE49-F238E27FC236}">
                  <a16:creationId xmlns:a16="http://schemas.microsoft.com/office/drawing/2014/main" id="{A6AB0476-21DE-9ACB-4592-8F38BC659ABF}"/>
                </a:ext>
              </a:extLst>
            </p:cNvPr>
            <p:cNvSpPr/>
            <p:nvPr/>
          </p:nvSpPr>
          <p:spPr>
            <a:xfrm>
              <a:off x="2702100" y="1581575"/>
              <a:ext cx="19200" cy="11700"/>
            </a:xfrm>
            <a:custGeom>
              <a:avLst/>
              <a:gdLst/>
              <a:ahLst/>
              <a:cxnLst/>
              <a:rect l="l" t="t" r="r" b="b"/>
              <a:pathLst>
                <a:path w="768" h="468" extrusionOk="0">
                  <a:moveTo>
                    <a:pt x="468" y="0"/>
                  </a:moveTo>
                  <a:cubicBezTo>
                    <a:pt x="267" y="67"/>
                    <a:pt x="1" y="467"/>
                    <a:pt x="267" y="467"/>
                  </a:cubicBezTo>
                  <a:cubicBezTo>
                    <a:pt x="468" y="467"/>
                    <a:pt x="768" y="0"/>
                    <a:pt x="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2419;p74">
              <a:extLst>
                <a:ext uri="{FF2B5EF4-FFF2-40B4-BE49-F238E27FC236}">
                  <a16:creationId xmlns:a16="http://schemas.microsoft.com/office/drawing/2014/main" id="{28C00EA4-756F-8837-86F6-EC37DD4F2722}"/>
                </a:ext>
              </a:extLst>
            </p:cNvPr>
            <p:cNvSpPr/>
            <p:nvPr/>
          </p:nvSpPr>
          <p:spPr>
            <a:xfrm>
              <a:off x="4293225" y="1580750"/>
              <a:ext cx="8375" cy="4175"/>
            </a:xfrm>
            <a:custGeom>
              <a:avLst/>
              <a:gdLst/>
              <a:ahLst/>
              <a:cxnLst/>
              <a:rect l="l" t="t" r="r" b="b"/>
              <a:pathLst>
                <a:path w="335" h="167" extrusionOk="0">
                  <a:moveTo>
                    <a:pt x="234" y="0"/>
                  </a:moveTo>
                  <a:cubicBezTo>
                    <a:pt x="134" y="0"/>
                    <a:pt x="1" y="167"/>
                    <a:pt x="134" y="167"/>
                  </a:cubicBezTo>
                  <a:cubicBezTo>
                    <a:pt x="234" y="167"/>
                    <a:pt x="335"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2420;p74">
              <a:extLst>
                <a:ext uri="{FF2B5EF4-FFF2-40B4-BE49-F238E27FC236}">
                  <a16:creationId xmlns:a16="http://schemas.microsoft.com/office/drawing/2014/main" id="{4A7DDEB2-DFDA-A7DC-5C23-E24772EE5F81}"/>
                </a:ext>
              </a:extLst>
            </p:cNvPr>
            <p:cNvSpPr/>
            <p:nvPr/>
          </p:nvSpPr>
          <p:spPr>
            <a:xfrm>
              <a:off x="4307425" y="1646775"/>
              <a:ext cx="13350" cy="10800"/>
            </a:xfrm>
            <a:custGeom>
              <a:avLst/>
              <a:gdLst/>
              <a:ahLst/>
              <a:cxnLst/>
              <a:rect l="l" t="t" r="r" b="b"/>
              <a:pathLst>
                <a:path w="534" h="432" extrusionOk="0">
                  <a:moveTo>
                    <a:pt x="359" y="1"/>
                  </a:moveTo>
                  <a:cubicBezTo>
                    <a:pt x="282" y="1"/>
                    <a:pt x="182" y="56"/>
                    <a:pt x="133" y="128"/>
                  </a:cubicBezTo>
                  <a:cubicBezTo>
                    <a:pt x="67" y="194"/>
                    <a:pt x="0" y="328"/>
                    <a:pt x="67" y="395"/>
                  </a:cubicBezTo>
                  <a:cubicBezTo>
                    <a:pt x="84" y="421"/>
                    <a:pt x="107" y="431"/>
                    <a:pt x="132" y="431"/>
                  </a:cubicBezTo>
                  <a:cubicBezTo>
                    <a:pt x="202" y="431"/>
                    <a:pt x="293" y="352"/>
                    <a:pt x="367" y="328"/>
                  </a:cubicBezTo>
                  <a:cubicBezTo>
                    <a:pt x="434" y="295"/>
                    <a:pt x="534" y="194"/>
                    <a:pt x="500" y="128"/>
                  </a:cubicBezTo>
                  <a:cubicBezTo>
                    <a:pt x="500" y="61"/>
                    <a:pt x="500" y="28"/>
                    <a:pt x="434" y="28"/>
                  </a:cubicBezTo>
                  <a:cubicBezTo>
                    <a:pt x="415" y="9"/>
                    <a:pt x="389" y="1"/>
                    <a:pt x="3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2421;p74">
              <a:extLst>
                <a:ext uri="{FF2B5EF4-FFF2-40B4-BE49-F238E27FC236}">
                  <a16:creationId xmlns:a16="http://schemas.microsoft.com/office/drawing/2014/main" id="{39A8AEA4-FDEC-CF7B-4885-672EDDE6F90D}"/>
                </a:ext>
              </a:extLst>
            </p:cNvPr>
            <p:cNvSpPr/>
            <p:nvPr/>
          </p:nvSpPr>
          <p:spPr>
            <a:xfrm>
              <a:off x="4324100" y="1689150"/>
              <a:ext cx="16700" cy="9200"/>
            </a:xfrm>
            <a:custGeom>
              <a:avLst/>
              <a:gdLst/>
              <a:ahLst/>
              <a:cxnLst/>
              <a:rect l="l" t="t" r="r" b="b"/>
              <a:pathLst>
                <a:path w="668" h="368" extrusionOk="0">
                  <a:moveTo>
                    <a:pt x="400" y="1"/>
                  </a:moveTo>
                  <a:cubicBezTo>
                    <a:pt x="234" y="1"/>
                    <a:pt x="0" y="367"/>
                    <a:pt x="234" y="367"/>
                  </a:cubicBezTo>
                  <a:cubicBezTo>
                    <a:pt x="400" y="367"/>
                    <a:pt x="667" y="1"/>
                    <a:pt x="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2422;p74">
              <a:extLst>
                <a:ext uri="{FF2B5EF4-FFF2-40B4-BE49-F238E27FC236}">
                  <a16:creationId xmlns:a16="http://schemas.microsoft.com/office/drawing/2014/main" id="{88BA2F71-4E74-2BA3-CDD2-92844C552C48}"/>
                </a:ext>
              </a:extLst>
            </p:cNvPr>
            <p:cNvSpPr/>
            <p:nvPr/>
          </p:nvSpPr>
          <p:spPr>
            <a:xfrm>
              <a:off x="4252375" y="1654900"/>
              <a:ext cx="18025" cy="18000"/>
            </a:xfrm>
            <a:custGeom>
              <a:avLst/>
              <a:gdLst/>
              <a:ahLst/>
              <a:cxnLst/>
              <a:rect l="l" t="t" r="r" b="b"/>
              <a:pathLst>
                <a:path w="721" h="720" extrusionOk="0">
                  <a:moveTo>
                    <a:pt x="583" y="0"/>
                  </a:moveTo>
                  <a:cubicBezTo>
                    <a:pt x="537" y="0"/>
                    <a:pt x="481" y="22"/>
                    <a:pt x="434" y="70"/>
                  </a:cubicBezTo>
                  <a:cubicBezTo>
                    <a:pt x="334" y="170"/>
                    <a:pt x="267" y="270"/>
                    <a:pt x="167" y="370"/>
                  </a:cubicBezTo>
                  <a:cubicBezTo>
                    <a:pt x="101" y="437"/>
                    <a:pt x="0" y="570"/>
                    <a:pt x="101" y="670"/>
                  </a:cubicBezTo>
                  <a:cubicBezTo>
                    <a:pt x="136" y="705"/>
                    <a:pt x="176" y="720"/>
                    <a:pt x="216" y="720"/>
                  </a:cubicBezTo>
                  <a:cubicBezTo>
                    <a:pt x="328" y="720"/>
                    <a:pt x="443" y="610"/>
                    <a:pt x="467" y="537"/>
                  </a:cubicBezTo>
                  <a:cubicBezTo>
                    <a:pt x="568" y="403"/>
                    <a:pt x="568" y="336"/>
                    <a:pt x="634" y="203"/>
                  </a:cubicBezTo>
                  <a:cubicBezTo>
                    <a:pt x="720" y="74"/>
                    <a:pt x="667"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2423;p74">
              <a:extLst>
                <a:ext uri="{FF2B5EF4-FFF2-40B4-BE49-F238E27FC236}">
                  <a16:creationId xmlns:a16="http://schemas.microsoft.com/office/drawing/2014/main" id="{9DF52F64-536F-9D72-2218-65E31119501A}"/>
                </a:ext>
              </a:extLst>
            </p:cNvPr>
            <p:cNvSpPr/>
            <p:nvPr/>
          </p:nvSpPr>
          <p:spPr>
            <a:xfrm>
              <a:off x="4347450" y="1609925"/>
              <a:ext cx="15850" cy="9200"/>
            </a:xfrm>
            <a:custGeom>
              <a:avLst/>
              <a:gdLst/>
              <a:ahLst/>
              <a:cxnLst/>
              <a:rect l="l" t="t" r="r" b="b"/>
              <a:pathLst>
                <a:path w="634" h="368" extrusionOk="0">
                  <a:moveTo>
                    <a:pt x="367" y="1"/>
                  </a:moveTo>
                  <a:cubicBezTo>
                    <a:pt x="267" y="1"/>
                    <a:pt x="0" y="368"/>
                    <a:pt x="200" y="368"/>
                  </a:cubicBezTo>
                  <a:cubicBezTo>
                    <a:pt x="367" y="368"/>
                    <a:pt x="634"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2424;p74">
              <a:extLst>
                <a:ext uri="{FF2B5EF4-FFF2-40B4-BE49-F238E27FC236}">
                  <a16:creationId xmlns:a16="http://schemas.microsoft.com/office/drawing/2014/main" id="{DFCB4888-0F7E-B26B-D564-F53DD849530E}"/>
                </a:ext>
              </a:extLst>
            </p:cNvPr>
            <p:cNvSpPr/>
            <p:nvPr/>
          </p:nvSpPr>
          <p:spPr>
            <a:xfrm>
              <a:off x="4381050" y="1525650"/>
              <a:ext cx="18125" cy="10075"/>
            </a:xfrm>
            <a:custGeom>
              <a:avLst/>
              <a:gdLst/>
              <a:ahLst/>
              <a:cxnLst/>
              <a:rect l="l" t="t" r="r" b="b"/>
              <a:pathLst>
                <a:path w="725" h="403" extrusionOk="0">
                  <a:moveTo>
                    <a:pt x="435" y="1"/>
                  </a:moveTo>
                  <a:cubicBezTo>
                    <a:pt x="238" y="1"/>
                    <a:pt x="0" y="403"/>
                    <a:pt x="257" y="403"/>
                  </a:cubicBezTo>
                  <a:cubicBezTo>
                    <a:pt x="457" y="403"/>
                    <a:pt x="724" y="3"/>
                    <a:pt x="457" y="3"/>
                  </a:cubicBezTo>
                  <a:cubicBezTo>
                    <a:pt x="450" y="1"/>
                    <a:pt x="443"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2425;p74">
              <a:extLst>
                <a:ext uri="{FF2B5EF4-FFF2-40B4-BE49-F238E27FC236}">
                  <a16:creationId xmlns:a16="http://schemas.microsoft.com/office/drawing/2014/main" id="{103512E4-7362-D4C3-A239-257245798470}"/>
                </a:ext>
              </a:extLst>
            </p:cNvPr>
            <p:cNvSpPr/>
            <p:nvPr/>
          </p:nvSpPr>
          <p:spPr>
            <a:xfrm>
              <a:off x="4417500" y="1633150"/>
              <a:ext cx="13125" cy="13400"/>
            </a:xfrm>
            <a:custGeom>
              <a:avLst/>
              <a:gdLst/>
              <a:ahLst/>
              <a:cxnLst/>
              <a:rect l="l" t="t" r="r" b="b"/>
              <a:pathLst>
                <a:path w="525" h="536" extrusionOk="0">
                  <a:moveTo>
                    <a:pt x="363" y="0"/>
                  </a:moveTo>
                  <a:cubicBezTo>
                    <a:pt x="243" y="0"/>
                    <a:pt x="83" y="173"/>
                    <a:pt x="34" y="272"/>
                  </a:cubicBezTo>
                  <a:cubicBezTo>
                    <a:pt x="34" y="339"/>
                    <a:pt x="34" y="373"/>
                    <a:pt x="0" y="439"/>
                  </a:cubicBezTo>
                  <a:cubicBezTo>
                    <a:pt x="0" y="508"/>
                    <a:pt x="46" y="536"/>
                    <a:pt x="110" y="536"/>
                  </a:cubicBezTo>
                  <a:cubicBezTo>
                    <a:pt x="264" y="536"/>
                    <a:pt x="524" y="371"/>
                    <a:pt x="501" y="206"/>
                  </a:cubicBezTo>
                  <a:cubicBezTo>
                    <a:pt x="501" y="172"/>
                    <a:pt x="501" y="106"/>
                    <a:pt x="467" y="72"/>
                  </a:cubicBezTo>
                  <a:cubicBezTo>
                    <a:pt x="442" y="21"/>
                    <a:pt x="405" y="0"/>
                    <a:pt x="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2426;p74">
              <a:extLst>
                <a:ext uri="{FF2B5EF4-FFF2-40B4-BE49-F238E27FC236}">
                  <a16:creationId xmlns:a16="http://schemas.microsoft.com/office/drawing/2014/main" id="{F58C2265-C3E9-369E-AD8D-2D6E001FBC62}"/>
                </a:ext>
              </a:extLst>
            </p:cNvPr>
            <p:cNvSpPr/>
            <p:nvPr/>
          </p:nvSpPr>
          <p:spPr>
            <a:xfrm>
              <a:off x="5393200" y="1739825"/>
              <a:ext cx="15850" cy="14925"/>
            </a:xfrm>
            <a:custGeom>
              <a:avLst/>
              <a:gdLst/>
              <a:ahLst/>
              <a:cxnLst/>
              <a:rect l="l" t="t" r="r" b="b"/>
              <a:pathLst>
                <a:path w="634" h="597" extrusionOk="0">
                  <a:moveTo>
                    <a:pt x="476" y="0"/>
                  </a:moveTo>
                  <a:cubicBezTo>
                    <a:pt x="411" y="0"/>
                    <a:pt x="314" y="71"/>
                    <a:pt x="267" y="142"/>
                  </a:cubicBezTo>
                  <a:lnTo>
                    <a:pt x="167" y="242"/>
                  </a:lnTo>
                  <a:cubicBezTo>
                    <a:pt x="100" y="309"/>
                    <a:pt x="0" y="409"/>
                    <a:pt x="33" y="509"/>
                  </a:cubicBezTo>
                  <a:cubicBezTo>
                    <a:pt x="64" y="571"/>
                    <a:pt x="117" y="597"/>
                    <a:pt x="171" y="597"/>
                  </a:cubicBezTo>
                  <a:cubicBezTo>
                    <a:pt x="234" y="597"/>
                    <a:pt x="298" y="562"/>
                    <a:pt x="334" y="509"/>
                  </a:cubicBezTo>
                  <a:lnTo>
                    <a:pt x="467" y="375"/>
                  </a:lnTo>
                  <a:cubicBezTo>
                    <a:pt x="534" y="309"/>
                    <a:pt x="634" y="142"/>
                    <a:pt x="534" y="42"/>
                  </a:cubicBezTo>
                  <a:cubicBezTo>
                    <a:pt x="524" y="12"/>
                    <a:pt x="503" y="0"/>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2427;p74">
              <a:extLst>
                <a:ext uri="{FF2B5EF4-FFF2-40B4-BE49-F238E27FC236}">
                  <a16:creationId xmlns:a16="http://schemas.microsoft.com/office/drawing/2014/main" id="{AC48A3E6-3D71-0D8E-B3BD-8112C24FA691}"/>
                </a:ext>
              </a:extLst>
            </p:cNvPr>
            <p:cNvSpPr/>
            <p:nvPr/>
          </p:nvSpPr>
          <p:spPr>
            <a:xfrm>
              <a:off x="5393200" y="1629950"/>
              <a:ext cx="20025" cy="11700"/>
            </a:xfrm>
            <a:custGeom>
              <a:avLst/>
              <a:gdLst/>
              <a:ahLst/>
              <a:cxnLst/>
              <a:rect l="l" t="t" r="r" b="b"/>
              <a:pathLst>
                <a:path w="801" h="468" extrusionOk="0">
                  <a:moveTo>
                    <a:pt x="500" y="0"/>
                  </a:moveTo>
                  <a:cubicBezTo>
                    <a:pt x="300" y="0"/>
                    <a:pt x="0" y="467"/>
                    <a:pt x="300" y="467"/>
                  </a:cubicBezTo>
                  <a:cubicBezTo>
                    <a:pt x="500" y="467"/>
                    <a:pt x="801" y="0"/>
                    <a:pt x="5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2428;p74">
              <a:extLst>
                <a:ext uri="{FF2B5EF4-FFF2-40B4-BE49-F238E27FC236}">
                  <a16:creationId xmlns:a16="http://schemas.microsoft.com/office/drawing/2014/main" id="{0A868347-269E-CF38-0FBC-A2A9616D25CD}"/>
                </a:ext>
              </a:extLst>
            </p:cNvPr>
            <p:cNvSpPr/>
            <p:nvPr/>
          </p:nvSpPr>
          <p:spPr>
            <a:xfrm>
              <a:off x="5496600" y="1601600"/>
              <a:ext cx="18375" cy="10850"/>
            </a:xfrm>
            <a:custGeom>
              <a:avLst/>
              <a:gdLst/>
              <a:ahLst/>
              <a:cxnLst/>
              <a:rect l="l" t="t" r="r" b="b"/>
              <a:pathLst>
                <a:path w="735" h="434" extrusionOk="0">
                  <a:moveTo>
                    <a:pt x="501" y="0"/>
                  </a:moveTo>
                  <a:cubicBezTo>
                    <a:pt x="301" y="0"/>
                    <a:pt x="0" y="434"/>
                    <a:pt x="301" y="434"/>
                  </a:cubicBezTo>
                  <a:cubicBezTo>
                    <a:pt x="501" y="434"/>
                    <a:pt x="734" y="0"/>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2429;p74">
              <a:extLst>
                <a:ext uri="{FF2B5EF4-FFF2-40B4-BE49-F238E27FC236}">
                  <a16:creationId xmlns:a16="http://schemas.microsoft.com/office/drawing/2014/main" id="{5444007F-4DA5-CE41-31B0-7C9C6B587531}"/>
                </a:ext>
              </a:extLst>
            </p:cNvPr>
            <p:cNvSpPr/>
            <p:nvPr/>
          </p:nvSpPr>
          <p:spPr>
            <a:xfrm>
              <a:off x="5522350" y="1683075"/>
              <a:ext cx="19300" cy="18725"/>
            </a:xfrm>
            <a:custGeom>
              <a:avLst/>
              <a:gdLst/>
              <a:ahLst/>
              <a:cxnLst/>
              <a:rect l="l" t="t" r="r" b="b"/>
              <a:pathLst>
                <a:path w="772" h="749" extrusionOk="0">
                  <a:moveTo>
                    <a:pt x="400" y="1"/>
                  </a:moveTo>
                  <a:cubicBezTo>
                    <a:pt x="224" y="1"/>
                    <a:pt x="1" y="267"/>
                    <a:pt x="138" y="377"/>
                  </a:cubicBezTo>
                  <a:cubicBezTo>
                    <a:pt x="271" y="510"/>
                    <a:pt x="338" y="644"/>
                    <a:pt x="538" y="744"/>
                  </a:cubicBezTo>
                  <a:cubicBezTo>
                    <a:pt x="550" y="747"/>
                    <a:pt x="562" y="748"/>
                    <a:pt x="573" y="748"/>
                  </a:cubicBezTo>
                  <a:cubicBezTo>
                    <a:pt x="689" y="748"/>
                    <a:pt x="772" y="605"/>
                    <a:pt x="772" y="544"/>
                  </a:cubicBezTo>
                  <a:cubicBezTo>
                    <a:pt x="705" y="377"/>
                    <a:pt x="605" y="177"/>
                    <a:pt x="505" y="43"/>
                  </a:cubicBezTo>
                  <a:cubicBezTo>
                    <a:pt x="475" y="13"/>
                    <a:pt x="439" y="1"/>
                    <a:pt x="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2430;p74">
              <a:extLst>
                <a:ext uri="{FF2B5EF4-FFF2-40B4-BE49-F238E27FC236}">
                  <a16:creationId xmlns:a16="http://schemas.microsoft.com/office/drawing/2014/main" id="{8303AD74-DFDC-B7E6-1789-A03A497097E0}"/>
                </a:ext>
              </a:extLst>
            </p:cNvPr>
            <p:cNvSpPr/>
            <p:nvPr/>
          </p:nvSpPr>
          <p:spPr>
            <a:xfrm>
              <a:off x="5502100" y="1759725"/>
              <a:ext cx="27875" cy="16275"/>
            </a:xfrm>
            <a:custGeom>
              <a:avLst/>
              <a:gdLst/>
              <a:ahLst/>
              <a:cxnLst/>
              <a:rect l="l" t="t" r="r" b="b"/>
              <a:pathLst>
                <a:path w="1115" h="651" extrusionOk="0">
                  <a:moveTo>
                    <a:pt x="974" y="0"/>
                  </a:moveTo>
                  <a:cubicBezTo>
                    <a:pt x="952" y="0"/>
                    <a:pt x="931" y="5"/>
                    <a:pt x="914" y="13"/>
                  </a:cubicBezTo>
                  <a:cubicBezTo>
                    <a:pt x="648" y="146"/>
                    <a:pt x="347" y="280"/>
                    <a:pt x="147" y="447"/>
                  </a:cubicBezTo>
                  <a:cubicBezTo>
                    <a:pt x="116" y="477"/>
                    <a:pt x="0" y="650"/>
                    <a:pt x="114" y="650"/>
                  </a:cubicBezTo>
                  <a:cubicBezTo>
                    <a:pt x="124" y="650"/>
                    <a:pt x="135" y="649"/>
                    <a:pt x="147" y="647"/>
                  </a:cubicBezTo>
                  <a:cubicBezTo>
                    <a:pt x="414" y="613"/>
                    <a:pt x="681" y="513"/>
                    <a:pt x="914" y="380"/>
                  </a:cubicBezTo>
                  <a:cubicBezTo>
                    <a:pt x="981" y="346"/>
                    <a:pt x="1115" y="213"/>
                    <a:pt x="1115" y="113"/>
                  </a:cubicBezTo>
                  <a:cubicBezTo>
                    <a:pt x="1115" y="38"/>
                    <a:pt x="1040" y="0"/>
                    <a:pt x="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2431;p74">
              <a:extLst>
                <a:ext uri="{FF2B5EF4-FFF2-40B4-BE49-F238E27FC236}">
                  <a16:creationId xmlns:a16="http://schemas.microsoft.com/office/drawing/2014/main" id="{13BA5F79-FF2C-3AE5-47CA-7384EB719C16}"/>
                </a:ext>
              </a:extLst>
            </p:cNvPr>
            <p:cNvSpPr/>
            <p:nvPr/>
          </p:nvSpPr>
          <p:spPr>
            <a:xfrm>
              <a:off x="5487425" y="1772550"/>
              <a:ext cx="25" cy="25"/>
            </a:xfrm>
            <a:custGeom>
              <a:avLst/>
              <a:gdLst/>
              <a:ahLst/>
              <a:cxnLst/>
              <a:rect l="l" t="t" r="r" b="b"/>
              <a:pathLst>
                <a:path w="1" h="1" extrusionOk="0">
                  <a:moveTo>
                    <a:pt x="0" y="0"/>
                  </a:move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2432;p74">
              <a:extLst>
                <a:ext uri="{FF2B5EF4-FFF2-40B4-BE49-F238E27FC236}">
                  <a16:creationId xmlns:a16="http://schemas.microsoft.com/office/drawing/2014/main" id="{E1E76DE2-83FA-B761-5885-98C571F8F201}"/>
                </a:ext>
              </a:extLst>
            </p:cNvPr>
            <p:cNvSpPr/>
            <p:nvPr/>
          </p:nvSpPr>
          <p:spPr>
            <a:xfrm>
              <a:off x="5453675" y="1694075"/>
              <a:ext cx="15100" cy="13250"/>
            </a:xfrm>
            <a:custGeom>
              <a:avLst/>
              <a:gdLst/>
              <a:ahLst/>
              <a:cxnLst/>
              <a:rect l="l" t="t" r="r" b="b"/>
              <a:pathLst>
                <a:path w="604" h="530" extrusionOk="0">
                  <a:moveTo>
                    <a:pt x="477" y="286"/>
                  </a:moveTo>
                  <a:cubicBezTo>
                    <a:pt x="457" y="308"/>
                    <a:pt x="427" y="326"/>
                    <a:pt x="383" y="337"/>
                  </a:cubicBezTo>
                  <a:cubicBezTo>
                    <a:pt x="414" y="329"/>
                    <a:pt x="447" y="311"/>
                    <a:pt x="477" y="286"/>
                  </a:cubicBezTo>
                  <a:close/>
                  <a:moveTo>
                    <a:pt x="406" y="0"/>
                  </a:moveTo>
                  <a:cubicBezTo>
                    <a:pt x="225" y="0"/>
                    <a:pt x="80" y="183"/>
                    <a:pt x="49" y="337"/>
                  </a:cubicBezTo>
                  <a:cubicBezTo>
                    <a:pt x="0" y="461"/>
                    <a:pt x="97" y="530"/>
                    <a:pt x="178" y="530"/>
                  </a:cubicBezTo>
                  <a:cubicBezTo>
                    <a:pt x="206" y="530"/>
                    <a:pt x="232" y="521"/>
                    <a:pt x="250" y="504"/>
                  </a:cubicBezTo>
                  <a:cubicBezTo>
                    <a:pt x="378" y="453"/>
                    <a:pt x="486" y="362"/>
                    <a:pt x="514" y="247"/>
                  </a:cubicBezTo>
                  <a:lnTo>
                    <a:pt x="514" y="247"/>
                  </a:lnTo>
                  <a:cubicBezTo>
                    <a:pt x="584" y="164"/>
                    <a:pt x="603" y="48"/>
                    <a:pt x="450" y="4"/>
                  </a:cubicBezTo>
                  <a:cubicBezTo>
                    <a:pt x="435" y="1"/>
                    <a:pt x="420" y="0"/>
                    <a:pt x="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9" name="Oval 3338">
            <a:extLst>
              <a:ext uri="{FF2B5EF4-FFF2-40B4-BE49-F238E27FC236}">
                <a16:creationId xmlns:a16="http://schemas.microsoft.com/office/drawing/2014/main" id="{26F68019-D758-BBC7-02FA-7438D88FF4C0}"/>
              </a:ext>
            </a:extLst>
          </p:cNvPr>
          <p:cNvSpPr/>
          <p:nvPr/>
        </p:nvSpPr>
        <p:spPr>
          <a:xfrm>
            <a:off x="3363307" y="2014330"/>
            <a:ext cx="1208693" cy="626145"/>
          </a:xfrm>
          <a:prstGeom prst="ellipse">
            <a:avLst/>
          </a:prstGeom>
          <a:noFill/>
          <a:ln>
            <a:solidFill>
              <a:schemeClr val="accent4">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0" name="Oval 3339">
            <a:extLst>
              <a:ext uri="{FF2B5EF4-FFF2-40B4-BE49-F238E27FC236}">
                <a16:creationId xmlns:a16="http://schemas.microsoft.com/office/drawing/2014/main" id="{729FBFA4-D680-0CA2-2501-7E0B1A5AC8F0}"/>
              </a:ext>
            </a:extLst>
          </p:cNvPr>
          <p:cNvSpPr/>
          <p:nvPr/>
        </p:nvSpPr>
        <p:spPr>
          <a:xfrm rot="20357501">
            <a:off x="3330012" y="1982510"/>
            <a:ext cx="1181089" cy="737582"/>
          </a:xfrm>
          <a:prstGeom prst="ellipse">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2"/>
        <p:cNvGrpSpPr/>
        <p:nvPr/>
      </p:nvGrpSpPr>
      <p:grpSpPr>
        <a:xfrm>
          <a:off x="0" y="0"/>
          <a:ext cx="0" cy="0"/>
          <a:chOff x="0" y="0"/>
          <a:chExt cx="0" cy="0"/>
        </a:xfrm>
      </p:grpSpPr>
      <p:sp>
        <p:nvSpPr>
          <p:cNvPr id="2943" name="Google Shape;2943;p8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now?</a:t>
            </a:r>
            <a:endParaRPr dirty="0"/>
          </a:p>
        </p:txBody>
      </p:sp>
      <p:sp>
        <p:nvSpPr>
          <p:cNvPr id="2944" name="Google Shape;2944;p86"/>
          <p:cNvSpPr txBox="1">
            <a:spLocks noGrp="1"/>
          </p:cNvSpPr>
          <p:nvPr>
            <p:ph type="subTitle" idx="1"/>
          </p:nvPr>
        </p:nvSpPr>
        <p:spPr>
          <a:xfrm flipH="1">
            <a:off x="782320" y="1567601"/>
            <a:ext cx="3473557" cy="29771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chemeClr val="dk2"/>
                </a:solidFill>
                <a:latin typeface="Gaegu"/>
                <a:ea typeface="Gaegu"/>
                <a:cs typeface="Gaegu"/>
                <a:sym typeface="Gaegu"/>
              </a:rPr>
              <a:t>Your parents/ guardians will also need to create a FSAID of their own, if they do not already have one.</a:t>
            </a:r>
          </a:p>
          <a:p>
            <a:pPr marL="0" lvl="0" indent="0" algn="l" rtl="0">
              <a:spcBef>
                <a:spcPts val="0"/>
              </a:spcBef>
              <a:spcAft>
                <a:spcPts val="0"/>
              </a:spcAft>
              <a:buNone/>
            </a:pPr>
            <a:endParaRPr lang="en-US" sz="1600" b="1" dirty="0">
              <a:solidFill>
                <a:schemeClr val="dk2"/>
              </a:solidFill>
              <a:latin typeface="Gaegu"/>
              <a:ea typeface="Gaegu"/>
              <a:cs typeface="Gaegu"/>
              <a:sym typeface="Gaegu"/>
            </a:endParaRPr>
          </a:p>
          <a:p>
            <a:pPr marL="0" lvl="0" indent="0" algn="l" rtl="0">
              <a:spcBef>
                <a:spcPts val="0"/>
              </a:spcBef>
              <a:spcAft>
                <a:spcPts val="0"/>
              </a:spcAft>
              <a:buNone/>
            </a:pPr>
            <a:r>
              <a:rPr lang="en-US" sz="1600" b="1" dirty="0">
                <a:solidFill>
                  <a:schemeClr val="dk2"/>
                </a:solidFill>
                <a:latin typeface="Gaegu"/>
                <a:ea typeface="Gaegu"/>
                <a:cs typeface="Gaegu"/>
                <a:sym typeface="Gaegu"/>
              </a:rPr>
              <a:t>This ID will be linked to you </a:t>
            </a:r>
            <a:r>
              <a:rPr lang="en-US" sz="1600" b="1" u="sng" dirty="0">
                <a:solidFill>
                  <a:schemeClr val="dk2"/>
                </a:solidFill>
                <a:latin typeface="Gaegu"/>
                <a:ea typeface="Gaegu"/>
                <a:cs typeface="Gaegu"/>
                <a:sym typeface="Gaegu"/>
              </a:rPr>
              <a:t>during</a:t>
            </a:r>
            <a:r>
              <a:rPr lang="en-US" sz="1600" b="1" dirty="0">
                <a:solidFill>
                  <a:schemeClr val="dk2"/>
                </a:solidFill>
                <a:latin typeface="Gaegu"/>
                <a:ea typeface="Gaegu"/>
                <a:cs typeface="Gaegu"/>
                <a:sym typeface="Gaegu"/>
              </a:rPr>
              <a:t> the FAFSA Application process.</a:t>
            </a:r>
          </a:p>
          <a:p>
            <a:pPr marL="0" lvl="0" indent="0" algn="l" rtl="0">
              <a:spcBef>
                <a:spcPts val="0"/>
              </a:spcBef>
              <a:spcAft>
                <a:spcPts val="0"/>
              </a:spcAft>
              <a:buNone/>
            </a:pPr>
            <a:endParaRPr lang="en-US" sz="1600" b="1" dirty="0">
              <a:latin typeface="Gaegu"/>
              <a:ea typeface="Gaegu"/>
              <a:cs typeface="Gaegu"/>
              <a:sym typeface="Gaegu"/>
            </a:endParaRPr>
          </a:p>
          <a:p>
            <a:pPr marL="0" lvl="0" indent="0" algn="l" rtl="0">
              <a:spcBef>
                <a:spcPts val="0"/>
              </a:spcBef>
              <a:spcAft>
                <a:spcPts val="0"/>
              </a:spcAft>
              <a:buNone/>
            </a:pPr>
            <a:r>
              <a:rPr lang="en-US" sz="1600" b="1" dirty="0">
                <a:latin typeface="Gaegu"/>
                <a:ea typeface="Gaegu"/>
                <a:cs typeface="Gaegu"/>
                <a:sym typeface="Gaegu"/>
              </a:rPr>
              <a:t>Their FSAID must be made in their own name with their own information- just like you did today!</a:t>
            </a:r>
            <a:endParaRPr lang="en-US" sz="1600" b="1" dirty="0">
              <a:solidFill>
                <a:schemeClr val="dk2"/>
              </a:solidFill>
              <a:latin typeface="Gaegu"/>
              <a:ea typeface="Gaegu"/>
              <a:cs typeface="Gaegu"/>
              <a:sym typeface="Gaegu"/>
            </a:endParaRPr>
          </a:p>
        </p:txBody>
      </p:sp>
      <p:sp>
        <p:nvSpPr>
          <p:cNvPr id="2946" name="Google Shape;2946;p86"/>
          <p:cNvSpPr txBox="1">
            <a:spLocks noGrp="1"/>
          </p:cNvSpPr>
          <p:nvPr>
            <p:ph type="subTitle" idx="3"/>
          </p:nvPr>
        </p:nvSpPr>
        <p:spPr>
          <a:xfrm flipH="1">
            <a:off x="5014340" y="1294417"/>
            <a:ext cx="3180446" cy="3047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400" b="1" dirty="0">
              <a:latin typeface="Gaegu"/>
              <a:ea typeface="Gaegu"/>
              <a:cs typeface="Gaegu"/>
              <a:sym typeface="Gaegu"/>
            </a:endParaRPr>
          </a:p>
          <a:p>
            <a:pPr marL="0" lvl="0" indent="0" algn="l" rtl="0">
              <a:spcBef>
                <a:spcPts val="0"/>
              </a:spcBef>
              <a:spcAft>
                <a:spcPts val="0"/>
              </a:spcAft>
              <a:buNone/>
            </a:pPr>
            <a:r>
              <a:rPr lang="en-US" sz="1600" b="1" dirty="0">
                <a:latin typeface="Gaegu"/>
                <a:ea typeface="Gaegu"/>
                <a:cs typeface="Gaegu"/>
                <a:sym typeface="Gaegu"/>
              </a:rPr>
              <a:t>If you were not prepared to complete your ID today, you now have the steps to do it on your own!</a:t>
            </a:r>
          </a:p>
          <a:p>
            <a:pPr marL="0" lvl="0" indent="0" algn="l" rtl="0">
              <a:spcBef>
                <a:spcPts val="0"/>
              </a:spcBef>
              <a:spcAft>
                <a:spcPts val="0"/>
              </a:spcAft>
              <a:buNone/>
            </a:pPr>
            <a:endParaRPr lang="en-US" sz="1600" b="1" dirty="0">
              <a:solidFill>
                <a:schemeClr val="dk2"/>
              </a:solidFill>
              <a:latin typeface="Gaegu"/>
              <a:ea typeface="Gaegu"/>
              <a:cs typeface="Gaegu"/>
              <a:sym typeface="Gaegu"/>
            </a:endParaRPr>
          </a:p>
          <a:p>
            <a:pPr marL="0" lvl="0" indent="0" algn="l" rtl="0">
              <a:spcBef>
                <a:spcPts val="0"/>
              </a:spcBef>
              <a:spcAft>
                <a:spcPts val="0"/>
              </a:spcAft>
              <a:buNone/>
            </a:pPr>
            <a:r>
              <a:rPr lang="en-US" sz="1600" b="1" dirty="0">
                <a:latin typeface="Gaegu"/>
                <a:ea typeface="Gaegu"/>
                <a:cs typeface="Gaegu"/>
                <a:sym typeface="Gaegu"/>
              </a:rPr>
              <a:t>The process is simple and is easily understandable to complete. It’s just like making an account-except with your Social Security Number.</a:t>
            </a:r>
            <a:endParaRPr lang="en-US" sz="1600" b="1" dirty="0">
              <a:solidFill>
                <a:schemeClr val="dk2"/>
              </a:solidFill>
              <a:latin typeface="Gaegu"/>
              <a:ea typeface="Gaegu"/>
              <a:cs typeface="Gaegu"/>
              <a:sym typeface="Gaegu"/>
            </a:endParaRPr>
          </a:p>
        </p:txBody>
      </p:sp>
      <p:sp>
        <p:nvSpPr>
          <p:cNvPr id="2948" name="Google Shape;2948;p86"/>
          <p:cNvSpPr/>
          <p:nvPr/>
        </p:nvSpPr>
        <p:spPr>
          <a:xfrm>
            <a:off x="3619919" y="1051241"/>
            <a:ext cx="368052" cy="760376"/>
          </a:xfrm>
          <a:custGeom>
            <a:avLst/>
            <a:gdLst/>
            <a:ahLst/>
            <a:cxnLst/>
            <a:rect l="l" t="t" r="r" b="b"/>
            <a:pathLst>
              <a:path w="4363" h="9014" extrusionOk="0">
                <a:moveTo>
                  <a:pt x="2181" y="0"/>
                </a:moveTo>
                <a:cubicBezTo>
                  <a:pt x="977" y="0"/>
                  <a:pt x="1" y="976"/>
                  <a:pt x="1" y="2180"/>
                </a:cubicBezTo>
                <a:lnTo>
                  <a:pt x="1" y="5820"/>
                </a:lnTo>
                <a:cubicBezTo>
                  <a:pt x="3" y="5930"/>
                  <a:pt x="95" y="6018"/>
                  <a:pt x="204" y="6018"/>
                </a:cubicBezTo>
                <a:cubicBezTo>
                  <a:pt x="316" y="6018"/>
                  <a:pt x="407" y="5930"/>
                  <a:pt x="410" y="5820"/>
                </a:cubicBezTo>
                <a:lnTo>
                  <a:pt x="410" y="2180"/>
                </a:lnTo>
                <a:cubicBezTo>
                  <a:pt x="410" y="1203"/>
                  <a:pt x="1204" y="409"/>
                  <a:pt x="2181" y="409"/>
                </a:cubicBezTo>
                <a:cubicBezTo>
                  <a:pt x="3160" y="409"/>
                  <a:pt x="3954" y="1203"/>
                  <a:pt x="3954" y="2180"/>
                </a:cubicBezTo>
                <a:lnTo>
                  <a:pt x="3954" y="7380"/>
                </a:lnTo>
                <a:cubicBezTo>
                  <a:pt x="3954" y="8057"/>
                  <a:pt x="3406" y="8603"/>
                  <a:pt x="2730" y="8603"/>
                </a:cubicBezTo>
                <a:cubicBezTo>
                  <a:pt x="2054" y="8603"/>
                  <a:pt x="1506" y="8057"/>
                  <a:pt x="1506" y="7380"/>
                </a:cubicBezTo>
                <a:lnTo>
                  <a:pt x="1506" y="2204"/>
                </a:lnTo>
                <a:cubicBezTo>
                  <a:pt x="1500" y="1797"/>
                  <a:pt x="1827" y="1465"/>
                  <a:pt x="2233" y="1465"/>
                </a:cubicBezTo>
                <a:cubicBezTo>
                  <a:pt x="2638" y="1465"/>
                  <a:pt x="2966" y="1797"/>
                  <a:pt x="2959" y="2204"/>
                </a:cubicBezTo>
                <a:lnTo>
                  <a:pt x="2959" y="6525"/>
                </a:lnTo>
                <a:cubicBezTo>
                  <a:pt x="2956" y="6641"/>
                  <a:pt x="3049" y="6737"/>
                  <a:pt x="3164" y="6737"/>
                </a:cubicBezTo>
                <a:cubicBezTo>
                  <a:pt x="3280" y="6737"/>
                  <a:pt x="3372" y="6641"/>
                  <a:pt x="3370" y="6525"/>
                </a:cubicBezTo>
                <a:lnTo>
                  <a:pt x="3370" y="2204"/>
                </a:lnTo>
                <a:cubicBezTo>
                  <a:pt x="3361" y="1580"/>
                  <a:pt x="2855" y="1082"/>
                  <a:pt x="2233" y="1082"/>
                </a:cubicBezTo>
                <a:cubicBezTo>
                  <a:pt x="1611" y="1082"/>
                  <a:pt x="1104" y="1580"/>
                  <a:pt x="1097" y="2204"/>
                </a:cubicBezTo>
                <a:lnTo>
                  <a:pt x="1097" y="7380"/>
                </a:lnTo>
                <a:cubicBezTo>
                  <a:pt x="1098" y="8282"/>
                  <a:pt x="1828" y="9012"/>
                  <a:pt x="2730" y="9014"/>
                </a:cubicBezTo>
                <a:cubicBezTo>
                  <a:pt x="3631" y="9012"/>
                  <a:pt x="4363" y="8282"/>
                  <a:pt x="4363" y="7380"/>
                </a:cubicBezTo>
                <a:lnTo>
                  <a:pt x="4363" y="2180"/>
                </a:lnTo>
                <a:cubicBezTo>
                  <a:pt x="4363" y="976"/>
                  <a:pt x="3387" y="0"/>
                  <a:pt x="2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86"/>
          <p:cNvSpPr/>
          <p:nvPr/>
        </p:nvSpPr>
        <p:spPr>
          <a:xfrm rot="5400000">
            <a:off x="8087746" y="2304703"/>
            <a:ext cx="368052" cy="760376"/>
          </a:xfrm>
          <a:custGeom>
            <a:avLst/>
            <a:gdLst/>
            <a:ahLst/>
            <a:cxnLst/>
            <a:rect l="l" t="t" r="r" b="b"/>
            <a:pathLst>
              <a:path w="4363" h="9014" extrusionOk="0">
                <a:moveTo>
                  <a:pt x="2181" y="0"/>
                </a:moveTo>
                <a:cubicBezTo>
                  <a:pt x="977" y="0"/>
                  <a:pt x="1" y="976"/>
                  <a:pt x="1" y="2180"/>
                </a:cubicBezTo>
                <a:lnTo>
                  <a:pt x="1" y="5820"/>
                </a:lnTo>
                <a:cubicBezTo>
                  <a:pt x="3" y="5930"/>
                  <a:pt x="95" y="6018"/>
                  <a:pt x="204" y="6018"/>
                </a:cubicBezTo>
                <a:cubicBezTo>
                  <a:pt x="316" y="6018"/>
                  <a:pt x="407" y="5930"/>
                  <a:pt x="410" y="5820"/>
                </a:cubicBezTo>
                <a:lnTo>
                  <a:pt x="410" y="2180"/>
                </a:lnTo>
                <a:cubicBezTo>
                  <a:pt x="410" y="1203"/>
                  <a:pt x="1204" y="409"/>
                  <a:pt x="2181" y="409"/>
                </a:cubicBezTo>
                <a:cubicBezTo>
                  <a:pt x="3160" y="409"/>
                  <a:pt x="3954" y="1203"/>
                  <a:pt x="3954" y="2180"/>
                </a:cubicBezTo>
                <a:lnTo>
                  <a:pt x="3954" y="7380"/>
                </a:lnTo>
                <a:cubicBezTo>
                  <a:pt x="3954" y="8057"/>
                  <a:pt x="3406" y="8603"/>
                  <a:pt x="2730" y="8603"/>
                </a:cubicBezTo>
                <a:cubicBezTo>
                  <a:pt x="2054" y="8603"/>
                  <a:pt x="1506" y="8057"/>
                  <a:pt x="1506" y="7380"/>
                </a:cubicBezTo>
                <a:lnTo>
                  <a:pt x="1506" y="2204"/>
                </a:lnTo>
                <a:cubicBezTo>
                  <a:pt x="1500" y="1797"/>
                  <a:pt x="1827" y="1465"/>
                  <a:pt x="2233" y="1465"/>
                </a:cubicBezTo>
                <a:cubicBezTo>
                  <a:pt x="2638" y="1465"/>
                  <a:pt x="2966" y="1797"/>
                  <a:pt x="2959" y="2204"/>
                </a:cubicBezTo>
                <a:lnTo>
                  <a:pt x="2959" y="6525"/>
                </a:lnTo>
                <a:cubicBezTo>
                  <a:pt x="2956" y="6641"/>
                  <a:pt x="3049" y="6737"/>
                  <a:pt x="3164" y="6737"/>
                </a:cubicBezTo>
                <a:cubicBezTo>
                  <a:pt x="3280" y="6737"/>
                  <a:pt x="3372" y="6641"/>
                  <a:pt x="3370" y="6525"/>
                </a:cubicBezTo>
                <a:lnTo>
                  <a:pt x="3370" y="2204"/>
                </a:lnTo>
                <a:cubicBezTo>
                  <a:pt x="3361" y="1580"/>
                  <a:pt x="2855" y="1082"/>
                  <a:pt x="2233" y="1082"/>
                </a:cubicBezTo>
                <a:cubicBezTo>
                  <a:pt x="1611" y="1082"/>
                  <a:pt x="1104" y="1580"/>
                  <a:pt x="1097" y="2204"/>
                </a:cubicBezTo>
                <a:lnTo>
                  <a:pt x="1097" y="7380"/>
                </a:lnTo>
                <a:cubicBezTo>
                  <a:pt x="1098" y="8282"/>
                  <a:pt x="1828" y="9012"/>
                  <a:pt x="2730" y="9014"/>
                </a:cubicBezTo>
                <a:cubicBezTo>
                  <a:pt x="3631" y="9012"/>
                  <a:pt x="4363" y="8282"/>
                  <a:pt x="4363" y="7380"/>
                </a:cubicBezTo>
                <a:lnTo>
                  <a:pt x="4363" y="2180"/>
                </a:lnTo>
                <a:cubicBezTo>
                  <a:pt x="4363" y="976"/>
                  <a:pt x="3387" y="0"/>
                  <a:pt x="2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86"/>
          <p:cNvSpPr/>
          <p:nvPr/>
        </p:nvSpPr>
        <p:spPr>
          <a:xfrm>
            <a:off x="6849960" y="897121"/>
            <a:ext cx="312550" cy="274725"/>
          </a:xfrm>
          <a:custGeom>
            <a:avLst/>
            <a:gdLst/>
            <a:ahLst/>
            <a:cxnLst/>
            <a:rect l="l" t="t" r="r" b="b"/>
            <a:pathLst>
              <a:path w="12502" h="10989" extrusionOk="0">
                <a:moveTo>
                  <a:pt x="8644" y="6787"/>
                </a:moveTo>
                <a:cubicBezTo>
                  <a:pt x="9166" y="7921"/>
                  <a:pt x="9645" y="9163"/>
                  <a:pt x="9926" y="10371"/>
                </a:cubicBezTo>
                <a:cubicBezTo>
                  <a:pt x="10006" y="10706"/>
                  <a:pt x="9643" y="10989"/>
                  <a:pt x="9342" y="10811"/>
                </a:cubicBezTo>
                <a:cubicBezTo>
                  <a:pt x="8329" y="10215"/>
                  <a:pt x="7305" y="9501"/>
                  <a:pt x="6408" y="8736"/>
                </a:cubicBezTo>
                <a:cubicBezTo>
                  <a:pt x="5368" y="9570"/>
                  <a:pt x="3960" y="9876"/>
                  <a:pt x="2839" y="10563"/>
                </a:cubicBezTo>
                <a:cubicBezTo>
                  <a:pt x="2493" y="10775"/>
                  <a:pt x="2099" y="10373"/>
                  <a:pt x="2287" y="10027"/>
                </a:cubicBezTo>
                <a:cubicBezTo>
                  <a:pt x="2709" y="9254"/>
                  <a:pt x="3044" y="8371"/>
                  <a:pt x="3383" y="7558"/>
                </a:cubicBezTo>
                <a:cubicBezTo>
                  <a:pt x="3513" y="7250"/>
                  <a:pt x="3641" y="6942"/>
                  <a:pt x="3777" y="6638"/>
                </a:cubicBezTo>
                <a:cubicBezTo>
                  <a:pt x="3237" y="6286"/>
                  <a:pt x="2700" y="5926"/>
                  <a:pt x="2164" y="5567"/>
                </a:cubicBezTo>
                <a:cubicBezTo>
                  <a:pt x="1734" y="5280"/>
                  <a:pt x="1307" y="4991"/>
                  <a:pt x="879" y="4700"/>
                </a:cubicBezTo>
                <a:cubicBezTo>
                  <a:pt x="749" y="4607"/>
                  <a:pt x="307" y="4324"/>
                  <a:pt x="215" y="4211"/>
                </a:cubicBezTo>
                <a:cubicBezTo>
                  <a:pt x="1" y="3949"/>
                  <a:pt x="156" y="3536"/>
                  <a:pt x="510" y="3543"/>
                </a:cubicBezTo>
                <a:cubicBezTo>
                  <a:pt x="1116" y="3555"/>
                  <a:pt x="1749" y="3507"/>
                  <a:pt x="2352" y="3459"/>
                </a:cubicBezTo>
                <a:cubicBezTo>
                  <a:pt x="3080" y="3402"/>
                  <a:pt x="3805" y="3327"/>
                  <a:pt x="4530" y="3256"/>
                </a:cubicBezTo>
                <a:cubicBezTo>
                  <a:pt x="4809" y="3021"/>
                  <a:pt x="5081" y="2522"/>
                  <a:pt x="5253" y="2220"/>
                </a:cubicBezTo>
                <a:cubicBezTo>
                  <a:pt x="5563" y="1673"/>
                  <a:pt x="5863" y="1124"/>
                  <a:pt x="6244" y="623"/>
                </a:cubicBezTo>
                <a:cubicBezTo>
                  <a:pt x="6355" y="475"/>
                  <a:pt x="6475" y="330"/>
                  <a:pt x="6602" y="194"/>
                </a:cubicBezTo>
                <a:cubicBezTo>
                  <a:pt x="6781" y="1"/>
                  <a:pt x="7141" y="41"/>
                  <a:pt x="7246" y="294"/>
                </a:cubicBezTo>
                <a:cubicBezTo>
                  <a:pt x="7696" y="1392"/>
                  <a:pt x="7529" y="2560"/>
                  <a:pt x="7808" y="3671"/>
                </a:cubicBezTo>
                <a:cubicBezTo>
                  <a:pt x="9004" y="3415"/>
                  <a:pt x="11309" y="3637"/>
                  <a:pt x="12246" y="4255"/>
                </a:cubicBezTo>
                <a:cubicBezTo>
                  <a:pt x="12458" y="4398"/>
                  <a:pt x="12502" y="4685"/>
                  <a:pt x="12324" y="4873"/>
                </a:cubicBezTo>
                <a:cubicBezTo>
                  <a:pt x="11588" y="5653"/>
                  <a:pt x="9786" y="6464"/>
                  <a:pt x="8646" y="6787"/>
                </a:cubicBezTo>
                <a:close/>
                <a:moveTo>
                  <a:pt x="8885" y="9587"/>
                </a:moveTo>
                <a:cubicBezTo>
                  <a:pt x="8593" y="8658"/>
                  <a:pt x="8212" y="7734"/>
                  <a:pt x="7801" y="6862"/>
                </a:cubicBezTo>
                <a:cubicBezTo>
                  <a:pt x="7799" y="6860"/>
                  <a:pt x="7797" y="6858"/>
                  <a:pt x="7797" y="6856"/>
                </a:cubicBezTo>
                <a:cubicBezTo>
                  <a:pt x="7518" y="6678"/>
                  <a:pt x="7529" y="6200"/>
                  <a:pt x="7914" y="6135"/>
                </a:cubicBezTo>
                <a:cubicBezTo>
                  <a:pt x="8832" y="5984"/>
                  <a:pt x="10406" y="5312"/>
                  <a:pt x="11289" y="4697"/>
                </a:cubicBezTo>
                <a:cubicBezTo>
                  <a:pt x="10815" y="4544"/>
                  <a:pt x="10255" y="4454"/>
                  <a:pt x="9794" y="4406"/>
                </a:cubicBezTo>
                <a:cubicBezTo>
                  <a:pt x="9247" y="4347"/>
                  <a:pt x="8229" y="4293"/>
                  <a:pt x="7722" y="4519"/>
                </a:cubicBezTo>
                <a:cubicBezTo>
                  <a:pt x="7489" y="4620"/>
                  <a:pt x="7246" y="4519"/>
                  <a:pt x="7160" y="4283"/>
                </a:cubicBezTo>
                <a:cubicBezTo>
                  <a:pt x="6806" y="3312"/>
                  <a:pt x="6921" y="2287"/>
                  <a:pt x="6726" y="1313"/>
                </a:cubicBezTo>
                <a:cubicBezTo>
                  <a:pt x="6584" y="1516"/>
                  <a:pt x="6452" y="1728"/>
                  <a:pt x="6324" y="1937"/>
                </a:cubicBezTo>
                <a:cubicBezTo>
                  <a:pt x="6060" y="2375"/>
                  <a:pt x="5814" y="2826"/>
                  <a:pt x="5546" y="3260"/>
                </a:cubicBezTo>
                <a:cubicBezTo>
                  <a:pt x="5391" y="3511"/>
                  <a:pt x="5117" y="3953"/>
                  <a:pt x="4842" y="4079"/>
                </a:cubicBezTo>
                <a:cubicBezTo>
                  <a:pt x="4836" y="4081"/>
                  <a:pt x="4829" y="4083"/>
                  <a:pt x="4821" y="4086"/>
                </a:cubicBezTo>
                <a:cubicBezTo>
                  <a:pt x="4536" y="4176"/>
                  <a:pt x="4117" y="4205"/>
                  <a:pt x="3819" y="4230"/>
                </a:cubicBezTo>
                <a:cubicBezTo>
                  <a:pt x="3316" y="4274"/>
                  <a:pt x="2811" y="4299"/>
                  <a:pt x="2308" y="4318"/>
                </a:cubicBezTo>
                <a:cubicBezTo>
                  <a:pt x="2120" y="4324"/>
                  <a:pt x="1931" y="4331"/>
                  <a:pt x="1740" y="4335"/>
                </a:cubicBezTo>
                <a:cubicBezTo>
                  <a:pt x="2036" y="4534"/>
                  <a:pt x="2331" y="4731"/>
                  <a:pt x="2627" y="4928"/>
                </a:cubicBezTo>
                <a:cubicBezTo>
                  <a:pt x="3237" y="5335"/>
                  <a:pt x="3859" y="5762"/>
                  <a:pt x="4484" y="6144"/>
                </a:cubicBezTo>
                <a:cubicBezTo>
                  <a:pt x="4668" y="6257"/>
                  <a:pt x="4725" y="6477"/>
                  <a:pt x="4635" y="6672"/>
                </a:cubicBezTo>
                <a:cubicBezTo>
                  <a:pt x="4226" y="7550"/>
                  <a:pt x="3886" y="8459"/>
                  <a:pt x="3497" y="9346"/>
                </a:cubicBezTo>
                <a:cubicBezTo>
                  <a:pt x="4400" y="8958"/>
                  <a:pt x="5473" y="8564"/>
                  <a:pt x="6123" y="7921"/>
                </a:cubicBezTo>
                <a:cubicBezTo>
                  <a:pt x="6278" y="7768"/>
                  <a:pt x="6517" y="7772"/>
                  <a:pt x="6678" y="7914"/>
                </a:cubicBezTo>
                <a:cubicBezTo>
                  <a:pt x="7353" y="8520"/>
                  <a:pt x="8116" y="9084"/>
                  <a:pt x="8885" y="95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1" name="Google Shape;2951;p86"/>
          <p:cNvSpPr/>
          <p:nvPr/>
        </p:nvSpPr>
        <p:spPr>
          <a:xfrm rot="-899960">
            <a:off x="5864419" y="328434"/>
            <a:ext cx="738053" cy="805876"/>
          </a:xfrm>
          <a:custGeom>
            <a:avLst/>
            <a:gdLst/>
            <a:ahLst/>
            <a:cxnLst/>
            <a:rect l="l" t="t" r="r" b="b"/>
            <a:pathLst>
              <a:path w="29523" h="32236" extrusionOk="0">
                <a:moveTo>
                  <a:pt x="13964" y="248"/>
                </a:moveTo>
                <a:cubicBezTo>
                  <a:pt x="15504" y="1"/>
                  <a:pt x="17542" y="1663"/>
                  <a:pt x="18812" y="2398"/>
                </a:cubicBezTo>
                <a:cubicBezTo>
                  <a:pt x="21243" y="3809"/>
                  <a:pt x="23770" y="5039"/>
                  <a:pt x="26293" y="6273"/>
                </a:cubicBezTo>
                <a:cubicBezTo>
                  <a:pt x="26511" y="6380"/>
                  <a:pt x="26752" y="6470"/>
                  <a:pt x="26979" y="6565"/>
                </a:cubicBezTo>
                <a:cubicBezTo>
                  <a:pt x="27312" y="6705"/>
                  <a:pt x="27641" y="6850"/>
                  <a:pt x="27961" y="7015"/>
                </a:cubicBezTo>
                <a:cubicBezTo>
                  <a:pt x="28542" y="7317"/>
                  <a:pt x="29397" y="7833"/>
                  <a:pt x="29496" y="8545"/>
                </a:cubicBezTo>
                <a:cubicBezTo>
                  <a:pt x="29523" y="8736"/>
                  <a:pt x="29493" y="8929"/>
                  <a:pt x="29416" y="9105"/>
                </a:cubicBezTo>
                <a:cubicBezTo>
                  <a:pt x="29116" y="9786"/>
                  <a:pt x="28615" y="10335"/>
                  <a:pt x="28108" y="10867"/>
                </a:cubicBezTo>
                <a:cubicBezTo>
                  <a:pt x="28066" y="10941"/>
                  <a:pt x="28008" y="11001"/>
                  <a:pt x="27938" y="11047"/>
                </a:cubicBezTo>
                <a:cubicBezTo>
                  <a:pt x="27582" y="11423"/>
                  <a:pt x="27236" y="11798"/>
                  <a:pt x="26926" y="12208"/>
                </a:cubicBezTo>
                <a:cubicBezTo>
                  <a:pt x="27075" y="12355"/>
                  <a:pt x="27211" y="12512"/>
                  <a:pt x="27337" y="12678"/>
                </a:cubicBezTo>
                <a:cubicBezTo>
                  <a:pt x="27876" y="13420"/>
                  <a:pt x="27980" y="14273"/>
                  <a:pt x="27498" y="15075"/>
                </a:cubicBezTo>
                <a:cubicBezTo>
                  <a:pt x="27251" y="15492"/>
                  <a:pt x="26960" y="15901"/>
                  <a:pt x="26675" y="16295"/>
                </a:cubicBezTo>
                <a:cubicBezTo>
                  <a:pt x="26310" y="16804"/>
                  <a:pt x="25935" y="17307"/>
                  <a:pt x="25562" y="17810"/>
                </a:cubicBezTo>
                <a:cubicBezTo>
                  <a:pt x="25189" y="18313"/>
                  <a:pt x="24818" y="18810"/>
                  <a:pt x="24455" y="19315"/>
                </a:cubicBezTo>
                <a:cubicBezTo>
                  <a:pt x="24179" y="19699"/>
                  <a:pt x="23896" y="20095"/>
                  <a:pt x="23651" y="20499"/>
                </a:cubicBezTo>
                <a:cubicBezTo>
                  <a:pt x="22003" y="23236"/>
                  <a:pt x="20063" y="25783"/>
                  <a:pt x="18388" y="28501"/>
                </a:cubicBezTo>
                <a:cubicBezTo>
                  <a:pt x="17491" y="29957"/>
                  <a:pt x="16196" y="32235"/>
                  <a:pt x="14155" y="30986"/>
                </a:cubicBezTo>
                <a:cubicBezTo>
                  <a:pt x="13243" y="30429"/>
                  <a:pt x="12336" y="29785"/>
                  <a:pt x="11453" y="29180"/>
                </a:cubicBezTo>
                <a:cubicBezTo>
                  <a:pt x="9986" y="28174"/>
                  <a:pt x="8530" y="27153"/>
                  <a:pt x="7082" y="26122"/>
                </a:cubicBezTo>
                <a:cubicBezTo>
                  <a:pt x="5743" y="25168"/>
                  <a:pt x="4408" y="24207"/>
                  <a:pt x="3091" y="23222"/>
                </a:cubicBezTo>
                <a:cubicBezTo>
                  <a:pt x="2565" y="22828"/>
                  <a:pt x="2044" y="22429"/>
                  <a:pt x="1528" y="22023"/>
                </a:cubicBezTo>
                <a:cubicBezTo>
                  <a:pt x="1170" y="21738"/>
                  <a:pt x="803" y="21444"/>
                  <a:pt x="466" y="21134"/>
                </a:cubicBezTo>
                <a:cubicBezTo>
                  <a:pt x="443" y="21111"/>
                  <a:pt x="417" y="21092"/>
                  <a:pt x="392" y="21071"/>
                </a:cubicBezTo>
                <a:cubicBezTo>
                  <a:pt x="149" y="20864"/>
                  <a:pt x="0" y="20629"/>
                  <a:pt x="195" y="20315"/>
                </a:cubicBezTo>
                <a:cubicBezTo>
                  <a:pt x="1073" y="18900"/>
                  <a:pt x="1897" y="17437"/>
                  <a:pt x="2723" y="15991"/>
                </a:cubicBezTo>
                <a:cubicBezTo>
                  <a:pt x="3771" y="14158"/>
                  <a:pt x="4820" y="12322"/>
                  <a:pt x="5904" y="10509"/>
                </a:cubicBezTo>
                <a:cubicBezTo>
                  <a:pt x="7168" y="8394"/>
                  <a:pt x="8488" y="6269"/>
                  <a:pt x="9942" y="4282"/>
                </a:cubicBezTo>
                <a:cubicBezTo>
                  <a:pt x="10892" y="2985"/>
                  <a:pt x="12290" y="1189"/>
                  <a:pt x="13662" y="332"/>
                </a:cubicBezTo>
                <a:cubicBezTo>
                  <a:pt x="13752" y="275"/>
                  <a:pt x="13857" y="246"/>
                  <a:pt x="13962" y="248"/>
                </a:cubicBezTo>
                <a:close/>
                <a:moveTo>
                  <a:pt x="13574" y="1768"/>
                </a:moveTo>
                <a:cubicBezTo>
                  <a:pt x="15616" y="2145"/>
                  <a:pt x="19260" y="4649"/>
                  <a:pt x="20622" y="5565"/>
                </a:cubicBezTo>
                <a:cubicBezTo>
                  <a:pt x="22056" y="6529"/>
                  <a:pt x="23472" y="7525"/>
                  <a:pt x="24916" y="8472"/>
                </a:cubicBezTo>
                <a:cubicBezTo>
                  <a:pt x="25459" y="8830"/>
                  <a:pt x="26015" y="9189"/>
                  <a:pt x="26580" y="9509"/>
                </a:cubicBezTo>
                <a:cubicBezTo>
                  <a:pt x="26844" y="9658"/>
                  <a:pt x="27211" y="9861"/>
                  <a:pt x="27526" y="9964"/>
                </a:cubicBezTo>
                <a:cubicBezTo>
                  <a:pt x="27595" y="9893"/>
                  <a:pt x="27664" y="9819"/>
                  <a:pt x="27733" y="9748"/>
                </a:cubicBezTo>
                <a:cubicBezTo>
                  <a:pt x="27943" y="9522"/>
                  <a:pt x="28265" y="9132"/>
                  <a:pt x="28182" y="8792"/>
                </a:cubicBezTo>
                <a:cubicBezTo>
                  <a:pt x="28085" y="8407"/>
                  <a:pt x="27461" y="8072"/>
                  <a:pt x="27140" y="7902"/>
                </a:cubicBezTo>
                <a:cubicBezTo>
                  <a:pt x="26237" y="7426"/>
                  <a:pt x="25323" y="6969"/>
                  <a:pt x="24405" y="6525"/>
                </a:cubicBezTo>
                <a:cubicBezTo>
                  <a:pt x="22487" y="5594"/>
                  <a:pt x="20572" y="4662"/>
                  <a:pt x="18728" y="3591"/>
                </a:cubicBezTo>
                <a:cubicBezTo>
                  <a:pt x="17902" y="3113"/>
                  <a:pt x="17055" y="2677"/>
                  <a:pt x="16200" y="2252"/>
                </a:cubicBezTo>
                <a:cubicBezTo>
                  <a:pt x="15637" y="1971"/>
                  <a:pt x="14763" y="1367"/>
                  <a:pt x="14109" y="1441"/>
                </a:cubicBezTo>
                <a:cubicBezTo>
                  <a:pt x="13933" y="1506"/>
                  <a:pt x="13746" y="1629"/>
                  <a:pt x="13574" y="1768"/>
                </a:cubicBezTo>
                <a:close/>
                <a:moveTo>
                  <a:pt x="13470" y="2851"/>
                </a:moveTo>
                <a:cubicBezTo>
                  <a:pt x="14291" y="3348"/>
                  <a:pt x="15104" y="3863"/>
                  <a:pt x="15913" y="4377"/>
                </a:cubicBezTo>
                <a:cubicBezTo>
                  <a:pt x="17319" y="5274"/>
                  <a:pt x="18717" y="6185"/>
                  <a:pt x="20102" y="7114"/>
                </a:cubicBezTo>
                <a:cubicBezTo>
                  <a:pt x="21282" y="7908"/>
                  <a:pt x="22458" y="8715"/>
                  <a:pt x="23611" y="9549"/>
                </a:cubicBezTo>
                <a:cubicBezTo>
                  <a:pt x="24455" y="10159"/>
                  <a:pt x="25312" y="10794"/>
                  <a:pt x="26113" y="11471"/>
                </a:cubicBezTo>
                <a:cubicBezTo>
                  <a:pt x="26285" y="11232"/>
                  <a:pt x="26478" y="11008"/>
                  <a:pt x="26687" y="10798"/>
                </a:cubicBezTo>
                <a:cubicBezTo>
                  <a:pt x="26385" y="10649"/>
                  <a:pt x="26086" y="10480"/>
                  <a:pt x="25799" y="10312"/>
                </a:cubicBezTo>
                <a:cubicBezTo>
                  <a:pt x="25256" y="9998"/>
                  <a:pt x="24719" y="9664"/>
                  <a:pt x="24187" y="9327"/>
                </a:cubicBezTo>
                <a:cubicBezTo>
                  <a:pt x="22875" y="8495"/>
                  <a:pt x="21580" y="7634"/>
                  <a:pt x="20279" y="6785"/>
                </a:cubicBezTo>
                <a:cubicBezTo>
                  <a:pt x="18707" y="5756"/>
                  <a:pt x="17104" y="4704"/>
                  <a:pt x="15465" y="3786"/>
                </a:cubicBezTo>
                <a:cubicBezTo>
                  <a:pt x="14920" y="3480"/>
                  <a:pt x="14325" y="3157"/>
                  <a:pt x="13738" y="2939"/>
                </a:cubicBezTo>
                <a:cubicBezTo>
                  <a:pt x="13696" y="2922"/>
                  <a:pt x="13589" y="2887"/>
                  <a:pt x="13470" y="2851"/>
                </a:cubicBezTo>
                <a:close/>
                <a:moveTo>
                  <a:pt x="11791" y="3725"/>
                </a:moveTo>
                <a:cubicBezTo>
                  <a:pt x="11437" y="4222"/>
                  <a:pt x="11114" y="4746"/>
                  <a:pt x="10745" y="5228"/>
                </a:cubicBezTo>
                <a:cubicBezTo>
                  <a:pt x="10223" y="5909"/>
                  <a:pt x="9693" y="6581"/>
                  <a:pt x="9194" y="7279"/>
                </a:cubicBezTo>
                <a:cubicBezTo>
                  <a:pt x="7606" y="9507"/>
                  <a:pt x="6231" y="11919"/>
                  <a:pt x="4892" y="14304"/>
                </a:cubicBezTo>
                <a:cubicBezTo>
                  <a:pt x="3741" y="16356"/>
                  <a:pt x="2612" y="18424"/>
                  <a:pt x="1386" y="20430"/>
                </a:cubicBezTo>
                <a:cubicBezTo>
                  <a:pt x="2211" y="21006"/>
                  <a:pt x="3027" y="21606"/>
                  <a:pt x="3840" y="22201"/>
                </a:cubicBezTo>
                <a:cubicBezTo>
                  <a:pt x="5064" y="23098"/>
                  <a:pt x="6287" y="23997"/>
                  <a:pt x="7507" y="24898"/>
                </a:cubicBezTo>
                <a:cubicBezTo>
                  <a:pt x="8918" y="25940"/>
                  <a:pt x="10328" y="26983"/>
                  <a:pt x="11745" y="28014"/>
                </a:cubicBezTo>
                <a:cubicBezTo>
                  <a:pt x="12275" y="28400"/>
                  <a:pt x="12805" y="28784"/>
                  <a:pt x="13340" y="29163"/>
                </a:cubicBezTo>
                <a:cubicBezTo>
                  <a:pt x="13650" y="29381"/>
                  <a:pt x="13973" y="29613"/>
                  <a:pt x="14297" y="29810"/>
                </a:cubicBezTo>
                <a:cubicBezTo>
                  <a:pt x="15880" y="30781"/>
                  <a:pt x="16523" y="29486"/>
                  <a:pt x="17271" y="28270"/>
                </a:cubicBezTo>
                <a:cubicBezTo>
                  <a:pt x="19187" y="25160"/>
                  <a:pt x="21383" y="22232"/>
                  <a:pt x="23242" y="19085"/>
                </a:cubicBezTo>
                <a:cubicBezTo>
                  <a:pt x="23441" y="18745"/>
                  <a:pt x="23705" y="18403"/>
                  <a:pt x="23946" y="18093"/>
                </a:cubicBezTo>
                <a:cubicBezTo>
                  <a:pt x="24275" y="17662"/>
                  <a:pt x="24615" y="17236"/>
                  <a:pt x="24952" y="16809"/>
                </a:cubicBezTo>
                <a:cubicBezTo>
                  <a:pt x="25287" y="16381"/>
                  <a:pt x="25625" y="15951"/>
                  <a:pt x="25943" y="15513"/>
                </a:cubicBezTo>
                <a:cubicBezTo>
                  <a:pt x="26153" y="15224"/>
                  <a:pt x="26413" y="14872"/>
                  <a:pt x="26566" y="14549"/>
                </a:cubicBezTo>
                <a:cubicBezTo>
                  <a:pt x="26882" y="13883"/>
                  <a:pt x="25243" y="12351"/>
                  <a:pt x="24833" y="11974"/>
                </a:cubicBezTo>
                <a:cubicBezTo>
                  <a:pt x="23294" y="10561"/>
                  <a:pt x="21479" y="9272"/>
                  <a:pt x="19755" y="8095"/>
                </a:cubicBezTo>
                <a:cubicBezTo>
                  <a:pt x="18183" y="7022"/>
                  <a:pt x="16577" y="5993"/>
                  <a:pt x="14957" y="4993"/>
                </a:cubicBezTo>
                <a:cubicBezTo>
                  <a:pt x="14027" y="4419"/>
                  <a:pt x="13086" y="3844"/>
                  <a:pt x="12137" y="3300"/>
                </a:cubicBezTo>
                <a:cubicBezTo>
                  <a:pt x="12021" y="3442"/>
                  <a:pt x="11910" y="3589"/>
                  <a:pt x="11791" y="3723"/>
                </a:cubicBezTo>
                <a:close/>
                <a:moveTo>
                  <a:pt x="6891" y="19879"/>
                </a:moveTo>
                <a:cubicBezTo>
                  <a:pt x="6610" y="20281"/>
                  <a:pt x="7342" y="20927"/>
                  <a:pt x="7599" y="21166"/>
                </a:cubicBezTo>
                <a:cubicBezTo>
                  <a:pt x="8192" y="21721"/>
                  <a:pt x="8857" y="22237"/>
                  <a:pt x="9498" y="22737"/>
                </a:cubicBezTo>
                <a:cubicBezTo>
                  <a:pt x="10056" y="23169"/>
                  <a:pt x="10617" y="23590"/>
                  <a:pt x="11179" y="24018"/>
                </a:cubicBezTo>
                <a:cubicBezTo>
                  <a:pt x="11495" y="24259"/>
                  <a:pt x="11904" y="24550"/>
                  <a:pt x="12185" y="24825"/>
                </a:cubicBezTo>
                <a:cubicBezTo>
                  <a:pt x="12684" y="25315"/>
                  <a:pt x="13438" y="24552"/>
                  <a:pt x="12941" y="24064"/>
                </a:cubicBezTo>
                <a:cubicBezTo>
                  <a:pt x="11472" y="22620"/>
                  <a:pt x="9704" y="21526"/>
                  <a:pt x="8109" y="20231"/>
                </a:cubicBezTo>
                <a:cubicBezTo>
                  <a:pt x="7861" y="20030"/>
                  <a:pt x="7568" y="19621"/>
                  <a:pt x="7212" y="19671"/>
                </a:cubicBezTo>
                <a:cubicBezTo>
                  <a:pt x="7075" y="19690"/>
                  <a:pt x="6969" y="19770"/>
                  <a:pt x="6891" y="19881"/>
                </a:cubicBezTo>
                <a:close/>
                <a:moveTo>
                  <a:pt x="7924" y="18412"/>
                </a:moveTo>
                <a:cubicBezTo>
                  <a:pt x="7643" y="18814"/>
                  <a:pt x="8375" y="19460"/>
                  <a:pt x="8633" y="19699"/>
                </a:cubicBezTo>
                <a:cubicBezTo>
                  <a:pt x="9226" y="20254"/>
                  <a:pt x="9888" y="20770"/>
                  <a:pt x="10531" y="21270"/>
                </a:cubicBezTo>
                <a:cubicBezTo>
                  <a:pt x="11089" y="21702"/>
                  <a:pt x="11650" y="22123"/>
                  <a:pt x="12212" y="22551"/>
                </a:cubicBezTo>
                <a:cubicBezTo>
                  <a:pt x="12529" y="22794"/>
                  <a:pt x="12937" y="23083"/>
                  <a:pt x="13220" y="23360"/>
                </a:cubicBezTo>
                <a:cubicBezTo>
                  <a:pt x="13717" y="23848"/>
                  <a:pt x="14471" y="23085"/>
                  <a:pt x="13975" y="22597"/>
                </a:cubicBezTo>
                <a:cubicBezTo>
                  <a:pt x="12505" y="21153"/>
                  <a:pt x="10737" y="20059"/>
                  <a:pt x="9144" y="18764"/>
                </a:cubicBezTo>
                <a:cubicBezTo>
                  <a:pt x="8895" y="18563"/>
                  <a:pt x="8601" y="18156"/>
                  <a:pt x="8245" y="18204"/>
                </a:cubicBezTo>
                <a:cubicBezTo>
                  <a:pt x="8109" y="18223"/>
                  <a:pt x="8002" y="18303"/>
                  <a:pt x="7924" y="18414"/>
                </a:cubicBezTo>
                <a:close/>
                <a:moveTo>
                  <a:pt x="8903" y="16834"/>
                </a:moveTo>
                <a:cubicBezTo>
                  <a:pt x="8622" y="17236"/>
                  <a:pt x="9354" y="17882"/>
                  <a:pt x="9611" y="18121"/>
                </a:cubicBezTo>
                <a:cubicBezTo>
                  <a:pt x="10204" y="18676"/>
                  <a:pt x="10869" y="19191"/>
                  <a:pt x="11510" y="19690"/>
                </a:cubicBezTo>
                <a:cubicBezTo>
                  <a:pt x="12067" y="20122"/>
                  <a:pt x="12631" y="20545"/>
                  <a:pt x="13191" y="20973"/>
                </a:cubicBezTo>
                <a:cubicBezTo>
                  <a:pt x="13507" y="21214"/>
                  <a:pt x="13916" y="21503"/>
                  <a:pt x="14197" y="21780"/>
                </a:cubicBezTo>
                <a:cubicBezTo>
                  <a:pt x="14696" y="22270"/>
                  <a:pt x="15450" y="21507"/>
                  <a:pt x="14953" y="21019"/>
                </a:cubicBezTo>
                <a:cubicBezTo>
                  <a:pt x="13484" y="19575"/>
                  <a:pt x="11715" y="18481"/>
                  <a:pt x="10121" y="17184"/>
                </a:cubicBezTo>
                <a:cubicBezTo>
                  <a:pt x="9873" y="16983"/>
                  <a:pt x="9580" y="16576"/>
                  <a:pt x="9224" y="16624"/>
                </a:cubicBezTo>
                <a:cubicBezTo>
                  <a:pt x="9087" y="16643"/>
                  <a:pt x="8980" y="16723"/>
                  <a:pt x="8903" y="16834"/>
                </a:cubicBezTo>
                <a:close/>
                <a:moveTo>
                  <a:pt x="13063" y="7378"/>
                </a:moveTo>
                <a:cubicBezTo>
                  <a:pt x="12929" y="7543"/>
                  <a:pt x="12780" y="7766"/>
                  <a:pt x="12694" y="7891"/>
                </a:cubicBezTo>
                <a:cubicBezTo>
                  <a:pt x="12403" y="8313"/>
                  <a:pt x="12128" y="8751"/>
                  <a:pt x="11870" y="9195"/>
                </a:cubicBezTo>
                <a:cubicBezTo>
                  <a:pt x="11611" y="9639"/>
                  <a:pt x="11355" y="10111"/>
                  <a:pt x="11164" y="10586"/>
                </a:cubicBezTo>
                <a:cubicBezTo>
                  <a:pt x="11116" y="10706"/>
                  <a:pt x="10932" y="11203"/>
                  <a:pt x="10990" y="11324"/>
                </a:cubicBezTo>
                <a:cubicBezTo>
                  <a:pt x="11430" y="12001"/>
                  <a:pt x="12036" y="12640"/>
                  <a:pt x="12614" y="13200"/>
                </a:cubicBezTo>
                <a:cubicBezTo>
                  <a:pt x="13335" y="13896"/>
                  <a:pt x="14107" y="14547"/>
                  <a:pt x="14886" y="15174"/>
                </a:cubicBezTo>
                <a:cubicBezTo>
                  <a:pt x="16269" y="16287"/>
                  <a:pt x="17709" y="17314"/>
                  <a:pt x="19107" y="18399"/>
                </a:cubicBezTo>
                <a:cubicBezTo>
                  <a:pt x="19549" y="17544"/>
                  <a:pt x="20061" y="16817"/>
                  <a:pt x="20670" y="16058"/>
                </a:cubicBezTo>
                <a:cubicBezTo>
                  <a:pt x="20895" y="15780"/>
                  <a:pt x="21429" y="15184"/>
                  <a:pt x="21437" y="14816"/>
                </a:cubicBezTo>
                <a:cubicBezTo>
                  <a:pt x="21442" y="14690"/>
                  <a:pt x="21396" y="14575"/>
                  <a:pt x="21331" y="14468"/>
                </a:cubicBezTo>
                <a:cubicBezTo>
                  <a:pt x="20976" y="13881"/>
                  <a:pt x="20249" y="13217"/>
                  <a:pt x="19738" y="12760"/>
                </a:cubicBezTo>
                <a:cubicBezTo>
                  <a:pt x="18904" y="12016"/>
                  <a:pt x="18024" y="11314"/>
                  <a:pt x="17145" y="10622"/>
                </a:cubicBezTo>
                <a:cubicBezTo>
                  <a:pt x="16351" y="9998"/>
                  <a:pt x="15551" y="9383"/>
                  <a:pt x="14754" y="8761"/>
                </a:cubicBezTo>
                <a:cubicBezTo>
                  <a:pt x="14188" y="8317"/>
                  <a:pt x="13602" y="7860"/>
                  <a:pt x="13063" y="73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86"/>
          <p:cNvSpPr/>
          <p:nvPr/>
        </p:nvSpPr>
        <p:spPr>
          <a:xfrm rot="-899700">
            <a:off x="4400942" y="-369153"/>
            <a:ext cx="1085921" cy="1264246"/>
          </a:xfrm>
          <a:custGeom>
            <a:avLst/>
            <a:gdLst/>
            <a:ahLst/>
            <a:cxnLst/>
            <a:rect l="l" t="t" r="r" b="b"/>
            <a:pathLst>
              <a:path w="36860" h="42913" extrusionOk="0">
                <a:moveTo>
                  <a:pt x="36451" y="42873"/>
                </a:moveTo>
                <a:cubicBezTo>
                  <a:pt x="36615" y="42913"/>
                  <a:pt x="36780" y="42812"/>
                  <a:pt x="36820" y="42647"/>
                </a:cubicBezTo>
                <a:cubicBezTo>
                  <a:pt x="36860" y="42483"/>
                  <a:pt x="36759" y="42318"/>
                  <a:pt x="36596" y="42278"/>
                </a:cubicBezTo>
                <a:lnTo>
                  <a:pt x="36430" y="42238"/>
                </a:lnTo>
                <a:lnTo>
                  <a:pt x="36265" y="42194"/>
                </a:lnTo>
                <a:lnTo>
                  <a:pt x="36013" y="42125"/>
                </a:lnTo>
                <a:cubicBezTo>
                  <a:pt x="35667" y="42037"/>
                  <a:pt x="35474" y="42504"/>
                  <a:pt x="35780" y="42684"/>
                </a:cubicBezTo>
                <a:cubicBezTo>
                  <a:pt x="35803" y="42699"/>
                  <a:pt x="35827" y="42708"/>
                  <a:pt x="35852" y="42714"/>
                </a:cubicBezTo>
                <a:lnTo>
                  <a:pt x="36109" y="42785"/>
                </a:lnTo>
                <a:lnTo>
                  <a:pt x="36279" y="42829"/>
                </a:lnTo>
                <a:close/>
                <a:moveTo>
                  <a:pt x="1379" y="525"/>
                </a:moveTo>
                <a:cubicBezTo>
                  <a:pt x="1459" y="219"/>
                  <a:pt x="1069" y="1"/>
                  <a:pt x="847" y="257"/>
                </a:cubicBezTo>
                <a:cubicBezTo>
                  <a:pt x="820" y="290"/>
                  <a:pt x="799" y="330"/>
                  <a:pt x="788" y="374"/>
                </a:cubicBezTo>
                <a:lnTo>
                  <a:pt x="752" y="510"/>
                </a:lnTo>
                <a:cubicBezTo>
                  <a:pt x="679" y="801"/>
                  <a:pt x="1042" y="1015"/>
                  <a:pt x="1260" y="806"/>
                </a:cubicBezTo>
                <a:cubicBezTo>
                  <a:pt x="1304" y="766"/>
                  <a:pt x="1333" y="713"/>
                  <a:pt x="1346" y="657"/>
                </a:cubicBezTo>
                <a:close/>
                <a:moveTo>
                  <a:pt x="964" y="2428"/>
                </a:moveTo>
                <a:cubicBezTo>
                  <a:pt x="1021" y="2130"/>
                  <a:pt x="639" y="1937"/>
                  <a:pt x="430" y="2178"/>
                </a:cubicBezTo>
                <a:cubicBezTo>
                  <a:pt x="396" y="2220"/>
                  <a:pt x="373" y="2268"/>
                  <a:pt x="363" y="2321"/>
                </a:cubicBezTo>
                <a:lnTo>
                  <a:pt x="308" y="2633"/>
                </a:lnTo>
                <a:lnTo>
                  <a:pt x="260" y="2933"/>
                </a:lnTo>
                <a:cubicBezTo>
                  <a:pt x="233" y="3100"/>
                  <a:pt x="348" y="3260"/>
                  <a:pt x="518" y="3285"/>
                </a:cubicBezTo>
                <a:cubicBezTo>
                  <a:pt x="685" y="3310"/>
                  <a:pt x="843" y="3193"/>
                  <a:pt x="866" y="3023"/>
                </a:cubicBezTo>
                <a:lnTo>
                  <a:pt x="912" y="2736"/>
                </a:lnTo>
                <a:lnTo>
                  <a:pt x="964" y="2428"/>
                </a:lnTo>
                <a:close/>
                <a:moveTo>
                  <a:pt x="656" y="4819"/>
                </a:moveTo>
                <a:cubicBezTo>
                  <a:pt x="677" y="4484"/>
                  <a:pt x="218" y="4362"/>
                  <a:pt x="73" y="4672"/>
                </a:cubicBezTo>
                <a:cubicBezTo>
                  <a:pt x="59" y="4706"/>
                  <a:pt x="50" y="4741"/>
                  <a:pt x="46" y="4777"/>
                </a:cubicBezTo>
                <a:lnTo>
                  <a:pt x="36" y="4957"/>
                </a:lnTo>
                <a:lnTo>
                  <a:pt x="23" y="5158"/>
                </a:lnTo>
                <a:lnTo>
                  <a:pt x="11" y="5397"/>
                </a:lnTo>
                <a:cubicBezTo>
                  <a:pt x="0" y="5733"/>
                  <a:pt x="463" y="5840"/>
                  <a:pt x="599" y="5523"/>
                </a:cubicBezTo>
                <a:cubicBezTo>
                  <a:pt x="612" y="5490"/>
                  <a:pt x="620" y="5454"/>
                  <a:pt x="620" y="5418"/>
                </a:cubicBezTo>
                <a:lnTo>
                  <a:pt x="633" y="5192"/>
                </a:lnTo>
                <a:lnTo>
                  <a:pt x="644" y="4995"/>
                </a:lnTo>
                <a:lnTo>
                  <a:pt x="656" y="4817"/>
                </a:lnTo>
                <a:close/>
                <a:moveTo>
                  <a:pt x="631" y="7223"/>
                </a:moveTo>
                <a:cubicBezTo>
                  <a:pt x="610" y="6885"/>
                  <a:pt x="136" y="6822"/>
                  <a:pt x="32" y="7156"/>
                </a:cubicBezTo>
                <a:cubicBezTo>
                  <a:pt x="23" y="7189"/>
                  <a:pt x="19" y="7223"/>
                  <a:pt x="21" y="7258"/>
                </a:cubicBezTo>
                <a:lnTo>
                  <a:pt x="36" y="7480"/>
                </a:lnTo>
                <a:lnTo>
                  <a:pt x="48" y="7665"/>
                </a:lnTo>
                <a:lnTo>
                  <a:pt x="67" y="7881"/>
                </a:lnTo>
                <a:cubicBezTo>
                  <a:pt x="97" y="8187"/>
                  <a:pt x="522" y="8264"/>
                  <a:pt x="652" y="7969"/>
                </a:cubicBezTo>
                <a:cubicBezTo>
                  <a:pt x="673" y="7921"/>
                  <a:pt x="681" y="7868"/>
                  <a:pt x="675" y="7818"/>
                </a:cubicBezTo>
                <a:lnTo>
                  <a:pt x="658" y="7617"/>
                </a:lnTo>
                <a:lnTo>
                  <a:pt x="644" y="7439"/>
                </a:lnTo>
                <a:close/>
                <a:moveTo>
                  <a:pt x="949" y="9593"/>
                </a:moveTo>
                <a:cubicBezTo>
                  <a:pt x="878" y="9274"/>
                  <a:pt x="415" y="9272"/>
                  <a:pt x="350" y="9606"/>
                </a:cubicBezTo>
                <a:cubicBezTo>
                  <a:pt x="342" y="9645"/>
                  <a:pt x="344" y="9685"/>
                  <a:pt x="352" y="9725"/>
                </a:cubicBezTo>
                <a:lnTo>
                  <a:pt x="400" y="9941"/>
                </a:lnTo>
                <a:lnTo>
                  <a:pt x="440" y="10106"/>
                </a:lnTo>
                <a:lnTo>
                  <a:pt x="499" y="10333"/>
                </a:lnTo>
                <a:cubicBezTo>
                  <a:pt x="545" y="10494"/>
                  <a:pt x="713" y="10588"/>
                  <a:pt x="874" y="10544"/>
                </a:cubicBezTo>
                <a:cubicBezTo>
                  <a:pt x="1035" y="10500"/>
                  <a:pt x="1130" y="10335"/>
                  <a:pt x="1088" y="10171"/>
                </a:cubicBezTo>
                <a:lnTo>
                  <a:pt x="1033" y="9960"/>
                </a:lnTo>
                <a:lnTo>
                  <a:pt x="996" y="9803"/>
                </a:lnTo>
                <a:lnTo>
                  <a:pt x="949" y="9595"/>
                </a:lnTo>
                <a:close/>
                <a:moveTo>
                  <a:pt x="1668" y="11865"/>
                </a:moveTo>
                <a:cubicBezTo>
                  <a:pt x="1532" y="11550"/>
                  <a:pt x="1058" y="11664"/>
                  <a:pt x="1082" y="12009"/>
                </a:cubicBezTo>
                <a:cubicBezTo>
                  <a:pt x="1084" y="12043"/>
                  <a:pt x="1092" y="12074"/>
                  <a:pt x="1105" y="12106"/>
                </a:cubicBezTo>
                <a:lnTo>
                  <a:pt x="1182" y="12282"/>
                </a:lnTo>
                <a:lnTo>
                  <a:pt x="1247" y="12426"/>
                </a:lnTo>
                <a:lnTo>
                  <a:pt x="1314" y="12571"/>
                </a:lnTo>
                <a:lnTo>
                  <a:pt x="1364" y="12676"/>
                </a:lnTo>
                <a:cubicBezTo>
                  <a:pt x="1505" y="12967"/>
                  <a:pt x="1955" y="12864"/>
                  <a:pt x="1945" y="12525"/>
                </a:cubicBezTo>
                <a:cubicBezTo>
                  <a:pt x="1943" y="12483"/>
                  <a:pt x="1932" y="12443"/>
                  <a:pt x="1914" y="12408"/>
                </a:cubicBezTo>
                <a:lnTo>
                  <a:pt x="1865" y="12309"/>
                </a:lnTo>
                <a:lnTo>
                  <a:pt x="1802" y="12173"/>
                </a:lnTo>
                <a:lnTo>
                  <a:pt x="1740" y="12034"/>
                </a:lnTo>
                <a:lnTo>
                  <a:pt x="1666" y="11865"/>
                </a:lnTo>
                <a:close/>
                <a:moveTo>
                  <a:pt x="2810" y="13950"/>
                </a:moveTo>
                <a:cubicBezTo>
                  <a:pt x="2628" y="13688"/>
                  <a:pt x="2215" y="13847"/>
                  <a:pt x="2259" y="14168"/>
                </a:cubicBezTo>
                <a:cubicBezTo>
                  <a:pt x="2266" y="14214"/>
                  <a:pt x="2282" y="14258"/>
                  <a:pt x="2310" y="14298"/>
                </a:cubicBezTo>
                <a:lnTo>
                  <a:pt x="2416" y="14451"/>
                </a:lnTo>
                <a:lnTo>
                  <a:pt x="2507" y="14574"/>
                </a:lnTo>
                <a:lnTo>
                  <a:pt x="2597" y="14698"/>
                </a:lnTo>
                <a:lnTo>
                  <a:pt x="2678" y="14803"/>
                </a:lnTo>
                <a:cubicBezTo>
                  <a:pt x="2781" y="14941"/>
                  <a:pt x="2974" y="14968"/>
                  <a:pt x="3110" y="14864"/>
                </a:cubicBezTo>
                <a:cubicBezTo>
                  <a:pt x="3246" y="14759"/>
                  <a:pt x="3269" y="14564"/>
                  <a:pt x="3163" y="14432"/>
                </a:cubicBezTo>
                <a:lnTo>
                  <a:pt x="3085" y="14331"/>
                </a:lnTo>
                <a:lnTo>
                  <a:pt x="2999" y="14214"/>
                </a:lnTo>
                <a:lnTo>
                  <a:pt x="2913" y="14097"/>
                </a:lnTo>
                <a:close/>
                <a:moveTo>
                  <a:pt x="4351" y="15761"/>
                </a:moveTo>
                <a:cubicBezTo>
                  <a:pt x="4089" y="15520"/>
                  <a:pt x="3697" y="15834"/>
                  <a:pt x="3881" y="16144"/>
                </a:cubicBezTo>
                <a:cubicBezTo>
                  <a:pt x="3896" y="16165"/>
                  <a:pt x="3913" y="16186"/>
                  <a:pt x="3932" y="16205"/>
                </a:cubicBezTo>
                <a:lnTo>
                  <a:pt x="4018" y="16287"/>
                </a:lnTo>
                <a:lnTo>
                  <a:pt x="4127" y="16391"/>
                </a:lnTo>
                <a:lnTo>
                  <a:pt x="4240" y="16494"/>
                </a:lnTo>
                <a:lnTo>
                  <a:pt x="4391" y="16628"/>
                </a:lnTo>
                <a:cubicBezTo>
                  <a:pt x="4519" y="16739"/>
                  <a:pt x="4711" y="16725"/>
                  <a:pt x="4822" y="16597"/>
                </a:cubicBezTo>
                <a:cubicBezTo>
                  <a:pt x="4931" y="16469"/>
                  <a:pt x="4919" y="16276"/>
                  <a:pt x="4789" y="16165"/>
                </a:cubicBezTo>
                <a:lnTo>
                  <a:pt x="4651" y="16039"/>
                </a:lnTo>
                <a:lnTo>
                  <a:pt x="4542" y="15943"/>
                </a:lnTo>
                <a:lnTo>
                  <a:pt x="4437" y="15842"/>
                </a:lnTo>
                <a:lnTo>
                  <a:pt x="4353" y="15761"/>
                </a:lnTo>
                <a:close/>
                <a:moveTo>
                  <a:pt x="6214" y="17253"/>
                </a:moveTo>
                <a:cubicBezTo>
                  <a:pt x="6074" y="17161"/>
                  <a:pt x="5883" y="17198"/>
                  <a:pt x="5791" y="17339"/>
                </a:cubicBezTo>
                <a:cubicBezTo>
                  <a:pt x="5698" y="17481"/>
                  <a:pt x="5736" y="17670"/>
                  <a:pt x="5877" y="17762"/>
                </a:cubicBezTo>
                <a:lnTo>
                  <a:pt x="6061" y="17884"/>
                </a:lnTo>
                <a:lnTo>
                  <a:pt x="6191" y="17965"/>
                </a:lnTo>
                <a:lnTo>
                  <a:pt x="6323" y="18047"/>
                </a:lnTo>
                <a:lnTo>
                  <a:pt x="6405" y="18097"/>
                </a:lnTo>
                <a:cubicBezTo>
                  <a:pt x="6461" y="18131"/>
                  <a:pt x="6526" y="18146"/>
                  <a:pt x="6593" y="18139"/>
                </a:cubicBezTo>
                <a:cubicBezTo>
                  <a:pt x="6885" y="18110"/>
                  <a:pt x="6971" y="17726"/>
                  <a:pt x="6721" y="17573"/>
                </a:cubicBezTo>
                <a:lnTo>
                  <a:pt x="6518" y="17450"/>
                </a:lnTo>
                <a:lnTo>
                  <a:pt x="6392" y="17368"/>
                </a:lnTo>
                <a:lnTo>
                  <a:pt x="6216" y="17253"/>
                </a:lnTo>
                <a:close/>
                <a:moveTo>
                  <a:pt x="8305" y="18420"/>
                </a:moveTo>
                <a:cubicBezTo>
                  <a:pt x="8004" y="18284"/>
                  <a:pt x="7733" y="18651"/>
                  <a:pt x="7949" y="18898"/>
                </a:cubicBezTo>
                <a:cubicBezTo>
                  <a:pt x="7976" y="18929"/>
                  <a:pt x="8012" y="18957"/>
                  <a:pt x="8050" y="18973"/>
                </a:cubicBezTo>
                <a:lnTo>
                  <a:pt x="8253" y="19066"/>
                </a:lnTo>
                <a:lnTo>
                  <a:pt x="8398" y="19131"/>
                </a:lnTo>
                <a:lnTo>
                  <a:pt x="8620" y="19225"/>
                </a:lnTo>
                <a:cubicBezTo>
                  <a:pt x="8922" y="19346"/>
                  <a:pt x="9175" y="18984"/>
                  <a:pt x="8966" y="18741"/>
                </a:cubicBezTo>
                <a:cubicBezTo>
                  <a:pt x="8934" y="18707"/>
                  <a:pt x="8896" y="18680"/>
                  <a:pt x="8855" y="18661"/>
                </a:cubicBezTo>
                <a:lnTo>
                  <a:pt x="8643" y="18571"/>
                </a:lnTo>
                <a:lnTo>
                  <a:pt x="8502" y="18508"/>
                </a:lnTo>
                <a:close/>
                <a:moveTo>
                  <a:pt x="10546" y="19281"/>
                </a:moveTo>
                <a:cubicBezTo>
                  <a:pt x="10221" y="19187"/>
                  <a:pt x="10001" y="19602"/>
                  <a:pt x="10275" y="19820"/>
                </a:cubicBezTo>
                <a:cubicBezTo>
                  <a:pt x="10303" y="19839"/>
                  <a:pt x="10334" y="19856"/>
                  <a:pt x="10368" y="19866"/>
                </a:cubicBezTo>
                <a:cubicBezTo>
                  <a:pt x="10516" y="19912"/>
                  <a:pt x="10665" y="19956"/>
                  <a:pt x="10814" y="20000"/>
                </a:cubicBezTo>
                <a:lnTo>
                  <a:pt x="10959" y="20042"/>
                </a:lnTo>
                <a:cubicBezTo>
                  <a:pt x="11263" y="20130"/>
                  <a:pt x="11497" y="19738"/>
                  <a:pt x="11233" y="19510"/>
                </a:cubicBezTo>
                <a:cubicBezTo>
                  <a:pt x="11202" y="19485"/>
                  <a:pt x="11164" y="19466"/>
                  <a:pt x="11124" y="19455"/>
                </a:cubicBezTo>
                <a:cubicBezTo>
                  <a:pt x="10931" y="19399"/>
                  <a:pt x="10739" y="19342"/>
                  <a:pt x="10546" y="19281"/>
                </a:cubicBezTo>
                <a:close/>
                <a:moveTo>
                  <a:pt x="12880" y="19877"/>
                </a:moveTo>
                <a:cubicBezTo>
                  <a:pt x="12541" y="19814"/>
                  <a:pt x="12371" y="20275"/>
                  <a:pt x="12679" y="20445"/>
                </a:cubicBezTo>
                <a:cubicBezTo>
                  <a:pt x="12707" y="20459"/>
                  <a:pt x="12736" y="20470"/>
                  <a:pt x="12765" y="20476"/>
                </a:cubicBezTo>
                <a:cubicBezTo>
                  <a:pt x="12968" y="20516"/>
                  <a:pt x="13170" y="20554"/>
                  <a:pt x="13373" y="20589"/>
                </a:cubicBezTo>
                <a:cubicBezTo>
                  <a:pt x="13727" y="20644"/>
                  <a:pt x="13872" y="20158"/>
                  <a:pt x="13549" y="20009"/>
                </a:cubicBezTo>
                <a:cubicBezTo>
                  <a:pt x="13526" y="19998"/>
                  <a:pt x="13501" y="19992"/>
                  <a:pt x="13476" y="19986"/>
                </a:cubicBezTo>
                <a:cubicBezTo>
                  <a:pt x="13277" y="19952"/>
                  <a:pt x="13080" y="19914"/>
                  <a:pt x="12880" y="19877"/>
                </a:cubicBezTo>
                <a:close/>
                <a:moveTo>
                  <a:pt x="15270" y="20233"/>
                </a:moveTo>
                <a:cubicBezTo>
                  <a:pt x="15100" y="20210"/>
                  <a:pt x="14945" y="20334"/>
                  <a:pt x="14928" y="20505"/>
                </a:cubicBezTo>
                <a:cubicBezTo>
                  <a:pt x="14909" y="20675"/>
                  <a:pt x="15037" y="20826"/>
                  <a:pt x="15209" y="20841"/>
                </a:cubicBezTo>
                <a:cubicBezTo>
                  <a:pt x="15414" y="20862"/>
                  <a:pt x="15620" y="20881"/>
                  <a:pt x="15825" y="20897"/>
                </a:cubicBezTo>
                <a:cubicBezTo>
                  <a:pt x="16081" y="20916"/>
                  <a:pt x="16244" y="20631"/>
                  <a:pt x="16099" y="20419"/>
                </a:cubicBezTo>
                <a:cubicBezTo>
                  <a:pt x="16047" y="20342"/>
                  <a:pt x="15963" y="20294"/>
                  <a:pt x="15871" y="20287"/>
                </a:cubicBezTo>
                <a:cubicBezTo>
                  <a:pt x="15670" y="20273"/>
                  <a:pt x="15471" y="20254"/>
                  <a:pt x="15270" y="20233"/>
                </a:cubicBezTo>
                <a:close/>
                <a:moveTo>
                  <a:pt x="17682" y="20378"/>
                </a:moveTo>
                <a:cubicBezTo>
                  <a:pt x="17334" y="20378"/>
                  <a:pt x="17252" y="20860"/>
                  <a:pt x="17585" y="20975"/>
                </a:cubicBezTo>
                <a:cubicBezTo>
                  <a:pt x="17613" y="20983"/>
                  <a:pt x="17644" y="20990"/>
                  <a:pt x="17673" y="20990"/>
                </a:cubicBezTo>
                <a:cubicBezTo>
                  <a:pt x="17879" y="20994"/>
                  <a:pt x="18084" y="20994"/>
                  <a:pt x="18290" y="20994"/>
                </a:cubicBezTo>
                <a:cubicBezTo>
                  <a:pt x="18616" y="20994"/>
                  <a:pt x="18715" y="20539"/>
                  <a:pt x="18405" y="20407"/>
                </a:cubicBezTo>
                <a:cubicBezTo>
                  <a:pt x="18369" y="20392"/>
                  <a:pt x="18329" y="20384"/>
                  <a:pt x="18287" y="20384"/>
                </a:cubicBezTo>
                <a:cubicBezTo>
                  <a:pt x="18086" y="20384"/>
                  <a:pt x="17885" y="20382"/>
                  <a:pt x="17682" y="20378"/>
                </a:cubicBezTo>
                <a:close/>
                <a:moveTo>
                  <a:pt x="20102" y="20331"/>
                </a:moveTo>
                <a:cubicBezTo>
                  <a:pt x="19937" y="20346"/>
                  <a:pt x="19813" y="20489"/>
                  <a:pt x="19824" y="20654"/>
                </a:cubicBezTo>
                <a:cubicBezTo>
                  <a:pt x="19834" y="20820"/>
                  <a:pt x="19972" y="20948"/>
                  <a:pt x="20138" y="20941"/>
                </a:cubicBezTo>
                <a:cubicBezTo>
                  <a:pt x="20343" y="20931"/>
                  <a:pt x="20549" y="20916"/>
                  <a:pt x="20752" y="20901"/>
                </a:cubicBezTo>
                <a:cubicBezTo>
                  <a:pt x="20922" y="20889"/>
                  <a:pt x="21047" y="20742"/>
                  <a:pt x="21035" y="20575"/>
                </a:cubicBezTo>
                <a:cubicBezTo>
                  <a:pt x="21022" y="20405"/>
                  <a:pt x="20876" y="20279"/>
                  <a:pt x="20706" y="20292"/>
                </a:cubicBezTo>
                <a:cubicBezTo>
                  <a:pt x="20505" y="20306"/>
                  <a:pt x="20304" y="20321"/>
                  <a:pt x="20102" y="20331"/>
                </a:cubicBezTo>
                <a:close/>
                <a:moveTo>
                  <a:pt x="22475" y="20116"/>
                </a:moveTo>
                <a:cubicBezTo>
                  <a:pt x="22317" y="20155"/>
                  <a:pt x="22221" y="20310"/>
                  <a:pt x="22253" y="20470"/>
                </a:cubicBezTo>
                <a:cubicBezTo>
                  <a:pt x="22284" y="20629"/>
                  <a:pt x="22433" y="20736"/>
                  <a:pt x="22592" y="20713"/>
                </a:cubicBezTo>
                <a:cubicBezTo>
                  <a:pt x="22797" y="20688"/>
                  <a:pt x="22999" y="20658"/>
                  <a:pt x="23202" y="20629"/>
                </a:cubicBezTo>
                <a:cubicBezTo>
                  <a:pt x="23365" y="20600"/>
                  <a:pt x="23476" y="20447"/>
                  <a:pt x="23451" y="20283"/>
                </a:cubicBezTo>
                <a:cubicBezTo>
                  <a:pt x="23428" y="20120"/>
                  <a:pt x="23277" y="20005"/>
                  <a:pt x="23114" y="20025"/>
                </a:cubicBezTo>
                <a:lnTo>
                  <a:pt x="23080" y="20030"/>
                </a:lnTo>
                <a:lnTo>
                  <a:pt x="23139" y="19883"/>
                </a:lnTo>
                <a:lnTo>
                  <a:pt x="23183" y="19778"/>
                </a:lnTo>
                <a:lnTo>
                  <a:pt x="23227" y="19673"/>
                </a:lnTo>
                <a:lnTo>
                  <a:pt x="23273" y="19569"/>
                </a:lnTo>
                <a:cubicBezTo>
                  <a:pt x="23344" y="19416"/>
                  <a:pt x="23275" y="19235"/>
                  <a:pt x="23122" y="19164"/>
                </a:cubicBezTo>
                <a:cubicBezTo>
                  <a:pt x="22967" y="19095"/>
                  <a:pt x="22787" y="19162"/>
                  <a:pt x="22718" y="19317"/>
                </a:cubicBezTo>
                <a:lnTo>
                  <a:pt x="22667" y="19428"/>
                </a:lnTo>
                <a:lnTo>
                  <a:pt x="22619" y="19539"/>
                </a:lnTo>
                <a:lnTo>
                  <a:pt x="22573" y="19652"/>
                </a:lnTo>
                <a:lnTo>
                  <a:pt x="22529" y="19766"/>
                </a:lnTo>
                <a:lnTo>
                  <a:pt x="22477" y="19904"/>
                </a:lnTo>
                <a:cubicBezTo>
                  <a:pt x="22450" y="19971"/>
                  <a:pt x="22450" y="20046"/>
                  <a:pt x="22477" y="20116"/>
                </a:cubicBezTo>
                <a:close/>
                <a:moveTo>
                  <a:pt x="24902" y="19713"/>
                </a:moveTo>
                <a:cubicBezTo>
                  <a:pt x="24554" y="19789"/>
                  <a:pt x="24587" y="20294"/>
                  <a:pt x="24952" y="20317"/>
                </a:cubicBezTo>
                <a:cubicBezTo>
                  <a:pt x="24975" y="20319"/>
                  <a:pt x="25000" y="20315"/>
                  <a:pt x="25025" y="20310"/>
                </a:cubicBezTo>
                <a:cubicBezTo>
                  <a:pt x="25226" y="20271"/>
                  <a:pt x="25428" y="20227"/>
                  <a:pt x="25627" y="20183"/>
                </a:cubicBezTo>
                <a:cubicBezTo>
                  <a:pt x="25792" y="20147"/>
                  <a:pt x="25897" y="19984"/>
                  <a:pt x="25859" y="19818"/>
                </a:cubicBezTo>
                <a:cubicBezTo>
                  <a:pt x="25822" y="19652"/>
                  <a:pt x="25658" y="19550"/>
                  <a:pt x="25493" y="19587"/>
                </a:cubicBezTo>
                <a:cubicBezTo>
                  <a:pt x="25296" y="19631"/>
                  <a:pt x="25099" y="19673"/>
                  <a:pt x="24902" y="19713"/>
                </a:cubicBezTo>
                <a:close/>
                <a:moveTo>
                  <a:pt x="27257" y="19147"/>
                </a:moveTo>
                <a:cubicBezTo>
                  <a:pt x="26928" y="19244"/>
                  <a:pt x="26974" y="19724"/>
                  <a:pt x="27326" y="19747"/>
                </a:cubicBezTo>
                <a:cubicBezTo>
                  <a:pt x="27358" y="19749"/>
                  <a:pt x="27389" y="19745"/>
                  <a:pt x="27421" y="19736"/>
                </a:cubicBezTo>
                <a:cubicBezTo>
                  <a:pt x="27620" y="19682"/>
                  <a:pt x="27817" y="19623"/>
                  <a:pt x="28014" y="19564"/>
                </a:cubicBezTo>
                <a:cubicBezTo>
                  <a:pt x="28064" y="19550"/>
                  <a:pt x="28108" y="19523"/>
                  <a:pt x="28146" y="19487"/>
                </a:cubicBezTo>
                <a:cubicBezTo>
                  <a:pt x="28364" y="19256"/>
                  <a:pt x="28142" y="18892"/>
                  <a:pt x="27838" y="18980"/>
                </a:cubicBezTo>
                <a:cubicBezTo>
                  <a:pt x="27645" y="19036"/>
                  <a:pt x="27450" y="19093"/>
                  <a:pt x="27257" y="19147"/>
                </a:cubicBezTo>
                <a:close/>
                <a:moveTo>
                  <a:pt x="29535" y="18412"/>
                </a:moveTo>
                <a:cubicBezTo>
                  <a:pt x="29202" y="18573"/>
                  <a:pt x="29376" y="19070"/>
                  <a:pt x="29741" y="18986"/>
                </a:cubicBezTo>
                <a:cubicBezTo>
                  <a:pt x="29757" y="18980"/>
                  <a:pt x="29774" y="18973"/>
                  <a:pt x="29791" y="18967"/>
                </a:cubicBezTo>
                <a:cubicBezTo>
                  <a:pt x="29994" y="18873"/>
                  <a:pt x="30187" y="18760"/>
                  <a:pt x="30367" y="18630"/>
                </a:cubicBezTo>
                <a:cubicBezTo>
                  <a:pt x="30633" y="18435"/>
                  <a:pt x="30449" y="18018"/>
                  <a:pt x="30126" y="18083"/>
                </a:cubicBezTo>
                <a:cubicBezTo>
                  <a:pt x="30084" y="18091"/>
                  <a:pt x="30044" y="18108"/>
                  <a:pt x="30011" y="18133"/>
                </a:cubicBezTo>
                <a:cubicBezTo>
                  <a:pt x="29862" y="18240"/>
                  <a:pt x="29703" y="18334"/>
                  <a:pt x="29535" y="18412"/>
                </a:cubicBezTo>
                <a:close/>
                <a:moveTo>
                  <a:pt x="31130" y="16878"/>
                </a:moveTo>
                <a:cubicBezTo>
                  <a:pt x="31052" y="17024"/>
                  <a:pt x="31107" y="17207"/>
                  <a:pt x="31254" y="17286"/>
                </a:cubicBezTo>
                <a:cubicBezTo>
                  <a:pt x="31400" y="17366"/>
                  <a:pt x="31585" y="17314"/>
                  <a:pt x="31667" y="17167"/>
                </a:cubicBezTo>
                <a:cubicBezTo>
                  <a:pt x="31776" y="16970"/>
                  <a:pt x="31864" y="16760"/>
                  <a:pt x="31926" y="16544"/>
                </a:cubicBezTo>
                <a:cubicBezTo>
                  <a:pt x="31977" y="16381"/>
                  <a:pt x="31882" y="16207"/>
                  <a:pt x="31719" y="16161"/>
                </a:cubicBezTo>
                <a:cubicBezTo>
                  <a:pt x="31553" y="16113"/>
                  <a:pt x="31384" y="16211"/>
                  <a:pt x="31340" y="16377"/>
                </a:cubicBezTo>
                <a:cubicBezTo>
                  <a:pt x="31287" y="16551"/>
                  <a:pt x="31218" y="16718"/>
                  <a:pt x="31130" y="16878"/>
                </a:cubicBezTo>
                <a:close/>
                <a:moveTo>
                  <a:pt x="30855" y="15279"/>
                </a:moveTo>
                <a:cubicBezTo>
                  <a:pt x="31170" y="15379"/>
                  <a:pt x="31402" y="14977"/>
                  <a:pt x="31145" y="14753"/>
                </a:cubicBezTo>
                <a:cubicBezTo>
                  <a:pt x="31115" y="14727"/>
                  <a:pt x="31080" y="14709"/>
                  <a:pt x="31044" y="14696"/>
                </a:cubicBezTo>
                <a:cubicBezTo>
                  <a:pt x="30824" y="14627"/>
                  <a:pt x="30598" y="14587"/>
                  <a:pt x="30367" y="14574"/>
                </a:cubicBezTo>
                <a:cubicBezTo>
                  <a:pt x="30051" y="14554"/>
                  <a:pt x="29914" y="14981"/>
                  <a:pt x="30202" y="15147"/>
                </a:cubicBezTo>
                <a:cubicBezTo>
                  <a:pt x="30241" y="15170"/>
                  <a:pt x="30285" y="15182"/>
                  <a:pt x="30332" y="15184"/>
                </a:cubicBezTo>
                <a:cubicBezTo>
                  <a:pt x="30510" y="15193"/>
                  <a:pt x="30686" y="15224"/>
                  <a:pt x="30855" y="15279"/>
                </a:cubicBezTo>
                <a:close/>
                <a:moveTo>
                  <a:pt x="28605" y="15383"/>
                </a:moveTo>
                <a:cubicBezTo>
                  <a:pt x="28957" y="15291"/>
                  <a:pt x="28896" y="14782"/>
                  <a:pt x="28527" y="14782"/>
                </a:cubicBezTo>
                <a:cubicBezTo>
                  <a:pt x="28506" y="14782"/>
                  <a:pt x="28485" y="14784"/>
                  <a:pt x="28464" y="14788"/>
                </a:cubicBezTo>
                <a:cubicBezTo>
                  <a:pt x="28263" y="14836"/>
                  <a:pt x="28060" y="14889"/>
                  <a:pt x="27861" y="14945"/>
                </a:cubicBezTo>
                <a:cubicBezTo>
                  <a:pt x="27548" y="15036"/>
                  <a:pt x="27571" y="15488"/>
                  <a:pt x="27898" y="15541"/>
                </a:cubicBezTo>
                <a:cubicBezTo>
                  <a:pt x="27942" y="15547"/>
                  <a:pt x="27986" y="15545"/>
                  <a:pt x="28028" y="15532"/>
                </a:cubicBezTo>
                <a:cubicBezTo>
                  <a:pt x="28219" y="15478"/>
                  <a:pt x="28412" y="15427"/>
                  <a:pt x="28605" y="15383"/>
                </a:cubicBezTo>
                <a:close/>
                <a:moveTo>
                  <a:pt x="26387" y="16176"/>
                </a:moveTo>
                <a:cubicBezTo>
                  <a:pt x="26687" y="16004"/>
                  <a:pt x="26528" y="15549"/>
                  <a:pt x="26184" y="15606"/>
                </a:cubicBezTo>
                <a:cubicBezTo>
                  <a:pt x="26153" y="15612"/>
                  <a:pt x="26121" y="15624"/>
                  <a:pt x="26094" y="15639"/>
                </a:cubicBezTo>
                <a:lnTo>
                  <a:pt x="26023" y="15677"/>
                </a:lnTo>
                <a:lnTo>
                  <a:pt x="25916" y="15738"/>
                </a:lnTo>
                <a:lnTo>
                  <a:pt x="25811" y="15798"/>
                </a:lnTo>
                <a:lnTo>
                  <a:pt x="25706" y="15861"/>
                </a:lnTo>
                <a:lnTo>
                  <a:pt x="25604" y="15926"/>
                </a:lnTo>
                <a:lnTo>
                  <a:pt x="25547" y="15962"/>
                </a:lnTo>
                <a:cubicBezTo>
                  <a:pt x="25266" y="16150"/>
                  <a:pt x="25451" y="16593"/>
                  <a:pt x="25790" y="16511"/>
                </a:cubicBezTo>
                <a:cubicBezTo>
                  <a:pt x="25824" y="16505"/>
                  <a:pt x="25855" y="16490"/>
                  <a:pt x="25884" y="16471"/>
                </a:cubicBezTo>
                <a:lnTo>
                  <a:pt x="26025" y="16381"/>
                </a:lnTo>
                <a:lnTo>
                  <a:pt x="26121" y="16324"/>
                </a:lnTo>
                <a:lnTo>
                  <a:pt x="26218" y="16268"/>
                </a:lnTo>
                <a:lnTo>
                  <a:pt x="26318" y="16211"/>
                </a:lnTo>
                <a:lnTo>
                  <a:pt x="26387" y="16174"/>
                </a:lnTo>
                <a:close/>
                <a:moveTo>
                  <a:pt x="24549" y="17605"/>
                </a:moveTo>
                <a:cubicBezTo>
                  <a:pt x="24772" y="17353"/>
                  <a:pt x="24491" y="16980"/>
                  <a:pt x="24183" y="17129"/>
                </a:cubicBezTo>
                <a:cubicBezTo>
                  <a:pt x="24149" y="17146"/>
                  <a:pt x="24120" y="17169"/>
                  <a:pt x="24095" y="17196"/>
                </a:cubicBezTo>
                <a:lnTo>
                  <a:pt x="23984" y="17320"/>
                </a:lnTo>
                <a:lnTo>
                  <a:pt x="23908" y="17410"/>
                </a:lnTo>
                <a:lnTo>
                  <a:pt x="23833" y="17500"/>
                </a:lnTo>
                <a:lnTo>
                  <a:pt x="23759" y="17592"/>
                </a:lnTo>
                <a:lnTo>
                  <a:pt x="23688" y="17685"/>
                </a:lnTo>
                <a:cubicBezTo>
                  <a:pt x="23493" y="17936"/>
                  <a:pt x="23772" y="18286"/>
                  <a:pt x="24067" y="18144"/>
                </a:cubicBezTo>
                <a:cubicBezTo>
                  <a:pt x="24109" y="18123"/>
                  <a:pt x="24145" y="18093"/>
                  <a:pt x="24172" y="18055"/>
                </a:cubicBezTo>
                <a:lnTo>
                  <a:pt x="24239" y="17972"/>
                </a:lnTo>
                <a:lnTo>
                  <a:pt x="24306" y="17886"/>
                </a:lnTo>
                <a:lnTo>
                  <a:pt x="24375" y="17804"/>
                </a:lnTo>
                <a:lnTo>
                  <a:pt x="24445" y="17720"/>
                </a:lnTo>
                <a:lnTo>
                  <a:pt x="24549" y="17605"/>
                </a:lnTo>
                <a:close/>
                <a:moveTo>
                  <a:pt x="22582" y="21826"/>
                </a:moveTo>
                <a:cubicBezTo>
                  <a:pt x="22636" y="21526"/>
                  <a:pt x="22257" y="21333"/>
                  <a:pt x="22045" y="21576"/>
                </a:cubicBezTo>
                <a:cubicBezTo>
                  <a:pt x="22012" y="21616"/>
                  <a:pt x="21988" y="21666"/>
                  <a:pt x="21980" y="21719"/>
                </a:cubicBezTo>
                <a:lnTo>
                  <a:pt x="21942" y="21926"/>
                </a:lnTo>
                <a:lnTo>
                  <a:pt x="21924" y="22054"/>
                </a:lnTo>
                <a:lnTo>
                  <a:pt x="21905" y="22180"/>
                </a:lnTo>
                <a:lnTo>
                  <a:pt x="21882" y="22337"/>
                </a:lnTo>
                <a:cubicBezTo>
                  <a:pt x="21842" y="22660"/>
                  <a:pt x="22273" y="22815"/>
                  <a:pt x="22447" y="22532"/>
                </a:cubicBezTo>
                <a:cubicBezTo>
                  <a:pt x="22470" y="22494"/>
                  <a:pt x="22483" y="22454"/>
                  <a:pt x="22489" y="22413"/>
                </a:cubicBezTo>
                <a:cubicBezTo>
                  <a:pt x="22500" y="22324"/>
                  <a:pt x="22512" y="22234"/>
                  <a:pt x="22527" y="22146"/>
                </a:cubicBezTo>
                <a:lnTo>
                  <a:pt x="22546" y="22025"/>
                </a:lnTo>
                <a:lnTo>
                  <a:pt x="22582" y="21826"/>
                </a:lnTo>
                <a:close/>
                <a:moveTo>
                  <a:pt x="22382" y="24200"/>
                </a:moveTo>
                <a:cubicBezTo>
                  <a:pt x="22382" y="23894"/>
                  <a:pt x="21965" y="23783"/>
                  <a:pt x="21812" y="24047"/>
                </a:cubicBezTo>
                <a:cubicBezTo>
                  <a:pt x="21785" y="24095"/>
                  <a:pt x="21771" y="24150"/>
                  <a:pt x="21771" y="24206"/>
                </a:cubicBezTo>
                <a:cubicBezTo>
                  <a:pt x="21771" y="24414"/>
                  <a:pt x="21779" y="24619"/>
                  <a:pt x="21787" y="24829"/>
                </a:cubicBezTo>
                <a:cubicBezTo>
                  <a:pt x="21796" y="24997"/>
                  <a:pt x="21938" y="25126"/>
                  <a:pt x="22106" y="25118"/>
                </a:cubicBezTo>
                <a:cubicBezTo>
                  <a:pt x="22276" y="25112"/>
                  <a:pt x="22406" y="24967"/>
                  <a:pt x="22397" y="24800"/>
                </a:cubicBezTo>
                <a:cubicBezTo>
                  <a:pt x="22389" y="24598"/>
                  <a:pt x="22382" y="24399"/>
                  <a:pt x="22382" y="24200"/>
                </a:cubicBezTo>
                <a:close/>
                <a:moveTo>
                  <a:pt x="22584" y="26585"/>
                </a:moveTo>
                <a:cubicBezTo>
                  <a:pt x="22554" y="26422"/>
                  <a:pt x="22397" y="26311"/>
                  <a:pt x="22234" y="26338"/>
                </a:cubicBezTo>
                <a:cubicBezTo>
                  <a:pt x="22068" y="26367"/>
                  <a:pt x="21957" y="26520"/>
                  <a:pt x="21982" y="26686"/>
                </a:cubicBezTo>
                <a:cubicBezTo>
                  <a:pt x="22014" y="26891"/>
                  <a:pt x="22049" y="27092"/>
                  <a:pt x="22089" y="27298"/>
                </a:cubicBezTo>
                <a:cubicBezTo>
                  <a:pt x="22120" y="27465"/>
                  <a:pt x="22282" y="27576"/>
                  <a:pt x="22450" y="27543"/>
                </a:cubicBezTo>
                <a:cubicBezTo>
                  <a:pt x="22617" y="27509"/>
                  <a:pt x="22726" y="27344"/>
                  <a:pt x="22688" y="27178"/>
                </a:cubicBezTo>
                <a:cubicBezTo>
                  <a:pt x="22651" y="26981"/>
                  <a:pt x="22615" y="26782"/>
                  <a:pt x="22584" y="26585"/>
                </a:cubicBezTo>
                <a:close/>
                <a:moveTo>
                  <a:pt x="23120" y="28926"/>
                </a:moveTo>
                <a:cubicBezTo>
                  <a:pt x="23072" y="28765"/>
                  <a:pt x="22900" y="28675"/>
                  <a:pt x="22739" y="28723"/>
                </a:cubicBezTo>
                <a:cubicBezTo>
                  <a:pt x="22577" y="28771"/>
                  <a:pt x="22487" y="28943"/>
                  <a:pt x="22535" y="29104"/>
                </a:cubicBezTo>
                <a:cubicBezTo>
                  <a:pt x="22594" y="29303"/>
                  <a:pt x="22657" y="29498"/>
                  <a:pt x="22722" y="29695"/>
                </a:cubicBezTo>
                <a:cubicBezTo>
                  <a:pt x="22776" y="29854"/>
                  <a:pt x="22948" y="29940"/>
                  <a:pt x="23110" y="29888"/>
                </a:cubicBezTo>
                <a:cubicBezTo>
                  <a:pt x="23269" y="29833"/>
                  <a:pt x="23355" y="29660"/>
                  <a:pt x="23300" y="29500"/>
                </a:cubicBezTo>
                <a:cubicBezTo>
                  <a:pt x="23238" y="29310"/>
                  <a:pt x="23177" y="29119"/>
                  <a:pt x="23120" y="28926"/>
                </a:cubicBezTo>
                <a:close/>
                <a:moveTo>
                  <a:pt x="23946" y="31187"/>
                </a:moveTo>
                <a:cubicBezTo>
                  <a:pt x="23816" y="30890"/>
                  <a:pt x="23361" y="30974"/>
                  <a:pt x="23361" y="31315"/>
                </a:cubicBezTo>
                <a:cubicBezTo>
                  <a:pt x="23361" y="31355"/>
                  <a:pt x="23370" y="31395"/>
                  <a:pt x="23386" y="31433"/>
                </a:cubicBezTo>
                <a:cubicBezTo>
                  <a:pt x="23468" y="31621"/>
                  <a:pt x="23554" y="31810"/>
                  <a:pt x="23642" y="31996"/>
                </a:cubicBezTo>
                <a:cubicBezTo>
                  <a:pt x="23789" y="32300"/>
                  <a:pt x="24246" y="32183"/>
                  <a:pt x="24223" y="31839"/>
                </a:cubicBezTo>
                <a:cubicBezTo>
                  <a:pt x="24220" y="31803"/>
                  <a:pt x="24210" y="31768"/>
                  <a:pt x="24195" y="31736"/>
                </a:cubicBezTo>
                <a:cubicBezTo>
                  <a:pt x="24109" y="31554"/>
                  <a:pt x="24026" y="31374"/>
                  <a:pt x="23946" y="31187"/>
                </a:cubicBezTo>
                <a:close/>
                <a:moveTo>
                  <a:pt x="25031" y="33335"/>
                </a:moveTo>
                <a:cubicBezTo>
                  <a:pt x="24874" y="33063"/>
                  <a:pt x="24440" y="33180"/>
                  <a:pt x="24464" y="33518"/>
                </a:cubicBezTo>
                <a:cubicBezTo>
                  <a:pt x="24468" y="33562"/>
                  <a:pt x="24480" y="33604"/>
                  <a:pt x="24503" y="33643"/>
                </a:cubicBezTo>
                <a:cubicBezTo>
                  <a:pt x="24606" y="33822"/>
                  <a:pt x="24713" y="34000"/>
                  <a:pt x="24822" y="34176"/>
                </a:cubicBezTo>
                <a:cubicBezTo>
                  <a:pt x="24998" y="34452"/>
                  <a:pt x="25428" y="34302"/>
                  <a:pt x="25384" y="33966"/>
                </a:cubicBezTo>
                <a:cubicBezTo>
                  <a:pt x="25377" y="33926"/>
                  <a:pt x="25363" y="33887"/>
                  <a:pt x="25342" y="33853"/>
                </a:cubicBezTo>
                <a:cubicBezTo>
                  <a:pt x="25237" y="33681"/>
                  <a:pt x="25132" y="33509"/>
                  <a:pt x="25031" y="33335"/>
                </a:cubicBezTo>
                <a:close/>
                <a:moveTo>
                  <a:pt x="26358" y="35343"/>
                </a:moveTo>
                <a:cubicBezTo>
                  <a:pt x="26146" y="35069"/>
                  <a:pt x="25710" y="35297"/>
                  <a:pt x="25828" y="35634"/>
                </a:cubicBezTo>
                <a:cubicBezTo>
                  <a:pt x="25838" y="35662"/>
                  <a:pt x="25853" y="35687"/>
                  <a:pt x="25870" y="35710"/>
                </a:cubicBezTo>
                <a:cubicBezTo>
                  <a:pt x="25993" y="35878"/>
                  <a:pt x="26119" y="36041"/>
                  <a:pt x="26249" y="36202"/>
                </a:cubicBezTo>
                <a:cubicBezTo>
                  <a:pt x="26452" y="36456"/>
                  <a:pt x="26867" y="36255"/>
                  <a:pt x="26779" y="35926"/>
                </a:cubicBezTo>
                <a:cubicBezTo>
                  <a:pt x="26769" y="35888"/>
                  <a:pt x="26750" y="35850"/>
                  <a:pt x="26725" y="35819"/>
                </a:cubicBezTo>
                <a:cubicBezTo>
                  <a:pt x="26601" y="35662"/>
                  <a:pt x="26478" y="35504"/>
                  <a:pt x="26358" y="35343"/>
                </a:cubicBezTo>
                <a:close/>
                <a:moveTo>
                  <a:pt x="27911" y="37181"/>
                </a:moveTo>
                <a:cubicBezTo>
                  <a:pt x="27794" y="37062"/>
                  <a:pt x="27601" y="37057"/>
                  <a:pt x="27479" y="37173"/>
                </a:cubicBezTo>
                <a:cubicBezTo>
                  <a:pt x="27358" y="37288"/>
                  <a:pt x="27354" y="37481"/>
                  <a:pt x="27469" y="37604"/>
                </a:cubicBezTo>
                <a:lnTo>
                  <a:pt x="27584" y="37724"/>
                </a:lnTo>
                <a:lnTo>
                  <a:pt x="27697" y="37839"/>
                </a:lnTo>
                <a:lnTo>
                  <a:pt x="27905" y="38047"/>
                </a:lnTo>
                <a:cubicBezTo>
                  <a:pt x="28024" y="38164"/>
                  <a:pt x="28219" y="38162"/>
                  <a:pt x="28336" y="38042"/>
                </a:cubicBezTo>
                <a:cubicBezTo>
                  <a:pt x="28454" y="37921"/>
                  <a:pt x="28452" y="37728"/>
                  <a:pt x="28332" y="37611"/>
                </a:cubicBezTo>
                <a:cubicBezTo>
                  <a:pt x="28227" y="37506"/>
                  <a:pt x="28125" y="37403"/>
                  <a:pt x="28022" y="37298"/>
                </a:cubicBezTo>
                <a:close/>
                <a:moveTo>
                  <a:pt x="29673" y="38814"/>
                </a:moveTo>
                <a:cubicBezTo>
                  <a:pt x="29625" y="38774"/>
                  <a:pt x="29565" y="38751"/>
                  <a:pt x="29502" y="38747"/>
                </a:cubicBezTo>
                <a:cubicBezTo>
                  <a:pt x="29206" y="38726"/>
                  <a:pt x="29059" y="39103"/>
                  <a:pt x="29292" y="39289"/>
                </a:cubicBezTo>
                <a:lnTo>
                  <a:pt x="29514" y="39468"/>
                </a:lnTo>
                <a:lnTo>
                  <a:pt x="29644" y="39568"/>
                </a:lnTo>
                <a:lnTo>
                  <a:pt x="29780" y="39673"/>
                </a:lnTo>
                <a:cubicBezTo>
                  <a:pt x="30059" y="39876"/>
                  <a:pt x="30409" y="39543"/>
                  <a:pt x="30212" y="39252"/>
                </a:cubicBezTo>
                <a:cubicBezTo>
                  <a:pt x="30193" y="39227"/>
                  <a:pt x="30170" y="39203"/>
                  <a:pt x="30145" y="39185"/>
                </a:cubicBezTo>
                <a:lnTo>
                  <a:pt x="30017" y="39086"/>
                </a:lnTo>
                <a:lnTo>
                  <a:pt x="29894" y="38988"/>
                </a:lnTo>
                <a:close/>
                <a:moveTo>
                  <a:pt x="31631" y="40203"/>
                </a:moveTo>
                <a:cubicBezTo>
                  <a:pt x="31350" y="40033"/>
                  <a:pt x="31029" y="40373"/>
                  <a:pt x="31229" y="40647"/>
                </a:cubicBezTo>
                <a:cubicBezTo>
                  <a:pt x="31252" y="40679"/>
                  <a:pt x="31281" y="40706"/>
                  <a:pt x="31314" y="40725"/>
                </a:cubicBezTo>
                <a:lnTo>
                  <a:pt x="31413" y="40786"/>
                </a:lnTo>
                <a:lnTo>
                  <a:pt x="31555" y="40870"/>
                </a:lnTo>
                <a:lnTo>
                  <a:pt x="31698" y="40955"/>
                </a:lnTo>
                <a:lnTo>
                  <a:pt x="31851" y="41041"/>
                </a:lnTo>
                <a:cubicBezTo>
                  <a:pt x="31998" y="41125"/>
                  <a:pt x="32186" y="41073"/>
                  <a:pt x="32268" y="40926"/>
                </a:cubicBezTo>
                <a:cubicBezTo>
                  <a:pt x="32352" y="40777"/>
                  <a:pt x="32297" y="40589"/>
                  <a:pt x="32149" y="40509"/>
                </a:cubicBezTo>
                <a:lnTo>
                  <a:pt x="32006" y="40427"/>
                </a:lnTo>
                <a:lnTo>
                  <a:pt x="31868" y="40346"/>
                </a:lnTo>
                <a:lnTo>
                  <a:pt x="31631" y="40203"/>
                </a:lnTo>
                <a:close/>
                <a:moveTo>
                  <a:pt x="33756" y="41318"/>
                </a:moveTo>
                <a:cubicBezTo>
                  <a:pt x="33463" y="41190"/>
                  <a:pt x="33192" y="41551"/>
                  <a:pt x="33408" y="41802"/>
                </a:cubicBezTo>
                <a:cubicBezTo>
                  <a:pt x="33437" y="41836"/>
                  <a:pt x="33475" y="41861"/>
                  <a:pt x="33515" y="41880"/>
                </a:cubicBezTo>
                <a:lnTo>
                  <a:pt x="33657" y="41940"/>
                </a:lnTo>
                <a:lnTo>
                  <a:pt x="33815" y="42005"/>
                </a:lnTo>
                <a:lnTo>
                  <a:pt x="33972" y="42070"/>
                </a:lnTo>
                <a:lnTo>
                  <a:pt x="34087" y="42119"/>
                </a:lnTo>
                <a:cubicBezTo>
                  <a:pt x="34364" y="42230"/>
                  <a:pt x="34621" y="41909"/>
                  <a:pt x="34452" y="41662"/>
                </a:cubicBezTo>
                <a:cubicBezTo>
                  <a:pt x="34418" y="41611"/>
                  <a:pt x="34368" y="41572"/>
                  <a:pt x="34311" y="41551"/>
                </a:cubicBezTo>
                <a:lnTo>
                  <a:pt x="34202" y="41507"/>
                </a:lnTo>
                <a:lnTo>
                  <a:pt x="34049" y="41442"/>
                </a:lnTo>
                <a:lnTo>
                  <a:pt x="33896" y="413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86"/>
          <p:cNvSpPr/>
          <p:nvPr/>
        </p:nvSpPr>
        <p:spPr>
          <a:xfrm>
            <a:off x="4474671" y="1146990"/>
            <a:ext cx="539669" cy="718240"/>
          </a:xfrm>
          <a:custGeom>
            <a:avLst/>
            <a:gdLst/>
            <a:ahLst/>
            <a:cxnLst/>
            <a:rect l="l" t="t" r="r" b="b"/>
            <a:pathLst>
              <a:path w="17465" h="23244" extrusionOk="0">
                <a:moveTo>
                  <a:pt x="95" y="4718"/>
                </a:moveTo>
                <a:cubicBezTo>
                  <a:pt x="51" y="4653"/>
                  <a:pt x="28" y="4579"/>
                  <a:pt x="28" y="4502"/>
                </a:cubicBezTo>
                <a:cubicBezTo>
                  <a:pt x="1" y="1960"/>
                  <a:pt x="2459" y="0"/>
                  <a:pt x="4932" y="398"/>
                </a:cubicBezTo>
                <a:cubicBezTo>
                  <a:pt x="5060" y="369"/>
                  <a:pt x="5196" y="459"/>
                  <a:pt x="5292" y="539"/>
                </a:cubicBezTo>
                <a:cubicBezTo>
                  <a:pt x="5458" y="671"/>
                  <a:pt x="5613" y="843"/>
                  <a:pt x="5754" y="1000"/>
                </a:cubicBezTo>
                <a:cubicBezTo>
                  <a:pt x="6240" y="1545"/>
                  <a:pt x="6697" y="2146"/>
                  <a:pt x="7135" y="2729"/>
                </a:cubicBezTo>
                <a:cubicBezTo>
                  <a:pt x="7759" y="3559"/>
                  <a:pt x="8365" y="4401"/>
                  <a:pt x="8964" y="5248"/>
                </a:cubicBezTo>
                <a:cubicBezTo>
                  <a:pt x="9652" y="6216"/>
                  <a:pt x="10333" y="7191"/>
                  <a:pt x="11005" y="8169"/>
                </a:cubicBezTo>
                <a:cubicBezTo>
                  <a:pt x="12196" y="9896"/>
                  <a:pt x="13378" y="11629"/>
                  <a:pt x="14549" y="13369"/>
                </a:cubicBezTo>
                <a:cubicBezTo>
                  <a:pt x="14964" y="13981"/>
                  <a:pt x="15381" y="14595"/>
                  <a:pt x="15798" y="15207"/>
                </a:cubicBezTo>
                <a:cubicBezTo>
                  <a:pt x="15932" y="15404"/>
                  <a:pt x="16067" y="15601"/>
                  <a:pt x="16205" y="15798"/>
                </a:cubicBezTo>
                <a:cubicBezTo>
                  <a:pt x="16278" y="15902"/>
                  <a:pt x="16352" y="16011"/>
                  <a:pt x="16431" y="16112"/>
                </a:cubicBezTo>
                <a:cubicBezTo>
                  <a:pt x="16473" y="16169"/>
                  <a:pt x="16528" y="16391"/>
                  <a:pt x="16547" y="16462"/>
                </a:cubicBezTo>
                <a:cubicBezTo>
                  <a:pt x="16611" y="16703"/>
                  <a:pt x="16672" y="16948"/>
                  <a:pt x="16729" y="17191"/>
                </a:cubicBezTo>
                <a:cubicBezTo>
                  <a:pt x="16905" y="17916"/>
                  <a:pt x="17060" y="18648"/>
                  <a:pt x="17190" y="19381"/>
                </a:cubicBezTo>
                <a:cubicBezTo>
                  <a:pt x="17311" y="20069"/>
                  <a:pt x="17423" y="20796"/>
                  <a:pt x="17446" y="21496"/>
                </a:cubicBezTo>
                <a:cubicBezTo>
                  <a:pt x="17456" y="21865"/>
                  <a:pt x="17464" y="22588"/>
                  <a:pt x="17135" y="22839"/>
                </a:cubicBezTo>
                <a:cubicBezTo>
                  <a:pt x="16607" y="23244"/>
                  <a:pt x="15796" y="22959"/>
                  <a:pt x="15297" y="22644"/>
                </a:cubicBezTo>
                <a:cubicBezTo>
                  <a:pt x="15071" y="22502"/>
                  <a:pt x="14847" y="22351"/>
                  <a:pt x="14625" y="22204"/>
                </a:cubicBezTo>
                <a:cubicBezTo>
                  <a:pt x="14233" y="21944"/>
                  <a:pt x="13841" y="21685"/>
                  <a:pt x="13451" y="21423"/>
                </a:cubicBezTo>
                <a:cubicBezTo>
                  <a:pt x="13030" y="21142"/>
                  <a:pt x="12611" y="20857"/>
                  <a:pt x="12192" y="20572"/>
                </a:cubicBezTo>
                <a:cubicBezTo>
                  <a:pt x="12049" y="20475"/>
                  <a:pt x="11909" y="20377"/>
                  <a:pt x="11770" y="20278"/>
                </a:cubicBezTo>
                <a:cubicBezTo>
                  <a:pt x="11714" y="20236"/>
                  <a:pt x="11607" y="20169"/>
                  <a:pt x="11563" y="20104"/>
                </a:cubicBezTo>
                <a:cubicBezTo>
                  <a:pt x="11313" y="19736"/>
                  <a:pt x="11047" y="19371"/>
                  <a:pt x="10787" y="19010"/>
                </a:cubicBezTo>
                <a:cubicBezTo>
                  <a:pt x="10349" y="18403"/>
                  <a:pt x="9909" y="17799"/>
                  <a:pt x="9465" y="17195"/>
                </a:cubicBezTo>
                <a:cubicBezTo>
                  <a:pt x="8283" y="15586"/>
                  <a:pt x="7095" y="13983"/>
                  <a:pt x="5900" y="12382"/>
                </a:cubicBezTo>
                <a:cubicBezTo>
                  <a:pt x="4712" y="10789"/>
                  <a:pt x="3519" y="9200"/>
                  <a:pt x="2321" y="7614"/>
                </a:cubicBezTo>
                <a:cubicBezTo>
                  <a:pt x="1870" y="7019"/>
                  <a:pt x="1417" y="6423"/>
                  <a:pt x="963" y="5830"/>
                </a:cubicBezTo>
                <a:cubicBezTo>
                  <a:pt x="688" y="5474"/>
                  <a:pt x="412" y="5112"/>
                  <a:pt x="129" y="4764"/>
                </a:cubicBezTo>
                <a:cubicBezTo>
                  <a:pt x="116" y="4749"/>
                  <a:pt x="103" y="4732"/>
                  <a:pt x="95" y="4715"/>
                </a:cubicBezTo>
                <a:close/>
                <a:moveTo>
                  <a:pt x="14855" y="21305"/>
                </a:moveTo>
                <a:cubicBezTo>
                  <a:pt x="14943" y="21368"/>
                  <a:pt x="15031" y="21429"/>
                  <a:pt x="15121" y="21490"/>
                </a:cubicBezTo>
                <a:cubicBezTo>
                  <a:pt x="15432" y="21699"/>
                  <a:pt x="15769" y="21915"/>
                  <a:pt x="16106" y="22076"/>
                </a:cubicBezTo>
                <a:cubicBezTo>
                  <a:pt x="16222" y="22133"/>
                  <a:pt x="16343" y="22179"/>
                  <a:pt x="16469" y="22208"/>
                </a:cubicBezTo>
                <a:cubicBezTo>
                  <a:pt x="16492" y="22213"/>
                  <a:pt x="16572" y="22225"/>
                  <a:pt x="16599" y="22215"/>
                </a:cubicBezTo>
                <a:cubicBezTo>
                  <a:pt x="16829" y="21976"/>
                  <a:pt x="16756" y="21368"/>
                  <a:pt x="16708" y="21079"/>
                </a:cubicBezTo>
                <a:cubicBezTo>
                  <a:pt x="16655" y="20783"/>
                  <a:pt x="16586" y="20492"/>
                  <a:pt x="16498" y="20207"/>
                </a:cubicBezTo>
                <a:cubicBezTo>
                  <a:pt x="16201" y="20366"/>
                  <a:pt x="15914" y="20542"/>
                  <a:pt x="15641" y="20737"/>
                </a:cubicBezTo>
                <a:cubicBezTo>
                  <a:pt x="15373" y="20920"/>
                  <a:pt x="15113" y="21112"/>
                  <a:pt x="14855" y="21305"/>
                </a:cubicBezTo>
                <a:close/>
                <a:moveTo>
                  <a:pt x="6158" y="2940"/>
                </a:moveTo>
                <a:cubicBezTo>
                  <a:pt x="5672" y="2349"/>
                  <a:pt x="5209" y="1746"/>
                  <a:pt x="4678" y="1193"/>
                </a:cubicBezTo>
                <a:cubicBezTo>
                  <a:pt x="3209" y="1063"/>
                  <a:pt x="1667" y="1916"/>
                  <a:pt x="1053" y="3267"/>
                </a:cubicBezTo>
                <a:cubicBezTo>
                  <a:pt x="894" y="3617"/>
                  <a:pt x="806" y="3992"/>
                  <a:pt x="791" y="4376"/>
                </a:cubicBezTo>
                <a:cubicBezTo>
                  <a:pt x="1172" y="4854"/>
                  <a:pt x="1545" y="5342"/>
                  <a:pt x="1916" y="5826"/>
                </a:cubicBezTo>
                <a:cubicBezTo>
                  <a:pt x="2185" y="4871"/>
                  <a:pt x="2855" y="4124"/>
                  <a:pt x="3723" y="3621"/>
                </a:cubicBezTo>
                <a:cubicBezTo>
                  <a:pt x="4425" y="3217"/>
                  <a:pt x="5320" y="2945"/>
                  <a:pt x="6158" y="2940"/>
                </a:cubicBezTo>
                <a:close/>
                <a:moveTo>
                  <a:pt x="7206" y="4212"/>
                </a:moveTo>
                <a:cubicBezTo>
                  <a:pt x="7089" y="4068"/>
                  <a:pt x="6971" y="3921"/>
                  <a:pt x="6854" y="3777"/>
                </a:cubicBezTo>
                <a:cubicBezTo>
                  <a:pt x="6845" y="3774"/>
                  <a:pt x="6837" y="3774"/>
                  <a:pt x="6829" y="3772"/>
                </a:cubicBezTo>
                <a:cubicBezTo>
                  <a:pt x="6062" y="3584"/>
                  <a:pt x="4957" y="3944"/>
                  <a:pt x="4282" y="4303"/>
                </a:cubicBezTo>
                <a:cubicBezTo>
                  <a:pt x="3576" y="4678"/>
                  <a:pt x="2796" y="5306"/>
                  <a:pt x="2593" y="6120"/>
                </a:cubicBezTo>
                <a:cubicBezTo>
                  <a:pt x="2549" y="6294"/>
                  <a:pt x="2535" y="6476"/>
                  <a:pt x="2549" y="6656"/>
                </a:cubicBezTo>
                <a:lnTo>
                  <a:pt x="2801" y="6985"/>
                </a:lnTo>
                <a:cubicBezTo>
                  <a:pt x="3176" y="6115"/>
                  <a:pt x="4031" y="5384"/>
                  <a:pt x="4815" y="4931"/>
                </a:cubicBezTo>
                <a:cubicBezTo>
                  <a:pt x="5506" y="4533"/>
                  <a:pt x="6378" y="4215"/>
                  <a:pt x="7206" y="4212"/>
                </a:cubicBezTo>
                <a:close/>
                <a:moveTo>
                  <a:pt x="13512" y="16705"/>
                </a:moveTo>
                <a:cubicBezTo>
                  <a:pt x="14111" y="16347"/>
                  <a:pt x="14769" y="16158"/>
                  <a:pt x="15457" y="16091"/>
                </a:cubicBezTo>
                <a:cubicBezTo>
                  <a:pt x="14633" y="15001"/>
                  <a:pt x="13851" y="13882"/>
                  <a:pt x="13089" y="12748"/>
                </a:cubicBezTo>
                <a:cubicBezTo>
                  <a:pt x="12309" y="11585"/>
                  <a:pt x="11550" y="10407"/>
                  <a:pt x="10781" y="9238"/>
                </a:cubicBezTo>
                <a:cubicBezTo>
                  <a:pt x="9849" y="7821"/>
                  <a:pt x="8897" y="6419"/>
                  <a:pt x="7870" y="5068"/>
                </a:cubicBezTo>
                <a:cubicBezTo>
                  <a:pt x="7841" y="5068"/>
                  <a:pt x="7809" y="5063"/>
                  <a:pt x="7780" y="5055"/>
                </a:cubicBezTo>
                <a:cubicBezTo>
                  <a:pt x="7233" y="4906"/>
                  <a:pt x="6395" y="5170"/>
                  <a:pt x="5827" y="5413"/>
                </a:cubicBezTo>
                <a:cubicBezTo>
                  <a:pt x="6076" y="5734"/>
                  <a:pt x="6313" y="6063"/>
                  <a:pt x="6546" y="6394"/>
                </a:cubicBezTo>
                <a:cubicBezTo>
                  <a:pt x="6889" y="6882"/>
                  <a:pt x="7223" y="7377"/>
                  <a:pt x="7552" y="7874"/>
                </a:cubicBezTo>
                <a:cubicBezTo>
                  <a:pt x="8321" y="9035"/>
                  <a:pt x="9071" y="10206"/>
                  <a:pt x="9830" y="11374"/>
                </a:cubicBezTo>
                <a:cubicBezTo>
                  <a:pt x="10488" y="12388"/>
                  <a:pt x="11148" y="13400"/>
                  <a:pt x="11831" y="14398"/>
                </a:cubicBezTo>
                <a:cubicBezTo>
                  <a:pt x="12366" y="15177"/>
                  <a:pt x="12919" y="15967"/>
                  <a:pt x="13512" y="16705"/>
                </a:cubicBezTo>
                <a:close/>
                <a:moveTo>
                  <a:pt x="12879" y="17133"/>
                </a:moveTo>
                <a:cubicBezTo>
                  <a:pt x="12296" y="16397"/>
                  <a:pt x="11752" y="15613"/>
                  <a:pt x="11221" y="14840"/>
                </a:cubicBezTo>
                <a:cubicBezTo>
                  <a:pt x="10526" y="13826"/>
                  <a:pt x="9851" y="12801"/>
                  <a:pt x="9174" y="11774"/>
                </a:cubicBezTo>
                <a:cubicBezTo>
                  <a:pt x="8394" y="10592"/>
                  <a:pt x="7619" y="9408"/>
                  <a:pt x="6818" y="8240"/>
                </a:cubicBezTo>
                <a:cubicBezTo>
                  <a:pt x="6483" y="7750"/>
                  <a:pt x="6141" y="7264"/>
                  <a:pt x="5791" y="6788"/>
                </a:cubicBezTo>
                <a:cubicBezTo>
                  <a:pt x="5548" y="6459"/>
                  <a:pt x="5299" y="6130"/>
                  <a:pt x="5035" y="5820"/>
                </a:cubicBezTo>
                <a:cubicBezTo>
                  <a:pt x="4379" y="6216"/>
                  <a:pt x="3436" y="6952"/>
                  <a:pt x="3377" y="7731"/>
                </a:cubicBezTo>
                <a:cubicBezTo>
                  <a:pt x="3377" y="7733"/>
                  <a:pt x="3377" y="7737"/>
                  <a:pt x="3377" y="7742"/>
                </a:cubicBezTo>
                <a:cubicBezTo>
                  <a:pt x="4421" y="9114"/>
                  <a:pt x="5458" y="10491"/>
                  <a:pt x="6493" y="11870"/>
                </a:cubicBezTo>
                <a:cubicBezTo>
                  <a:pt x="7562" y="13293"/>
                  <a:pt x="8625" y="14718"/>
                  <a:pt x="9683" y="16148"/>
                </a:cubicBezTo>
                <a:cubicBezTo>
                  <a:pt x="10108" y="16724"/>
                  <a:pt x="10532" y="17302"/>
                  <a:pt x="10953" y="17881"/>
                </a:cubicBezTo>
                <a:cubicBezTo>
                  <a:pt x="11181" y="18197"/>
                  <a:pt x="11412" y="18514"/>
                  <a:pt x="11634" y="18832"/>
                </a:cubicBezTo>
                <a:cubicBezTo>
                  <a:pt x="11863" y="18178"/>
                  <a:pt x="12326" y="17535"/>
                  <a:pt x="12879" y="17135"/>
                </a:cubicBezTo>
                <a:close/>
                <a:moveTo>
                  <a:pt x="16285" y="19461"/>
                </a:moveTo>
                <a:cubicBezTo>
                  <a:pt x="16153" y="18587"/>
                  <a:pt x="15970" y="17707"/>
                  <a:pt x="15765" y="16846"/>
                </a:cubicBezTo>
                <a:cubicBezTo>
                  <a:pt x="15046" y="16942"/>
                  <a:pt x="14220" y="17338"/>
                  <a:pt x="13596" y="17669"/>
                </a:cubicBezTo>
                <a:cubicBezTo>
                  <a:pt x="13005" y="18055"/>
                  <a:pt x="12240" y="18874"/>
                  <a:pt x="12275" y="19637"/>
                </a:cubicBezTo>
                <a:cubicBezTo>
                  <a:pt x="12552" y="19834"/>
                  <a:pt x="12858" y="20008"/>
                  <a:pt x="13149" y="20180"/>
                </a:cubicBezTo>
                <a:cubicBezTo>
                  <a:pt x="13508" y="20389"/>
                  <a:pt x="13862" y="20605"/>
                  <a:pt x="14204" y="20842"/>
                </a:cubicBezTo>
                <a:cubicBezTo>
                  <a:pt x="14543" y="20588"/>
                  <a:pt x="14883" y="20333"/>
                  <a:pt x="15233" y="20092"/>
                </a:cubicBezTo>
                <a:cubicBezTo>
                  <a:pt x="15564" y="19863"/>
                  <a:pt x="15920" y="19635"/>
                  <a:pt x="16287" y="194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3"/>
        <p:cNvGrpSpPr/>
        <p:nvPr/>
      </p:nvGrpSpPr>
      <p:grpSpPr>
        <a:xfrm>
          <a:off x="0" y="0"/>
          <a:ext cx="0" cy="0"/>
          <a:chOff x="0" y="0"/>
          <a:chExt cx="0" cy="0"/>
        </a:xfrm>
      </p:grpSpPr>
      <p:sp>
        <p:nvSpPr>
          <p:cNvPr id="2996" name="Google Shape;2996;p89"/>
          <p:cNvSpPr txBox="1">
            <a:spLocks noGrp="1"/>
          </p:cNvSpPr>
          <p:nvPr>
            <p:ph type="subTitle" idx="1"/>
          </p:nvPr>
        </p:nvSpPr>
        <p:spPr>
          <a:xfrm>
            <a:off x="1616095" y="761058"/>
            <a:ext cx="3127800" cy="670500"/>
          </a:xfrm>
          <a:prstGeom prst="rect">
            <a:avLst/>
          </a:prstGeom>
        </p:spPr>
        <p:txBody>
          <a:bodyPr spcFirstLastPara="1" wrap="square" lIns="91425" tIns="91425" rIns="91425" bIns="91425" anchor="t" anchorCtr="0">
            <a:normAutofit fontScale="92500"/>
          </a:bodyPr>
          <a:lstStyle/>
          <a:p>
            <a:pPr marL="0" indent="0"/>
            <a:r>
              <a:rPr lang="en" dirty="0"/>
              <a:t>The Free Application For Federal Student Aid is open on December 1st. </a:t>
            </a:r>
          </a:p>
        </p:txBody>
      </p:sp>
      <p:sp>
        <p:nvSpPr>
          <p:cNvPr id="2997" name="Google Shape;2997;p89"/>
          <p:cNvSpPr txBox="1">
            <a:spLocks noGrp="1"/>
          </p:cNvSpPr>
          <p:nvPr>
            <p:ph type="title"/>
          </p:nvPr>
        </p:nvSpPr>
        <p:spPr>
          <a:xfrm>
            <a:off x="1861594" y="382321"/>
            <a:ext cx="3127800" cy="577800"/>
          </a:xfrm>
          <a:prstGeom prst="rect">
            <a:avLst/>
          </a:prstGeom>
        </p:spPr>
        <p:txBody>
          <a:bodyPr spcFirstLastPara="1" wrap="square" lIns="91425" tIns="91425" rIns="91425" bIns="91425" anchor="ctr" anchorCtr="0">
            <a:normAutofit fontScale="90000"/>
          </a:bodyPr>
          <a:lstStyle/>
          <a:p>
            <a:r>
              <a:rPr lang="en" dirty="0"/>
              <a:t>FAFSA Opens</a:t>
            </a:r>
            <a:endParaRPr dirty="0"/>
          </a:p>
        </p:txBody>
      </p:sp>
      <p:sp>
        <p:nvSpPr>
          <p:cNvPr id="2998" name="Google Shape;2998;p89"/>
          <p:cNvSpPr txBox="1">
            <a:spLocks noGrp="1"/>
          </p:cNvSpPr>
          <p:nvPr>
            <p:ph type="subTitle" idx="2"/>
          </p:nvPr>
        </p:nvSpPr>
        <p:spPr>
          <a:xfrm>
            <a:off x="1616095" y="1740209"/>
            <a:ext cx="3455959" cy="1441055"/>
          </a:xfrm>
          <a:prstGeom prst="rect">
            <a:avLst/>
          </a:prstGeom>
        </p:spPr>
        <p:txBody>
          <a:bodyPr spcFirstLastPara="1" wrap="square" lIns="91425" tIns="91425" rIns="91425" bIns="91425" anchor="t" anchorCtr="0">
            <a:normAutofit fontScale="85000" lnSpcReduction="20000"/>
          </a:bodyPr>
          <a:lstStyle/>
          <a:p>
            <a:pPr marL="0" indent="0"/>
            <a:r>
              <a:rPr lang="en-US" dirty="0"/>
              <a:t>Join us at the IHS library to complete your FAFSA Application from 5:30-7pm.</a:t>
            </a:r>
          </a:p>
          <a:p>
            <a:pPr marL="0" indent="0"/>
            <a:endParaRPr lang="en-US" dirty="0"/>
          </a:p>
          <a:p>
            <a:pPr marL="0" indent="0"/>
            <a:r>
              <a:rPr lang="en-US" dirty="0"/>
              <a:t>You can also complete FAFSA on your own. There’s resources such as College Depot, College Connect Tempe, GCC, and Ask Benji on the IHS Career Center Website, or contact the peer coaches with questions. </a:t>
            </a:r>
            <a:endParaRPr dirty="0"/>
          </a:p>
        </p:txBody>
      </p:sp>
      <p:sp>
        <p:nvSpPr>
          <p:cNvPr id="2999" name="Google Shape;2999;p89"/>
          <p:cNvSpPr txBox="1">
            <a:spLocks noGrp="1"/>
          </p:cNvSpPr>
          <p:nvPr>
            <p:ph type="title" idx="3"/>
          </p:nvPr>
        </p:nvSpPr>
        <p:spPr>
          <a:xfrm>
            <a:off x="1790442" y="1270666"/>
            <a:ext cx="3127800" cy="577800"/>
          </a:xfrm>
          <a:prstGeom prst="rect">
            <a:avLst/>
          </a:prstGeom>
        </p:spPr>
        <p:txBody>
          <a:bodyPr spcFirstLastPara="1" wrap="square" lIns="91425" tIns="91425" rIns="91425" bIns="91425" anchor="ctr" anchorCtr="0">
            <a:normAutofit fontScale="90000"/>
          </a:bodyPr>
          <a:lstStyle/>
          <a:p>
            <a:r>
              <a:rPr lang="en" dirty="0"/>
              <a:t>December 10th</a:t>
            </a:r>
            <a:endParaRPr dirty="0"/>
          </a:p>
        </p:txBody>
      </p:sp>
      <p:sp>
        <p:nvSpPr>
          <p:cNvPr id="3000" name="Google Shape;3000;p89"/>
          <p:cNvSpPr txBox="1">
            <a:spLocks noGrp="1"/>
          </p:cNvSpPr>
          <p:nvPr>
            <p:ph type="subTitle" idx="4"/>
          </p:nvPr>
        </p:nvSpPr>
        <p:spPr>
          <a:xfrm>
            <a:off x="1550365" y="3792406"/>
            <a:ext cx="4489570" cy="1168362"/>
          </a:xfrm>
          <a:prstGeom prst="rect">
            <a:avLst/>
          </a:prstGeom>
        </p:spPr>
        <p:txBody>
          <a:bodyPr spcFirstLastPara="1" wrap="square" lIns="91425" tIns="91425" rIns="91425" bIns="91425" anchor="t" anchorCtr="0">
            <a:noAutofit/>
          </a:bodyPr>
          <a:lstStyle/>
          <a:p>
            <a:pPr marL="0" indent="0"/>
            <a:r>
              <a:rPr lang="en-US" dirty="0"/>
              <a:t>Join us at the IHS library to complete your FAFSA Application from 5:30-7pm.</a:t>
            </a:r>
          </a:p>
          <a:p>
            <a:pPr marL="0" lvl="0" indent="0" algn="l" rtl="0">
              <a:spcBef>
                <a:spcPts val="0"/>
              </a:spcBef>
              <a:spcAft>
                <a:spcPts val="0"/>
              </a:spcAft>
              <a:buNone/>
            </a:pPr>
            <a:endParaRPr lang="en" dirty="0"/>
          </a:p>
        </p:txBody>
      </p:sp>
      <p:sp>
        <p:nvSpPr>
          <p:cNvPr id="3001" name="Google Shape;3001;p89"/>
          <p:cNvSpPr txBox="1">
            <a:spLocks noGrp="1"/>
          </p:cNvSpPr>
          <p:nvPr>
            <p:ph type="title" idx="5"/>
          </p:nvPr>
        </p:nvSpPr>
        <p:spPr>
          <a:xfrm>
            <a:off x="1812808" y="3283067"/>
            <a:ext cx="3127800" cy="577800"/>
          </a:xfrm>
          <a:prstGeom prst="rect">
            <a:avLst/>
          </a:prstGeom>
        </p:spPr>
        <p:txBody>
          <a:bodyPr spcFirstLastPara="1" wrap="square" lIns="91425" tIns="91425" rIns="91425" bIns="91425" anchor="ctr" anchorCtr="0">
            <a:normAutofit fontScale="90000"/>
          </a:bodyPr>
          <a:lstStyle/>
          <a:p>
            <a:r>
              <a:rPr lang="en" dirty="0"/>
              <a:t>January 28th</a:t>
            </a:r>
            <a:endParaRPr dirty="0"/>
          </a:p>
        </p:txBody>
      </p:sp>
      <p:sp>
        <p:nvSpPr>
          <p:cNvPr id="3002" name="Google Shape;3002;p89"/>
          <p:cNvSpPr/>
          <p:nvPr/>
        </p:nvSpPr>
        <p:spPr>
          <a:xfrm>
            <a:off x="7116350" y="1790275"/>
            <a:ext cx="2526070" cy="3497556"/>
          </a:xfrm>
          <a:custGeom>
            <a:avLst/>
            <a:gdLst/>
            <a:ahLst/>
            <a:cxnLst/>
            <a:rect l="l" t="t" r="r" b="b"/>
            <a:pathLst>
              <a:path w="91268" h="128386" extrusionOk="0">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3" name="Google Shape;3003;p89"/>
          <p:cNvGrpSpPr/>
          <p:nvPr/>
        </p:nvGrpSpPr>
        <p:grpSpPr>
          <a:xfrm>
            <a:off x="300088" y="669743"/>
            <a:ext cx="1316997" cy="631016"/>
            <a:chOff x="298075" y="805328"/>
            <a:chExt cx="1316997" cy="631016"/>
          </a:xfrm>
        </p:grpSpPr>
        <p:grpSp>
          <p:nvGrpSpPr>
            <p:cNvPr id="3004" name="Google Shape;3004;p89"/>
            <p:cNvGrpSpPr/>
            <p:nvPr/>
          </p:nvGrpSpPr>
          <p:grpSpPr>
            <a:xfrm rot="-2700000" flipH="1">
              <a:off x="1039042" y="935163"/>
              <a:ext cx="521045" cy="371346"/>
              <a:chOff x="4920225" y="1759925"/>
              <a:chExt cx="521050" cy="371350"/>
            </a:xfrm>
          </p:grpSpPr>
          <p:sp>
            <p:nvSpPr>
              <p:cNvPr id="3005" name="Google Shape;3005;p89"/>
              <p:cNvSpPr/>
              <p:nvPr/>
            </p:nvSpPr>
            <p:spPr>
              <a:xfrm>
                <a:off x="4925300" y="1789500"/>
                <a:ext cx="515975" cy="339250"/>
              </a:xfrm>
              <a:custGeom>
                <a:avLst/>
                <a:gdLst/>
                <a:ahLst/>
                <a:cxnLst/>
                <a:rect l="l" t="t" r="r" b="b"/>
                <a:pathLst>
                  <a:path w="20639" h="13570" extrusionOk="0">
                    <a:moveTo>
                      <a:pt x="14309" y="1"/>
                    </a:moveTo>
                    <a:cubicBezTo>
                      <a:pt x="14157" y="1"/>
                      <a:pt x="14062" y="246"/>
                      <a:pt x="14215" y="381"/>
                    </a:cubicBezTo>
                    <a:cubicBezTo>
                      <a:pt x="16007" y="1745"/>
                      <a:pt x="17745" y="3126"/>
                      <a:pt x="19884" y="3919"/>
                    </a:cubicBezTo>
                    <a:lnTo>
                      <a:pt x="19884" y="3919"/>
                    </a:lnTo>
                    <a:cubicBezTo>
                      <a:pt x="13109" y="6595"/>
                      <a:pt x="6552" y="9691"/>
                      <a:pt x="196" y="13186"/>
                    </a:cubicBezTo>
                    <a:cubicBezTo>
                      <a:pt x="1" y="13310"/>
                      <a:pt x="106" y="13570"/>
                      <a:pt x="283" y="13570"/>
                    </a:cubicBezTo>
                    <a:cubicBezTo>
                      <a:pt x="315" y="13570"/>
                      <a:pt x="349" y="13561"/>
                      <a:pt x="384" y="13542"/>
                    </a:cubicBezTo>
                    <a:cubicBezTo>
                      <a:pt x="6871" y="9964"/>
                      <a:pt x="13566" y="6805"/>
                      <a:pt x="20471" y="4085"/>
                    </a:cubicBezTo>
                    <a:cubicBezTo>
                      <a:pt x="20638" y="4022"/>
                      <a:pt x="20638" y="3771"/>
                      <a:pt x="20471" y="3729"/>
                    </a:cubicBezTo>
                    <a:cubicBezTo>
                      <a:pt x="18169" y="2976"/>
                      <a:pt x="16328" y="1469"/>
                      <a:pt x="14424" y="46"/>
                    </a:cubicBezTo>
                    <a:cubicBezTo>
                      <a:pt x="14384" y="14"/>
                      <a:pt x="14345" y="1"/>
                      <a:pt x="1430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89"/>
              <p:cNvSpPr/>
              <p:nvPr/>
            </p:nvSpPr>
            <p:spPr>
              <a:xfrm>
                <a:off x="4920225" y="1759925"/>
                <a:ext cx="312825" cy="369950"/>
              </a:xfrm>
              <a:custGeom>
                <a:avLst/>
                <a:gdLst/>
                <a:ahLst/>
                <a:cxnLst/>
                <a:rect l="l" t="t" r="r" b="b"/>
                <a:pathLst>
                  <a:path w="12513" h="14798" extrusionOk="0">
                    <a:moveTo>
                      <a:pt x="10085" y="0"/>
                    </a:moveTo>
                    <a:cubicBezTo>
                      <a:pt x="9668" y="0"/>
                      <a:pt x="9276" y="68"/>
                      <a:pt x="8957" y="246"/>
                    </a:cubicBezTo>
                    <a:cubicBezTo>
                      <a:pt x="8350" y="560"/>
                      <a:pt x="7848" y="1459"/>
                      <a:pt x="7450" y="1983"/>
                    </a:cubicBezTo>
                    <a:cubicBezTo>
                      <a:pt x="6906" y="2736"/>
                      <a:pt x="6383" y="3489"/>
                      <a:pt x="5860" y="4284"/>
                    </a:cubicBezTo>
                    <a:cubicBezTo>
                      <a:pt x="3684" y="7548"/>
                      <a:pt x="1843" y="11001"/>
                      <a:pt x="85" y="14516"/>
                    </a:cubicBezTo>
                    <a:cubicBezTo>
                      <a:pt x="0" y="14657"/>
                      <a:pt x="125" y="14798"/>
                      <a:pt x="247" y="14798"/>
                    </a:cubicBezTo>
                    <a:cubicBezTo>
                      <a:pt x="306" y="14798"/>
                      <a:pt x="365" y="14765"/>
                      <a:pt x="399" y="14683"/>
                    </a:cubicBezTo>
                    <a:cubicBezTo>
                      <a:pt x="1843" y="11817"/>
                      <a:pt x="3349" y="8992"/>
                      <a:pt x="5044" y="6230"/>
                    </a:cubicBezTo>
                    <a:cubicBezTo>
                      <a:pt x="5860" y="4912"/>
                      <a:pt x="6718" y="3594"/>
                      <a:pt x="7659" y="2338"/>
                    </a:cubicBezTo>
                    <a:cubicBezTo>
                      <a:pt x="8266" y="1501"/>
                      <a:pt x="8768" y="539"/>
                      <a:pt x="9919" y="434"/>
                    </a:cubicBezTo>
                    <a:cubicBezTo>
                      <a:pt x="10033" y="421"/>
                      <a:pt x="10148" y="415"/>
                      <a:pt x="10266" y="415"/>
                    </a:cubicBezTo>
                    <a:cubicBezTo>
                      <a:pt x="10908" y="415"/>
                      <a:pt x="11599" y="592"/>
                      <a:pt x="12200" y="769"/>
                    </a:cubicBezTo>
                    <a:cubicBezTo>
                      <a:pt x="12222" y="777"/>
                      <a:pt x="12242" y="781"/>
                      <a:pt x="12262" y="781"/>
                    </a:cubicBezTo>
                    <a:cubicBezTo>
                      <a:pt x="12447" y="781"/>
                      <a:pt x="12513" y="451"/>
                      <a:pt x="12304" y="413"/>
                    </a:cubicBezTo>
                    <a:cubicBezTo>
                      <a:pt x="11683" y="224"/>
                      <a:pt x="10844" y="0"/>
                      <a:pt x="1008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89"/>
              <p:cNvSpPr/>
              <p:nvPr/>
            </p:nvSpPr>
            <p:spPr>
              <a:xfrm>
                <a:off x="4945450" y="1769200"/>
                <a:ext cx="306100" cy="332950"/>
              </a:xfrm>
              <a:custGeom>
                <a:avLst/>
                <a:gdLst/>
                <a:ahLst/>
                <a:cxnLst/>
                <a:rect l="l" t="t" r="r" b="b"/>
                <a:pathLst>
                  <a:path w="12244" h="13318" extrusionOk="0">
                    <a:moveTo>
                      <a:pt x="11200" y="1"/>
                    </a:moveTo>
                    <a:cubicBezTo>
                      <a:pt x="11124" y="1"/>
                      <a:pt x="11051" y="45"/>
                      <a:pt x="11023" y="147"/>
                    </a:cubicBezTo>
                    <a:cubicBezTo>
                      <a:pt x="11020" y="162"/>
                      <a:pt x="11017" y="177"/>
                      <a:pt x="11013" y="192"/>
                    </a:cubicBezTo>
                    <a:lnTo>
                      <a:pt x="11013" y="192"/>
                    </a:lnTo>
                    <a:cubicBezTo>
                      <a:pt x="11009" y="191"/>
                      <a:pt x="11006" y="190"/>
                      <a:pt x="11003" y="189"/>
                    </a:cubicBezTo>
                    <a:lnTo>
                      <a:pt x="11003" y="189"/>
                    </a:lnTo>
                    <a:cubicBezTo>
                      <a:pt x="11004" y="199"/>
                      <a:pt x="11005" y="209"/>
                      <a:pt x="11007" y="218"/>
                    </a:cubicBezTo>
                    <a:lnTo>
                      <a:pt x="11007" y="218"/>
                    </a:lnTo>
                    <a:cubicBezTo>
                      <a:pt x="10650" y="1669"/>
                      <a:pt x="9459" y="2780"/>
                      <a:pt x="8492" y="3829"/>
                    </a:cubicBezTo>
                    <a:cubicBezTo>
                      <a:pt x="7571" y="4855"/>
                      <a:pt x="6629" y="5817"/>
                      <a:pt x="5688" y="6822"/>
                    </a:cubicBezTo>
                    <a:cubicBezTo>
                      <a:pt x="3784" y="8809"/>
                      <a:pt x="1838" y="10797"/>
                      <a:pt x="143" y="12952"/>
                    </a:cubicBezTo>
                    <a:cubicBezTo>
                      <a:pt x="1" y="13111"/>
                      <a:pt x="134" y="13317"/>
                      <a:pt x="271" y="13317"/>
                    </a:cubicBezTo>
                    <a:cubicBezTo>
                      <a:pt x="315" y="13317"/>
                      <a:pt x="359" y="13296"/>
                      <a:pt x="394" y="13245"/>
                    </a:cubicBezTo>
                    <a:cubicBezTo>
                      <a:pt x="2298" y="10839"/>
                      <a:pt x="4453" y="8663"/>
                      <a:pt x="6546" y="6466"/>
                    </a:cubicBezTo>
                    <a:cubicBezTo>
                      <a:pt x="7571" y="5399"/>
                      <a:pt x="8596" y="4353"/>
                      <a:pt x="9559" y="3223"/>
                    </a:cubicBezTo>
                    <a:cubicBezTo>
                      <a:pt x="10175" y="2524"/>
                      <a:pt x="10804" y="1811"/>
                      <a:pt x="11162" y="949"/>
                    </a:cubicBezTo>
                    <a:lnTo>
                      <a:pt x="11162" y="949"/>
                    </a:lnTo>
                    <a:cubicBezTo>
                      <a:pt x="11298" y="1406"/>
                      <a:pt x="11511" y="1821"/>
                      <a:pt x="11839" y="2218"/>
                    </a:cubicBezTo>
                    <a:cubicBezTo>
                      <a:pt x="11875" y="2269"/>
                      <a:pt x="11919" y="2290"/>
                      <a:pt x="11964" y="2290"/>
                    </a:cubicBezTo>
                    <a:cubicBezTo>
                      <a:pt x="12102" y="2290"/>
                      <a:pt x="12243" y="2084"/>
                      <a:pt x="12132" y="1925"/>
                    </a:cubicBezTo>
                    <a:cubicBezTo>
                      <a:pt x="11735" y="1423"/>
                      <a:pt x="11505" y="816"/>
                      <a:pt x="11421" y="189"/>
                    </a:cubicBezTo>
                    <a:cubicBezTo>
                      <a:pt x="11398" y="72"/>
                      <a:pt x="11296" y="1"/>
                      <a:pt x="1120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89"/>
              <p:cNvSpPr/>
              <p:nvPr/>
            </p:nvSpPr>
            <p:spPr>
              <a:xfrm>
                <a:off x="4924750" y="1948000"/>
                <a:ext cx="378950" cy="183275"/>
              </a:xfrm>
              <a:custGeom>
                <a:avLst/>
                <a:gdLst/>
                <a:ahLst/>
                <a:cxnLst/>
                <a:rect l="l" t="t" r="r" b="b"/>
                <a:pathLst>
                  <a:path w="15158" h="7331" extrusionOk="0">
                    <a:moveTo>
                      <a:pt x="14573" y="1"/>
                    </a:moveTo>
                    <a:cubicBezTo>
                      <a:pt x="14499" y="1"/>
                      <a:pt x="14433" y="40"/>
                      <a:pt x="14425" y="130"/>
                    </a:cubicBezTo>
                    <a:cubicBezTo>
                      <a:pt x="14341" y="548"/>
                      <a:pt x="14572" y="695"/>
                      <a:pt x="14551" y="1113"/>
                    </a:cubicBezTo>
                    <a:cubicBezTo>
                      <a:pt x="14530" y="2348"/>
                      <a:pt x="13421" y="2557"/>
                      <a:pt x="12500" y="2892"/>
                    </a:cubicBezTo>
                    <a:cubicBezTo>
                      <a:pt x="11182" y="3415"/>
                      <a:pt x="9822" y="3917"/>
                      <a:pt x="8462" y="4398"/>
                    </a:cubicBezTo>
                    <a:cubicBezTo>
                      <a:pt x="5742" y="5340"/>
                      <a:pt x="2980" y="6177"/>
                      <a:pt x="218" y="6951"/>
                    </a:cubicBezTo>
                    <a:cubicBezTo>
                      <a:pt x="0" y="7010"/>
                      <a:pt x="82" y="7331"/>
                      <a:pt x="286" y="7331"/>
                    </a:cubicBezTo>
                    <a:cubicBezTo>
                      <a:pt x="297" y="7331"/>
                      <a:pt x="310" y="7330"/>
                      <a:pt x="323" y="7328"/>
                    </a:cubicBezTo>
                    <a:cubicBezTo>
                      <a:pt x="3691" y="6386"/>
                      <a:pt x="7018" y="5340"/>
                      <a:pt x="10303" y="4147"/>
                    </a:cubicBezTo>
                    <a:cubicBezTo>
                      <a:pt x="11621" y="3687"/>
                      <a:pt x="13191" y="3289"/>
                      <a:pt x="14362" y="2557"/>
                    </a:cubicBezTo>
                    <a:cubicBezTo>
                      <a:pt x="14676" y="2348"/>
                      <a:pt x="14990" y="2139"/>
                      <a:pt x="15074" y="1741"/>
                    </a:cubicBezTo>
                    <a:cubicBezTo>
                      <a:pt x="15157" y="1197"/>
                      <a:pt x="14676" y="799"/>
                      <a:pt x="14781" y="234"/>
                    </a:cubicBezTo>
                    <a:cubicBezTo>
                      <a:pt x="14819" y="94"/>
                      <a:pt x="14687" y="1"/>
                      <a:pt x="145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9" name="Google Shape;3009;p89"/>
            <p:cNvSpPr/>
            <p:nvPr/>
          </p:nvSpPr>
          <p:spPr>
            <a:xfrm>
              <a:off x="298075" y="826149"/>
              <a:ext cx="827000" cy="459725"/>
            </a:xfrm>
            <a:custGeom>
              <a:avLst/>
              <a:gdLst/>
              <a:ahLst/>
              <a:cxnLst/>
              <a:rect l="l" t="t" r="r" b="b"/>
              <a:pathLst>
                <a:path w="33080" h="18389" extrusionOk="0">
                  <a:moveTo>
                    <a:pt x="33080" y="10522"/>
                  </a:moveTo>
                  <a:cubicBezTo>
                    <a:pt x="30727" y="9648"/>
                    <a:pt x="23465" y="5614"/>
                    <a:pt x="18960" y="5278"/>
                  </a:cubicBezTo>
                  <a:cubicBezTo>
                    <a:pt x="14455" y="4942"/>
                    <a:pt x="7799" y="6354"/>
                    <a:pt x="6051" y="8505"/>
                  </a:cubicBezTo>
                  <a:cubicBezTo>
                    <a:pt x="4303" y="10657"/>
                    <a:pt x="6791" y="17380"/>
                    <a:pt x="8472" y="18187"/>
                  </a:cubicBezTo>
                  <a:cubicBezTo>
                    <a:pt x="10153" y="18994"/>
                    <a:pt x="15532" y="15968"/>
                    <a:pt x="16137" y="13346"/>
                  </a:cubicBezTo>
                  <a:cubicBezTo>
                    <a:pt x="16742" y="10724"/>
                    <a:pt x="13716" y="4606"/>
                    <a:pt x="12102" y="2454"/>
                  </a:cubicBezTo>
                  <a:cubicBezTo>
                    <a:pt x="10488" y="303"/>
                    <a:pt x="8472" y="-370"/>
                    <a:pt x="6455" y="437"/>
                  </a:cubicBezTo>
                  <a:cubicBezTo>
                    <a:pt x="4438" y="1244"/>
                    <a:pt x="1076" y="6152"/>
                    <a:pt x="0" y="7295"/>
                  </a:cubicBezTo>
                </a:path>
              </a:pathLst>
            </a:custGeom>
            <a:noFill/>
            <a:ln w="19050" cap="flat" cmpd="sng">
              <a:solidFill>
                <a:schemeClr val="dk2"/>
              </a:solidFill>
              <a:prstDash val="dash"/>
              <a:round/>
              <a:headEnd type="none" w="med" len="med"/>
              <a:tailEnd type="none" w="med" len="med"/>
            </a:ln>
          </p:spPr>
          <p:txBody>
            <a:bodyPr/>
            <a:lstStyle/>
            <a:p>
              <a:endParaRPr lang="en-US"/>
            </a:p>
          </p:txBody>
        </p:sp>
      </p:grpSp>
      <p:grpSp>
        <p:nvGrpSpPr>
          <p:cNvPr id="3010" name="Google Shape;3010;p89"/>
          <p:cNvGrpSpPr/>
          <p:nvPr/>
        </p:nvGrpSpPr>
        <p:grpSpPr>
          <a:xfrm>
            <a:off x="263137" y="3332278"/>
            <a:ext cx="1351935" cy="631016"/>
            <a:chOff x="263137" y="3332278"/>
            <a:chExt cx="1351935" cy="631016"/>
          </a:xfrm>
        </p:grpSpPr>
        <p:grpSp>
          <p:nvGrpSpPr>
            <p:cNvPr id="3011" name="Google Shape;3011;p89"/>
            <p:cNvGrpSpPr/>
            <p:nvPr/>
          </p:nvGrpSpPr>
          <p:grpSpPr>
            <a:xfrm rot="-2700000" flipH="1">
              <a:off x="1039042" y="3462113"/>
              <a:ext cx="521045" cy="371346"/>
              <a:chOff x="4920225" y="1759925"/>
              <a:chExt cx="521050" cy="371350"/>
            </a:xfrm>
          </p:grpSpPr>
          <p:sp>
            <p:nvSpPr>
              <p:cNvPr id="3012" name="Google Shape;3012;p89"/>
              <p:cNvSpPr/>
              <p:nvPr/>
            </p:nvSpPr>
            <p:spPr>
              <a:xfrm>
                <a:off x="4925300" y="1789500"/>
                <a:ext cx="515975" cy="339250"/>
              </a:xfrm>
              <a:custGeom>
                <a:avLst/>
                <a:gdLst/>
                <a:ahLst/>
                <a:cxnLst/>
                <a:rect l="l" t="t" r="r" b="b"/>
                <a:pathLst>
                  <a:path w="20639" h="13570" extrusionOk="0">
                    <a:moveTo>
                      <a:pt x="14309" y="1"/>
                    </a:moveTo>
                    <a:cubicBezTo>
                      <a:pt x="14157" y="1"/>
                      <a:pt x="14062" y="246"/>
                      <a:pt x="14215" y="381"/>
                    </a:cubicBezTo>
                    <a:cubicBezTo>
                      <a:pt x="16007" y="1745"/>
                      <a:pt x="17745" y="3126"/>
                      <a:pt x="19884" y="3919"/>
                    </a:cubicBezTo>
                    <a:lnTo>
                      <a:pt x="19884" y="3919"/>
                    </a:lnTo>
                    <a:cubicBezTo>
                      <a:pt x="13109" y="6595"/>
                      <a:pt x="6552" y="9691"/>
                      <a:pt x="196" y="13186"/>
                    </a:cubicBezTo>
                    <a:cubicBezTo>
                      <a:pt x="1" y="13310"/>
                      <a:pt x="106" y="13570"/>
                      <a:pt x="283" y="13570"/>
                    </a:cubicBezTo>
                    <a:cubicBezTo>
                      <a:pt x="315" y="13570"/>
                      <a:pt x="349" y="13561"/>
                      <a:pt x="384" y="13542"/>
                    </a:cubicBezTo>
                    <a:cubicBezTo>
                      <a:pt x="6871" y="9964"/>
                      <a:pt x="13566" y="6805"/>
                      <a:pt x="20471" y="4085"/>
                    </a:cubicBezTo>
                    <a:cubicBezTo>
                      <a:pt x="20638" y="4022"/>
                      <a:pt x="20638" y="3771"/>
                      <a:pt x="20471" y="3729"/>
                    </a:cubicBezTo>
                    <a:cubicBezTo>
                      <a:pt x="18169" y="2976"/>
                      <a:pt x="16328" y="1469"/>
                      <a:pt x="14424" y="46"/>
                    </a:cubicBezTo>
                    <a:cubicBezTo>
                      <a:pt x="14384" y="14"/>
                      <a:pt x="14345" y="1"/>
                      <a:pt x="1430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89"/>
              <p:cNvSpPr/>
              <p:nvPr/>
            </p:nvSpPr>
            <p:spPr>
              <a:xfrm>
                <a:off x="4920225" y="1759925"/>
                <a:ext cx="312825" cy="369950"/>
              </a:xfrm>
              <a:custGeom>
                <a:avLst/>
                <a:gdLst/>
                <a:ahLst/>
                <a:cxnLst/>
                <a:rect l="l" t="t" r="r" b="b"/>
                <a:pathLst>
                  <a:path w="12513" h="14798" extrusionOk="0">
                    <a:moveTo>
                      <a:pt x="10085" y="0"/>
                    </a:moveTo>
                    <a:cubicBezTo>
                      <a:pt x="9668" y="0"/>
                      <a:pt x="9276" y="68"/>
                      <a:pt x="8957" y="246"/>
                    </a:cubicBezTo>
                    <a:cubicBezTo>
                      <a:pt x="8350" y="560"/>
                      <a:pt x="7848" y="1459"/>
                      <a:pt x="7450" y="1983"/>
                    </a:cubicBezTo>
                    <a:cubicBezTo>
                      <a:pt x="6906" y="2736"/>
                      <a:pt x="6383" y="3489"/>
                      <a:pt x="5860" y="4284"/>
                    </a:cubicBezTo>
                    <a:cubicBezTo>
                      <a:pt x="3684" y="7548"/>
                      <a:pt x="1843" y="11001"/>
                      <a:pt x="85" y="14516"/>
                    </a:cubicBezTo>
                    <a:cubicBezTo>
                      <a:pt x="0" y="14657"/>
                      <a:pt x="125" y="14798"/>
                      <a:pt x="247" y="14798"/>
                    </a:cubicBezTo>
                    <a:cubicBezTo>
                      <a:pt x="306" y="14798"/>
                      <a:pt x="365" y="14765"/>
                      <a:pt x="399" y="14683"/>
                    </a:cubicBezTo>
                    <a:cubicBezTo>
                      <a:pt x="1843" y="11817"/>
                      <a:pt x="3349" y="8992"/>
                      <a:pt x="5044" y="6230"/>
                    </a:cubicBezTo>
                    <a:cubicBezTo>
                      <a:pt x="5860" y="4912"/>
                      <a:pt x="6718" y="3594"/>
                      <a:pt x="7659" y="2338"/>
                    </a:cubicBezTo>
                    <a:cubicBezTo>
                      <a:pt x="8266" y="1501"/>
                      <a:pt x="8768" y="539"/>
                      <a:pt x="9919" y="434"/>
                    </a:cubicBezTo>
                    <a:cubicBezTo>
                      <a:pt x="10033" y="421"/>
                      <a:pt x="10148" y="415"/>
                      <a:pt x="10266" y="415"/>
                    </a:cubicBezTo>
                    <a:cubicBezTo>
                      <a:pt x="10908" y="415"/>
                      <a:pt x="11599" y="592"/>
                      <a:pt x="12200" y="769"/>
                    </a:cubicBezTo>
                    <a:cubicBezTo>
                      <a:pt x="12222" y="777"/>
                      <a:pt x="12242" y="781"/>
                      <a:pt x="12262" y="781"/>
                    </a:cubicBezTo>
                    <a:cubicBezTo>
                      <a:pt x="12447" y="781"/>
                      <a:pt x="12513" y="451"/>
                      <a:pt x="12304" y="413"/>
                    </a:cubicBezTo>
                    <a:cubicBezTo>
                      <a:pt x="11683" y="224"/>
                      <a:pt x="10844" y="0"/>
                      <a:pt x="1008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89"/>
              <p:cNvSpPr/>
              <p:nvPr/>
            </p:nvSpPr>
            <p:spPr>
              <a:xfrm>
                <a:off x="4945450" y="1769200"/>
                <a:ext cx="306100" cy="332950"/>
              </a:xfrm>
              <a:custGeom>
                <a:avLst/>
                <a:gdLst/>
                <a:ahLst/>
                <a:cxnLst/>
                <a:rect l="l" t="t" r="r" b="b"/>
                <a:pathLst>
                  <a:path w="12244" h="13318" extrusionOk="0">
                    <a:moveTo>
                      <a:pt x="11200" y="1"/>
                    </a:moveTo>
                    <a:cubicBezTo>
                      <a:pt x="11124" y="1"/>
                      <a:pt x="11051" y="45"/>
                      <a:pt x="11023" y="147"/>
                    </a:cubicBezTo>
                    <a:cubicBezTo>
                      <a:pt x="11020" y="162"/>
                      <a:pt x="11017" y="177"/>
                      <a:pt x="11013" y="192"/>
                    </a:cubicBezTo>
                    <a:lnTo>
                      <a:pt x="11013" y="192"/>
                    </a:lnTo>
                    <a:cubicBezTo>
                      <a:pt x="11009" y="191"/>
                      <a:pt x="11006" y="190"/>
                      <a:pt x="11003" y="189"/>
                    </a:cubicBezTo>
                    <a:lnTo>
                      <a:pt x="11003" y="189"/>
                    </a:lnTo>
                    <a:cubicBezTo>
                      <a:pt x="11004" y="199"/>
                      <a:pt x="11005" y="209"/>
                      <a:pt x="11007" y="218"/>
                    </a:cubicBezTo>
                    <a:lnTo>
                      <a:pt x="11007" y="218"/>
                    </a:lnTo>
                    <a:cubicBezTo>
                      <a:pt x="10650" y="1669"/>
                      <a:pt x="9459" y="2780"/>
                      <a:pt x="8492" y="3829"/>
                    </a:cubicBezTo>
                    <a:cubicBezTo>
                      <a:pt x="7571" y="4855"/>
                      <a:pt x="6629" y="5817"/>
                      <a:pt x="5688" y="6822"/>
                    </a:cubicBezTo>
                    <a:cubicBezTo>
                      <a:pt x="3784" y="8809"/>
                      <a:pt x="1838" y="10797"/>
                      <a:pt x="143" y="12952"/>
                    </a:cubicBezTo>
                    <a:cubicBezTo>
                      <a:pt x="1" y="13111"/>
                      <a:pt x="134" y="13317"/>
                      <a:pt x="271" y="13317"/>
                    </a:cubicBezTo>
                    <a:cubicBezTo>
                      <a:pt x="315" y="13317"/>
                      <a:pt x="359" y="13296"/>
                      <a:pt x="394" y="13245"/>
                    </a:cubicBezTo>
                    <a:cubicBezTo>
                      <a:pt x="2298" y="10839"/>
                      <a:pt x="4453" y="8663"/>
                      <a:pt x="6546" y="6466"/>
                    </a:cubicBezTo>
                    <a:cubicBezTo>
                      <a:pt x="7571" y="5399"/>
                      <a:pt x="8596" y="4353"/>
                      <a:pt x="9559" y="3223"/>
                    </a:cubicBezTo>
                    <a:cubicBezTo>
                      <a:pt x="10175" y="2524"/>
                      <a:pt x="10804" y="1811"/>
                      <a:pt x="11162" y="949"/>
                    </a:cubicBezTo>
                    <a:lnTo>
                      <a:pt x="11162" y="949"/>
                    </a:lnTo>
                    <a:cubicBezTo>
                      <a:pt x="11298" y="1406"/>
                      <a:pt x="11511" y="1821"/>
                      <a:pt x="11839" y="2218"/>
                    </a:cubicBezTo>
                    <a:cubicBezTo>
                      <a:pt x="11875" y="2269"/>
                      <a:pt x="11919" y="2290"/>
                      <a:pt x="11964" y="2290"/>
                    </a:cubicBezTo>
                    <a:cubicBezTo>
                      <a:pt x="12102" y="2290"/>
                      <a:pt x="12243" y="2084"/>
                      <a:pt x="12132" y="1925"/>
                    </a:cubicBezTo>
                    <a:cubicBezTo>
                      <a:pt x="11735" y="1423"/>
                      <a:pt x="11505" y="816"/>
                      <a:pt x="11421" y="189"/>
                    </a:cubicBezTo>
                    <a:cubicBezTo>
                      <a:pt x="11398" y="72"/>
                      <a:pt x="11296" y="1"/>
                      <a:pt x="1120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89"/>
              <p:cNvSpPr/>
              <p:nvPr/>
            </p:nvSpPr>
            <p:spPr>
              <a:xfrm>
                <a:off x="4924750" y="1948000"/>
                <a:ext cx="378950" cy="183275"/>
              </a:xfrm>
              <a:custGeom>
                <a:avLst/>
                <a:gdLst/>
                <a:ahLst/>
                <a:cxnLst/>
                <a:rect l="l" t="t" r="r" b="b"/>
                <a:pathLst>
                  <a:path w="15158" h="7331" extrusionOk="0">
                    <a:moveTo>
                      <a:pt x="14573" y="1"/>
                    </a:moveTo>
                    <a:cubicBezTo>
                      <a:pt x="14499" y="1"/>
                      <a:pt x="14433" y="40"/>
                      <a:pt x="14425" y="130"/>
                    </a:cubicBezTo>
                    <a:cubicBezTo>
                      <a:pt x="14341" y="548"/>
                      <a:pt x="14572" y="695"/>
                      <a:pt x="14551" y="1113"/>
                    </a:cubicBezTo>
                    <a:cubicBezTo>
                      <a:pt x="14530" y="2348"/>
                      <a:pt x="13421" y="2557"/>
                      <a:pt x="12500" y="2892"/>
                    </a:cubicBezTo>
                    <a:cubicBezTo>
                      <a:pt x="11182" y="3415"/>
                      <a:pt x="9822" y="3917"/>
                      <a:pt x="8462" y="4398"/>
                    </a:cubicBezTo>
                    <a:cubicBezTo>
                      <a:pt x="5742" y="5340"/>
                      <a:pt x="2980" y="6177"/>
                      <a:pt x="218" y="6951"/>
                    </a:cubicBezTo>
                    <a:cubicBezTo>
                      <a:pt x="0" y="7010"/>
                      <a:pt x="82" y="7331"/>
                      <a:pt x="286" y="7331"/>
                    </a:cubicBezTo>
                    <a:cubicBezTo>
                      <a:pt x="297" y="7331"/>
                      <a:pt x="310" y="7330"/>
                      <a:pt x="323" y="7328"/>
                    </a:cubicBezTo>
                    <a:cubicBezTo>
                      <a:pt x="3691" y="6386"/>
                      <a:pt x="7018" y="5340"/>
                      <a:pt x="10303" y="4147"/>
                    </a:cubicBezTo>
                    <a:cubicBezTo>
                      <a:pt x="11621" y="3687"/>
                      <a:pt x="13191" y="3289"/>
                      <a:pt x="14362" y="2557"/>
                    </a:cubicBezTo>
                    <a:cubicBezTo>
                      <a:pt x="14676" y="2348"/>
                      <a:pt x="14990" y="2139"/>
                      <a:pt x="15074" y="1741"/>
                    </a:cubicBezTo>
                    <a:cubicBezTo>
                      <a:pt x="15157" y="1197"/>
                      <a:pt x="14676" y="799"/>
                      <a:pt x="14781" y="234"/>
                    </a:cubicBezTo>
                    <a:cubicBezTo>
                      <a:pt x="14819" y="94"/>
                      <a:pt x="14687" y="1"/>
                      <a:pt x="145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6" name="Google Shape;3016;p89"/>
            <p:cNvSpPr/>
            <p:nvPr/>
          </p:nvSpPr>
          <p:spPr>
            <a:xfrm>
              <a:off x="263137" y="3472493"/>
              <a:ext cx="851850" cy="417500"/>
            </a:xfrm>
            <a:custGeom>
              <a:avLst/>
              <a:gdLst/>
              <a:ahLst/>
              <a:cxnLst/>
              <a:rect l="l" t="t" r="r" b="b"/>
              <a:pathLst>
                <a:path w="34074" h="16700" extrusionOk="0">
                  <a:moveTo>
                    <a:pt x="34074" y="5925"/>
                  </a:moveTo>
                  <a:cubicBezTo>
                    <a:pt x="28695" y="5723"/>
                    <a:pt x="6440" y="2967"/>
                    <a:pt x="1801" y="4715"/>
                  </a:cubicBezTo>
                  <a:cubicBezTo>
                    <a:pt x="-2838" y="6463"/>
                    <a:pt x="2877" y="15271"/>
                    <a:pt x="6239" y="16414"/>
                  </a:cubicBezTo>
                  <a:cubicBezTo>
                    <a:pt x="9601" y="17557"/>
                    <a:pt x="20493" y="14128"/>
                    <a:pt x="21972" y="11573"/>
                  </a:cubicBezTo>
                  <a:cubicBezTo>
                    <a:pt x="23451" y="9018"/>
                    <a:pt x="17669" y="2967"/>
                    <a:pt x="15114" y="1084"/>
                  </a:cubicBezTo>
                  <a:cubicBezTo>
                    <a:pt x="12559" y="-799"/>
                    <a:pt x="8054" y="412"/>
                    <a:pt x="6642" y="277"/>
                  </a:cubicBezTo>
                </a:path>
              </a:pathLst>
            </a:custGeom>
            <a:noFill/>
            <a:ln w="19050" cap="flat" cmpd="sng">
              <a:solidFill>
                <a:schemeClr val="dk2"/>
              </a:solidFill>
              <a:prstDash val="dash"/>
              <a:round/>
              <a:headEnd type="none" w="med" len="med"/>
              <a:tailEnd type="none" w="med" len="med"/>
            </a:ln>
          </p:spPr>
          <p:txBody>
            <a:bodyPr/>
            <a:lstStyle/>
            <a:p>
              <a:endParaRPr lang="en-US"/>
            </a:p>
          </p:txBody>
        </p:sp>
      </p:grpSp>
      <p:grpSp>
        <p:nvGrpSpPr>
          <p:cNvPr id="3017" name="Google Shape;3017;p89"/>
          <p:cNvGrpSpPr/>
          <p:nvPr/>
        </p:nvGrpSpPr>
        <p:grpSpPr>
          <a:xfrm>
            <a:off x="242170" y="1887137"/>
            <a:ext cx="1346625" cy="631016"/>
            <a:chOff x="268447" y="2054528"/>
            <a:chExt cx="1346625" cy="631016"/>
          </a:xfrm>
        </p:grpSpPr>
        <p:grpSp>
          <p:nvGrpSpPr>
            <p:cNvPr id="3018" name="Google Shape;3018;p89"/>
            <p:cNvGrpSpPr/>
            <p:nvPr/>
          </p:nvGrpSpPr>
          <p:grpSpPr>
            <a:xfrm rot="-2700000" flipH="1">
              <a:off x="1039042" y="2184363"/>
              <a:ext cx="521045" cy="371346"/>
              <a:chOff x="4920225" y="1759925"/>
              <a:chExt cx="521050" cy="371350"/>
            </a:xfrm>
          </p:grpSpPr>
          <p:sp>
            <p:nvSpPr>
              <p:cNvPr id="3019" name="Google Shape;3019;p89"/>
              <p:cNvSpPr/>
              <p:nvPr/>
            </p:nvSpPr>
            <p:spPr>
              <a:xfrm>
                <a:off x="4925300" y="1789500"/>
                <a:ext cx="515975" cy="339250"/>
              </a:xfrm>
              <a:custGeom>
                <a:avLst/>
                <a:gdLst/>
                <a:ahLst/>
                <a:cxnLst/>
                <a:rect l="l" t="t" r="r" b="b"/>
                <a:pathLst>
                  <a:path w="20639" h="13570" extrusionOk="0">
                    <a:moveTo>
                      <a:pt x="14309" y="1"/>
                    </a:moveTo>
                    <a:cubicBezTo>
                      <a:pt x="14157" y="1"/>
                      <a:pt x="14062" y="246"/>
                      <a:pt x="14215" y="381"/>
                    </a:cubicBezTo>
                    <a:cubicBezTo>
                      <a:pt x="16007" y="1745"/>
                      <a:pt x="17745" y="3126"/>
                      <a:pt x="19884" y="3919"/>
                    </a:cubicBezTo>
                    <a:lnTo>
                      <a:pt x="19884" y="3919"/>
                    </a:lnTo>
                    <a:cubicBezTo>
                      <a:pt x="13109" y="6595"/>
                      <a:pt x="6552" y="9691"/>
                      <a:pt x="196" y="13186"/>
                    </a:cubicBezTo>
                    <a:cubicBezTo>
                      <a:pt x="1" y="13310"/>
                      <a:pt x="106" y="13570"/>
                      <a:pt x="283" y="13570"/>
                    </a:cubicBezTo>
                    <a:cubicBezTo>
                      <a:pt x="315" y="13570"/>
                      <a:pt x="349" y="13561"/>
                      <a:pt x="384" y="13542"/>
                    </a:cubicBezTo>
                    <a:cubicBezTo>
                      <a:pt x="6871" y="9964"/>
                      <a:pt x="13566" y="6805"/>
                      <a:pt x="20471" y="4085"/>
                    </a:cubicBezTo>
                    <a:cubicBezTo>
                      <a:pt x="20638" y="4022"/>
                      <a:pt x="20638" y="3771"/>
                      <a:pt x="20471" y="3729"/>
                    </a:cubicBezTo>
                    <a:cubicBezTo>
                      <a:pt x="18169" y="2976"/>
                      <a:pt x="16328" y="1469"/>
                      <a:pt x="14424" y="46"/>
                    </a:cubicBezTo>
                    <a:cubicBezTo>
                      <a:pt x="14384" y="14"/>
                      <a:pt x="14345" y="1"/>
                      <a:pt x="1430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89"/>
              <p:cNvSpPr/>
              <p:nvPr/>
            </p:nvSpPr>
            <p:spPr>
              <a:xfrm>
                <a:off x="4920225" y="1759925"/>
                <a:ext cx="312825" cy="369950"/>
              </a:xfrm>
              <a:custGeom>
                <a:avLst/>
                <a:gdLst/>
                <a:ahLst/>
                <a:cxnLst/>
                <a:rect l="l" t="t" r="r" b="b"/>
                <a:pathLst>
                  <a:path w="12513" h="14798" extrusionOk="0">
                    <a:moveTo>
                      <a:pt x="10085" y="0"/>
                    </a:moveTo>
                    <a:cubicBezTo>
                      <a:pt x="9668" y="0"/>
                      <a:pt x="9276" y="68"/>
                      <a:pt x="8957" y="246"/>
                    </a:cubicBezTo>
                    <a:cubicBezTo>
                      <a:pt x="8350" y="560"/>
                      <a:pt x="7848" y="1459"/>
                      <a:pt x="7450" y="1983"/>
                    </a:cubicBezTo>
                    <a:cubicBezTo>
                      <a:pt x="6906" y="2736"/>
                      <a:pt x="6383" y="3489"/>
                      <a:pt x="5860" y="4284"/>
                    </a:cubicBezTo>
                    <a:cubicBezTo>
                      <a:pt x="3684" y="7548"/>
                      <a:pt x="1843" y="11001"/>
                      <a:pt x="85" y="14516"/>
                    </a:cubicBezTo>
                    <a:cubicBezTo>
                      <a:pt x="0" y="14657"/>
                      <a:pt x="125" y="14798"/>
                      <a:pt x="247" y="14798"/>
                    </a:cubicBezTo>
                    <a:cubicBezTo>
                      <a:pt x="306" y="14798"/>
                      <a:pt x="365" y="14765"/>
                      <a:pt x="399" y="14683"/>
                    </a:cubicBezTo>
                    <a:cubicBezTo>
                      <a:pt x="1843" y="11817"/>
                      <a:pt x="3349" y="8992"/>
                      <a:pt x="5044" y="6230"/>
                    </a:cubicBezTo>
                    <a:cubicBezTo>
                      <a:pt x="5860" y="4912"/>
                      <a:pt x="6718" y="3594"/>
                      <a:pt x="7659" y="2338"/>
                    </a:cubicBezTo>
                    <a:cubicBezTo>
                      <a:pt x="8266" y="1501"/>
                      <a:pt x="8768" y="539"/>
                      <a:pt x="9919" y="434"/>
                    </a:cubicBezTo>
                    <a:cubicBezTo>
                      <a:pt x="10033" y="421"/>
                      <a:pt x="10148" y="415"/>
                      <a:pt x="10266" y="415"/>
                    </a:cubicBezTo>
                    <a:cubicBezTo>
                      <a:pt x="10908" y="415"/>
                      <a:pt x="11599" y="592"/>
                      <a:pt x="12200" y="769"/>
                    </a:cubicBezTo>
                    <a:cubicBezTo>
                      <a:pt x="12222" y="777"/>
                      <a:pt x="12242" y="781"/>
                      <a:pt x="12262" y="781"/>
                    </a:cubicBezTo>
                    <a:cubicBezTo>
                      <a:pt x="12447" y="781"/>
                      <a:pt x="12513" y="451"/>
                      <a:pt x="12304" y="413"/>
                    </a:cubicBezTo>
                    <a:cubicBezTo>
                      <a:pt x="11683" y="224"/>
                      <a:pt x="10844" y="0"/>
                      <a:pt x="1008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89"/>
              <p:cNvSpPr/>
              <p:nvPr/>
            </p:nvSpPr>
            <p:spPr>
              <a:xfrm>
                <a:off x="4945450" y="1769200"/>
                <a:ext cx="306100" cy="332950"/>
              </a:xfrm>
              <a:custGeom>
                <a:avLst/>
                <a:gdLst/>
                <a:ahLst/>
                <a:cxnLst/>
                <a:rect l="l" t="t" r="r" b="b"/>
                <a:pathLst>
                  <a:path w="12244" h="13318" extrusionOk="0">
                    <a:moveTo>
                      <a:pt x="11200" y="1"/>
                    </a:moveTo>
                    <a:cubicBezTo>
                      <a:pt x="11124" y="1"/>
                      <a:pt x="11051" y="45"/>
                      <a:pt x="11023" y="147"/>
                    </a:cubicBezTo>
                    <a:cubicBezTo>
                      <a:pt x="11020" y="162"/>
                      <a:pt x="11017" y="177"/>
                      <a:pt x="11013" y="192"/>
                    </a:cubicBezTo>
                    <a:lnTo>
                      <a:pt x="11013" y="192"/>
                    </a:lnTo>
                    <a:cubicBezTo>
                      <a:pt x="11009" y="191"/>
                      <a:pt x="11006" y="190"/>
                      <a:pt x="11003" y="189"/>
                    </a:cubicBezTo>
                    <a:lnTo>
                      <a:pt x="11003" y="189"/>
                    </a:lnTo>
                    <a:cubicBezTo>
                      <a:pt x="11004" y="199"/>
                      <a:pt x="11005" y="209"/>
                      <a:pt x="11007" y="218"/>
                    </a:cubicBezTo>
                    <a:lnTo>
                      <a:pt x="11007" y="218"/>
                    </a:lnTo>
                    <a:cubicBezTo>
                      <a:pt x="10650" y="1669"/>
                      <a:pt x="9459" y="2780"/>
                      <a:pt x="8492" y="3829"/>
                    </a:cubicBezTo>
                    <a:cubicBezTo>
                      <a:pt x="7571" y="4855"/>
                      <a:pt x="6629" y="5817"/>
                      <a:pt x="5688" y="6822"/>
                    </a:cubicBezTo>
                    <a:cubicBezTo>
                      <a:pt x="3784" y="8809"/>
                      <a:pt x="1838" y="10797"/>
                      <a:pt x="143" y="12952"/>
                    </a:cubicBezTo>
                    <a:cubicBezTo>
                      <a:pt x="1" y="13111"/>
                      <a:pt x="134" y="13317"/>
                      <a:pt x="271" y="13317"/>
                    </a:cubicBezTo>
                    <a:cubicBezTo>
                      <a:pt x="315" y="13317"/>
                      <a:pt x="359" y="13296"/>
                      <a:pt x="394" y="13245"/>
                    </a:cubicBezTo>
                    <a:cubicBezTo>
                      <a:pt x="2298" y="10839"/>
                      <a:pt x="4453" y="8663"/>
                      <a:pt x="6546" y="6466"/>
                    </a:cubicBezTo>
                    <a:cubicBezTo>
                      <a:pt x="7571" y="5399"/>
                      <a:pt x="8596" y="4353"/>
                      <a:pt x="9559" y="3223"/>
                    </a:cubicBezTo>
                    <a:cubicBezTo>
                      <a:pt x="10175" y="2524"/>
                      <a:pt x="10804" y="1811"/>
                      <a:pt x="11162" y="949"/>
                    </a:cubicBezTo>
                    <a:lnTo>
                      <a:pt x="11162" y="949"/>
                    </a:lnTo>
                    <a:cubicBezTo>
                      <a:pt x="11298" y="1406"/>
                      <a:pt x="11511" y="1821"/>
                      <a:pt x="11839" y="2218"/>
                    </a:cubicBezTo>
                    <a:cubicBezTo>
                      <a:pt x="11875" y="2269"/>
                      <a:pt x="11919" y="2290"/>
                      <a:pt x="11964" y="2290"/>
                    </a:cubicBezTo>
                    <a:cubicBezTo>
                      <a:pt x="12102" y="2290"/>
                      <a:pt x="12243" y="2084"/>
                      <a:pt x="12132" y="1925"/>
                    </a:cubicBezTo>
                    <a:cubicBezTo>
                      <a:pt x="11735" y="1423"/>
                      <a:pt x="11505" y="816"/>
                      <a:pt x="11421" y="189"/>
                    </a:cubicBezTo>
                    <a:cubicBezTo>
                      <a:pt x="11398" y="72"/>
                      <a:pt x="11296" y="1"/>
                      <a:pt x="1120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89"/>
              <p:cNvSpPr/>
              <p:nvPr/>
            </p:nvSpPr>
            <p:spPr>
              <a:xfrm>
                <a:off x="4924750" y="1948000"/>
                <a:ext cx="378950" cy="183275"/>
              </a:xfrm>
              <a:custGeom>
                <a:avLst/>
                <a:gdLst/>
                <a:ahLst/>
                <a:cxnLst/>
                <a:rect l="l" t="t" r="r" b="b"/>
                <a:pathLst>
                  <a:path w="15158" h="7331" extrusionOk="0">
                    <a:moveTo>
                      <a:pt x="14573" y="1"/>
                    </a:moveTo>
                    <a:cubicBezTo>
                      <a:pt x="14499" y="1"/>
                      <a:pt x="14433" y="40"/>
                      <a:pt x="14425" y="130"/>
                    </a:cubicBezTo>
                    <a:cubicBezTo>
                      <a:pt x="14341" y="548"/>
                      <a:pt x="14572" y="695"/>
                      <a:pt x="14551" y="1113"/>
                    </a:cubicBezTo>
                    <a:cubicBezTo>
                      <a:pt x="14530" y="2348"/>
                      <a:pt x="13421" y="2557"/>
                      <a:pt x="12500" y="2892"/>
                    </a:cubicBezTo>
                    <a:cubicBezTo>
                      <a:pt x="11182" y="3415"/>
                      <a:pt x="9822" y="3917"/>
                      <a:pt x="8462" y="4398"/>
                    </a:cubicBezTo>
                    <a:cubicBezTo>
                      <a:pt x="5742" y="5340"/>
                      <a:pt x="2980" y="6177"/>
                      <a:pt x="218" y="6951"/>
                    </a:cubicBezTo>
                    <a:cubicBezTo>
                      <a:pt x="0" y="7010"/>
                      <a:pt x="82" y="7331"/>
                      <a:pt x="286" y="7331"/>
                    </a:cubicBezTo>
                    <a:cubicBezTo>
                      <a:pt x="297" y="7331"/>
                      <a:pt x="310" y="7330"/>
                      <a:pt x="323" y="7328"/>
                    </a:cubicBezTo>
                    <a:cubicBezTo>
                      <a:pt x="3691" y="6386"/>
                      <a:pt x="7018" y="5340"/>
                      <a:pt x="10303" y="4147"/>
                    </a:cubicBezTo>
                    <a:cubicBezTo>
                      <a:pt x="11621" y="3687"/>
                      <a:pt x="13191" y="3289"/>
                      <a:pt x="14362" y="2557"/>
                    </a:cubicBezTo>
                    <a:cubicBezTo>
                      <a:pt x="14676" y="2348"/>
                      <a:pt x="14990" y="2139"/>
                      <a:pt x="15074" y="1741"/>
                    </a:cubicBezTo>
                    <a:cubicBezTo>
                      <a:pt x="15157" y="1197"/>
                      <a:pt x="14676" y="799"/>
                      <a:pt x="14781" y="234"/>
                    </a:cubicBezTo>
                    <a:cubicBezTo>
                      <a:pt x="14819" y="94"/>
                      <a:pt x="14687" y="1"/>
                      <a:pt x="145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3" name="Google Shape;3023;p89"/>
            <p:cNvSpPr/>
            <p:nvPr/>
          </p:nvSpPr>
          <p:spPr>
            <a:xfrm>
              <a:off x="268447" y="2120436"/>
              <a:ext cx="856625" cy="521925"/>
            </a:xfrm>
            <a:custGeom>
              <a:avLst/>
              <a:gdLst/>
              <a:ahLst/>
              <a:cxnLst/>
              <a:rect l="l" t="t" r="r" b="b"/>
              <a:pathLst>
                <a:path w="34265" h="20877" extrusionOk="0">
                  <a:moveTo>
                    <a:pt x="34265" y="8775"/>
                  </a:moveTo>
                  <a:cubicBezTo>
                    <a:pt x="29491" y="9784"/>
                    <a:pt x="11271" y="15431"/>
                    <a:pt x="5623" y="14826"/>
                  </a:cubicBezTo>
                  <a:cubicBezTo>
                    <a:pt x="-25" y="14221"/>
                    <a:pt x="-563" y="7565"/>
                    <a:pt x="378" y="5144"/>
                  </a:cubicBezTo>
                  <a:cubicBezTo>
                    <a:pt x="1319" y="2724"/>
                    <a:pt x="8850" y="-907"/>
                    <a:pt x="11270" y="303"/>
                  </a:cubicBezTo>
                  <a:cubicBezTo>
                    <a:pt x="13691" y="1513"/>
                    <a:pt x="14565" y="9245"/>
                    <a:pt x="14901" y="12405"/>
                  </a:cubicBezTo>
                  <a:cubicBezTo>
                    <a:pt x="15237" y="15565"/>
                    <a:pt x="15170" y="17851"/>
                    <a:pt x="13287" y="19263"/>
                  </a:cubicBezTo>
                  <a:cubicBezTo>
                    <a:pt x="11405" y="20675"/>
                    <a:pt x="5220" y="20608"/>
                    <a:pt x="3606" y="20877"/>
                  </a:cubicBezTo>
                </a:path>
              </a:pathLst>
            </a:custGeom>
            <a:noFill/>
            <a:ln w="19050" cap="flat" cmpd="sng">
              <a:solidFill>
                <a:schemeClr val="dk2"/>
              </a:solidFill>
              <a:prstDash val="dash"/>
              <a:round/>
              <a:headEnd type="none" w="med" len="med"/>
              <a:tailEnd type="none" w="med" len="med"/>
            </a:ln>
          </p:spPr>
          <p:txBody>
            <a:bodyPr/>
            <a:lstStyle/>
            <a:p>
              <a:endParaRPr lang="en-US"/>
            </a:p>
          </p:txBody>
        </p:sp>
      </p:grpSp>
      <p:grpSp>
        <p:nvGrpSpPr>
          <p:cNvPr id="3024" name="Google Shape;3024;p89"/>
          <p:cNvGrpSpPr/>
          <p:nvPr/>
        </p:nvGrpSpPr>
        <p:grpSpPr>
          <a:xfrm rot="2135458">
            <a:off x="7572926" y="2750116"/>
            <a:ext cx="490679" cy="454279"/>
            <a:chOff x="1737775" y="1260125"/>
            <a:chExt cx="490675" cy="454275"/>
          </a:xfrm>
        </p:grpSpPr>
        <p:sp>
          <p:nvSpPr>
            <p:cNvPr id="3025" name="Google Shape;3025;p89"/>
            <p:cNvSpPr/>
            <p:nvPr/>
          </p:nvSpPr>
          <p:spPr>
            <a:xfrm>
              <a:off x="1737775" y="1433175"/>
              <a:ext cx="183100" cy="229125"/>
            </a:xfrm>
            <a:custGeom>
              <a:avLst/>
              <a:gdLst/>
              <a:ahLst/>
              <a:cxnLst/>
              <a:rect l="l" t="t" r="r" b="b"/>
              <a:pathLst>
                <a:path w="7324" h="9165" extrusionOk="0">
                  <a:moveTo>
                    <a:pt x="3581" y="591"/>
                  </a:moveTo>
                  <a:cubicBezTo>
                    <a:pt x="3635" y="591"/>
                    <a:pt x="3684" y="598"/>
                    <a:pt x="3725" y="615"/>
                  </a:cubicBezTo>
                  <a:cubicBezTo>
                    <a:pt x="4185" y="824"/>
                    <a:pt x="4499" y="2017"/>
                    <a:pt x="4708" y="2519"/>
                  </a:cubicBezTo>
                  <a:cubicBezTo>
                    <a:pt x="5105" y="3419"/>
                    <a:pt x="5482" y="4298"/>
                    <a:pt x="5838" y="5218"/>
                  </a:cubicBezTo>
                  <a:cubicBezTo>
                    <a:pt x="6089" y="5846"/>
                    <a:pt x="6570" y="6620"/>
                    <a:pt x="6654" y="7290"/>
                  </a:cubicBezTo>
                  <a:cubicBezTo>
                    <a:pt x="6758" y="8064"/>
                    <a:pt x="6026" y="8022"/>
                    <a:pt x="5357" y="8273"/>
                  </a:cubicBezTo>
                  <a:cubicBezTo>
                    <a:pt x="5024" y="8397"/>
                    <a:pt x="4793" y="8578"/>
                    <a:pt x="4591" y="8578"/>
                  </a:cubicBezTo>
                  <a:cubicBezTo>
                    <a:pt x="4449" y="8578"/>
                    <a:pt x="4322" y="8489"/>
                    <a:pt x="4185" y="8231"/>
                  </a:cubicBezTo>
                  <a:cubicBezTo>
                    <a:pt x="3871" y="7646"/>
                    <a:pt x="3766" y="6788"/>
                    <a:pt x="3578" y="6160"/>
                  </a:cubicBezTo>
                  <a:cubicBezTo>
                    <a:pt x="3348" y="5407"/>
                    <a:pt x="3139" y="4612"/>
                    <a:pt x="2908" y="3858"/>
                  </a:cubicBezTo>
                  <a:cubicBezTo>
                    <a:pt x="2872" y="3757"/>
                    <a:pt x="2794" y="3712"/>
                    <a:pt x="2717" y="3712"/>
                  </a:cubicBezTo>
                  <a:cubicBezTo>
                    <a:pt x="2619" y="3712"/>
                    <a:pt x="2523" y="3783"/>
                    <a:pt x="2511" y="3900"/>
                  </a:cubicBezTo>
                  <a:cubicBezTo>
                    <a:pt x="2510" y="3920"/>
                    <a:pt x="2508" y="3940"/>
                    <a:pt x="2506" y="3960"/>
                  </a:cubicBezTo>
                  <a:lnTo>
                    <a:pt x="2506" y="3960"/>
                  </a:lnTo>
                  <a:cubicBezTo>
                    <a:pt x="2501" y="3961"/>
                    <a:pt x="2495" y="3962"/>
                    <a:pt x="2490" y="3963"/>
                  </a:cubicBezTo>
                  <a:cubicBezTo>
                    <a:pt x="2494" y="3976"/>
                    <a:pt x="2498" y="3990"/>
                    <a:pt x="2502" y="4003"/>
                  </a:cubicBezTo>
                  <a:lnTo>
                    <a:pt x="2502" y="4003"/>
                  </a:lnTo>
                  <a:cubicBezTo>
                    <a:pt x="2476" y="4262"/>
                    <a:pt x="2425" y="4520"/>
                    <a:pt x="2406" y="4779"/>
                  </a:cubicBezTo>
                  <a:cubicBezTo>
                    <a:pt x="2340" y="5275"/>
                    <a:pt x="2157" y="5522"/>
                    <a:pt x="1835" y="5522"/>
                  </a:cubicBezTo>
                  <a:cubicBezTo>
                    <a:pt x="1750" y="5522"/>
                    <a:pt x="1654" y="5505"/>
                    <a:pt x="1548" y="5470"/>
                  </a:cubicBezTo>
                  <a:cubicBezTo>
                    <a:pt x="1364" y="5509"/>
                    <a:pt x="1219" y="5530"/>
                    <a:pt x="1106" y="5530"/>
                  </a:cubicBezTo>
                  <a:cubicBezTo>
                    <a:pt x="798" y="5530"/>
                    <a:pt x="727" y="5371"/>
                    <a:pt x="712" y="4988"/>
                  </a:cubicBezTo>
                  <a:cubicBezTo>
                    <a:pt x="691" y="4507"/>
                    <a:pt x="1046" y="3837"/>
                    <a:pt x="1151" y="3335"/>
                  </a:cubicBezTo>
                  <a:cubicBezTo>
                    <a:pt x="1256" y="2833"/>
                    <a:pt x="1276" y="2331"/>
                    <a:pt x="1339" y="1850"/>
                  </a:cubicBezTo>
                  <a:cubicBezTo>
                    <a:pt x="1339" y="1818"/>
                    <a:pt x="1333" y="1791"/>
                    <a:pt x="1322" y="1768"/>
                  </a:cubicBezTo>
                  <a:lnTo>
                    <a:pt x="1322" y="1768"/>
                  </a:lnTo>
                  <a:cubicBezTo>
                    <a:pt x="1435" y="1715"/>
                    <a:pt x="1501" y="1559"/>
                    <a:pt x="1381" y="1452"/>
                  </a:cubicBezTo>
                  <a:lnTo>
                    <a:pt x="1381" y="1452"/>
                  </a:lnTo>
                  <a:cubicBezTo>
                    <a:pt x="1391" y="1461"/>
                    <a:pt x="1406" y="1465"/>
                    <a:pt x="1425" y="1465"/>
                  </a:cubicBezTo>
                  <a:cubicBezTo>
                    <a:pt x="1712" y="1465"/>
                    <a:pt x="3000" y="591"/>
                    <a:pt x="3581" y="591"/>
                  </a:cubicBezTo>
                  <a:close/>
                  <a:moveTo>
                    <a:pt x="3873" y="1"/>
                  </a:moveTo>
                  <a:cubicBezTo>
                    <a:pt x="3855" y="1"/>
                    <a:pt x="3839" y="4"/>
                    <a:pt x="3829" y="8"/>
                  </a:cubicBezTo>
                  <a:cubicBezTo>
                    <a:pt x="3076" y="280"/>
                    <a:pt x="1256" y="636"/>
                    <a:pt x="984" y="1473"/>
                  </a:cubicBezTo>
                  <a:cubicBezTo>
                    <a:pt x="942" y="1515"/>
                    <a:pt x="984" y="1620"/>
                    <a:pt x="1025" y="1661"/>
                  </a:cubicBezTo>
                  <a:lnTo>
                    <a:pt x="1053" y="1682"/>
                  </a:lnTo>
                  <a:lnTo>
                    <a:pt x="1053" y="1682"/>
                  </a:lnTo>
                  <a:cubicBezTo>
                    <a:pt x="984" y="1711"/>
                    <a:pt x="928" y="1773"/>
                    <a:pt x="921" y="1871"/>
                  </a:cubicBezTo>
                  <a:cubicBezTo>
                    <a:pt x="816" y="3168"/>
                    <a:pt x="523" y="4381"/>
                    <a:pt x="63" y="5574"/>
                  </a:cubicBezTo>
                  <a:cubicBezTo>
                    <a:pt x="0" y="5721"/>
                    <a:pt x="147" y="5825"/>
                    <a:pt x="251" y="5825"/>
                  </a:cubicBezTo>
                  <a:cubicBezTo>
                    <a:pt x="587" y="5838"/>
                    <a:pt x="1162" y="5963"/>
                    <a:pt x="1671" y="5963"/>
                  </a:cubicBezTo>
                  <a:cubicBezTo>
                    <a:pt x="1986" y="5963"/>
                    <a:pt x="2277" y="5915"/>
                    <a:pt x="2469" y="5762"/>
                  </a:cubicBezTo>
                  <a:cubicBezTo>
                    <a:pt x="2662" y="5616"/>
                    <a:pt x="2754" y="5329"/>
                    <a:pt x="2802" y="5013"/>
                  </a:cubicBezTo>
                  <a:lnTo>
                    <a:pt x="2802" y="5013"/>
                  </a:lnTo>
                  <a:cubicBezTo>
                    <a:pt x="3199" y="6352"/>
                    <a:pt x="3594" y="7683"/>
                    <a:pt x="3976" y="9027"/>
                  </a:cubicBezTo>
                  <a:cubicBezTo>
                    <a:pt x="4003" y="9122"/>
                    <a:pt x="4075" y="9165"/>
                    <a:pt x="4151" y="9165"/>
                  </a:cubicBezTo>
                  <a:cubicBezTo>
                    <a:pt x="4191" y="9165"/>
                    <a:pt x="4232" y="9153"/>
                    <a:pt x="4269" y="9131"/>
                  </a:cubicBezTo>
                  <a:cubicBezTo>
                    <a:pt x="5210" y="8713"/>
                    <a:pt x="6152" y="8378"/>
                    <a:pt x="7156" y="8127"/>
                  </a:cubicBezTo>
                  <a:cubicBezTo>
                    <a:pt x="7261" y="8085"/>
                    <a:pt x="7323" y="7980"/>
                    <a:pt x="7282" y="7876"/>
                  </a:cubicBezTo>
                  <a:cubicBezTo>
                    <a:pt x="6256" y="5239"/>
                    <a:pt x="5189" y="2645"/>
                    <a:pt x="4038" y="92"/>
                  </a:cubicBezTo>
                  <a:cubicBezTo>
                    <a:pt x="4022" y="28"/>
                    <a:pt x="3933" y="1"/>
                    <a:pt x="38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89"/>
            <p:cNvSpPr/>
            <p:nvPr/>
          </p:nvSpPr>
          <p:spPr>
            <a:xfrm>
              <a:off x="1938625" y="1470375"/>
              <a:ext cx="201950" cy="244025"/>
            </a:xfrm>
            <a:custGeom>
              <a:avLst/>
              <a:gdLst/>
              <a:ahLst/>
              <a:cxnLst/>
              <a:rect l="l" t="t" r="r" b="b"/>
              <a:pathLst>
                <a:path w="8078" h="9761" extrusionOk="0">
                  <a:moveTo>
                    <a:pt x="4105" y="387"/>
                  </a:moveTo>
                  <a:cubicBezTo>
                    <a:pt x="4986" y="387"/>
                    <a:pt x="5846" y="664"/>
                    <a:pt x="6571" y="1345"/>
                  </a:cubicBezTo>
                  <a:cubicBezTo>
                    <a:pt x="7471" y="2203"/>
                    <a:pt x="7826" y="3730"/>
                    <a:pt x="7115" y="4818"/>
                  </a:cubicBezTo>
                  <a:cubicBezTo>
                    <a:pt x="6529" y="5760"/>
                    <a:pt x="5378" y="6074"/>
                    <a:pt x="4395" y="6367"/>
                  </a:cubicBezTo>
                  <a:cubicBezTo>
                    <a:pt x="4227" y="6430"/>
                    <a:pt x="4206" y="6639"/>
                    <a:pt x="4332" y="6743"/>
                  </a:cubicBezTo>
                  <a:cubicBezTo>
                    <a:pt x="4520" y="6869"/>
                    <a:pt x="5755" y="7287"/>
                    <a:pt x="5859" y="7392"/>
                  </a:cubicBezTo>
                  <a:cubicBezTo>
                    <a:pt x="6090" y="7727"/>
                    <a:pt x="5441" y="9045"/>
                    <a:pt x="5169" y="9150"/>
                  </a:cubicBezTo>
                  <a:cubicBezTo>
                    <a:pt x="5119" y="9168"/>
                    <a:pt x="5063" y="9176"/>
                    <a:pt x="5002" y="9176"/>
                  </a:cubicBezTo>
                  <a:cubicBezTo>
                    <a:pt x="4509" y="9176"/>
                    <a:pt x="3715" y="8622"/>
                    <a:pt x="3286" y="8417"/>
                  </a:cubicBezTo>
                  <a:cubicBezTo>
                    <a:pt x="2637" y="8103"/>
                    <a:pt x="2009" y="7790"/>
                    <a:pt x="1382" y="7476"/>
                  </a:cubicBezTo>
                  <a:cubicBezTo>
                    <a:pt x="398" y="6974"/>
                    <a:pt x="670" y="6890"/>
                    <a:pt x="1110" y="6032"/>
                  </a:cubicBezTo>
                  <a:cubicBezTo>
                    <a:pt x="1361" y="5488"/>
                    <a:pt x="1382" y="5446"/>
                    <a:pt x="2009" y="5425"/>
                  </a:cubicBezTo>
                  <a:cubicBezTo>
                    <a:pt x="2805" y="5404"/>
                    <a:pt x="3474" y="5279"/>
                    <a:pt x="4018" y="4651"/>
                  </a:cubicBezTo>
                  <a:cubicBezTo>
                    <a:pt x="4541" y="4044"/>
                    <a:pt x="5106" y="2370"/>
                    <a:pt x="4395" y="1680"/>
                  </a:cubicBezTo>
                  <a:cubicBezTo>
                    <a:pt x="4214" y="1509"/>
                    <a:pt x="3983" y="1436"/>
                    <a:pt x="3738" y="1436"/>
                  </a:cubicBezTo>
                  <a:cubicBezTo>
                    <a:pt x="3092" y="1436"/>
                    <a:pt x="2348" y="1946"/>
                    <a:pt x="2159" y="2533"/>
                  </a:cubicBezTo>
                  <a:lnTo>
                    <a:pt x="2159" y="2533"/>
                  </a:lnTo>
                  <a:cubicBezTo>
                    <a:pt x="1632" y="2247"/>
                    <a:pt x="1176" y="1951"/>
                    <a:pt x="739" y="1568"/>
                  </a:cubicBezTo>
                  <a:lnTo>
                    <a:pt x="739" y="1568"/>
                  </a:lnTo>
                  <a:cubicBezTo>
                    <a:pt x="1718" y="881"/>
                    <a:pt x="2930" y="387"/>
                    <a:pt x="4105" y="387"/>
                  </a:cubicBezTo>
                  <a:close/>
                  <a:moveTo>
                    <a:pt x="4149" y="0"/>
                  </a:moveTo>
                  <a:cubicBezTo>
                    <a:pt x="2856" y="0"/>
                    <a:pt x="1498" y="513"/>
                    <a:pt x="461" y="1261"/>
                  </a:cubicBezTo>
                  <a:cubicBezTo>
                    <a:pt x="402" y="1308"/>
                    <a:pt x="377" y="1368"/>
                    <a:pt x="375" y="1427"/>
                  </a:cubicBezTo>
                  <a:lnTo>
                    <a:pt x="375" y="1427"/>
                  </a:lnTo>
                  <a:cubicBezTo>
                    <a:pt x="287" y="1492"/>
                    <a:pt x="241" y="1627"/>
                    <a:pt x="336" y="1722"/>
                  </a:cubicBezTo>
                  <a:cubicBezTo>
                    <a:pt x="921" y="2245"/>
                    <a:pt x="1549" y="2621"/>
                    <a:pt x="2219" y="2998"/>
                  </a:cubicBezTo>
                  <a:cubicBezTo>
                    <a:pt x="2253" y="3008"/>
                    <a:pt x="2288" y="3013"/>
                    <a:pt x="2320" y="3013"/>
                  </a:cubicBezTo>
                  <a:cubicBezTo>
                    <a:pt x="2426" y="3013"/>
                    <a:pt x="2512" y="2959"/>
                    <a:pt x="2512" y="2831"/>
                  </a:cubicBezTo>
                  <a:cubicBezTo>
                    <a:pt x="2512" y="2336"/>
                    <a:pt x="3114" y="1936"/>
                    <a:pt x="3634" y="1936"/>
                  </a:cubicBezTo>
                  <a:cubicBezTo>
                    <a:pt x="3883" y="1936"/>
                    <a:pt x="4113" y="2028"/>
                    <a:pt x="4248" y="2245"/>
                  </a:cubicBezTo>
                  <a:cubicBezTo>
                    <a:pt x="4374" y="2454"/>
                    <a:pt x="4290" y="2935"/>
                    <a:pt x="4248" y="3186"/>
                  </a:cubicBezTo>
                  <a:cubicBezTo>
                    <a:pt x="4068" y="4299"/>
                    <a:pt x="3274" y="5041"/>
                    <a:pt x="2245" y="5041"/>
                  </a:cubicBezTo>
                  <a:cubicBezTo>
                    <a:pt x="1959" y="5041"/>
                    <a:pt x="1654" y="4983"/>
                    <a:pt x="1340" y="4860"/>
                  </a:cubicBezTo>
                  <a:cubicBezTo>
                    <a:pt x="1318" y="4847"/>
                    <a:pt x="1295" y="4841"/>
                    <a:pt x="1274" y="4841"/>
                  </a:cubicBezTo>
                  <a:cubicBezTo>
                    <a:pt x="1194" y="4841"/>
                    <a:pt x="1126" y="4920"/>
                    <a:pt x="1110" y="4986"/>
                  </a:cubicBezTo>
                  <a:cubicBezTo>
                    <a:pt x="838" y="5718"/>
                    <a:pt x="503" y="6388"/>
                    <a:pt x="64" y="7015"/>
                  </a:cubicBezTo>
                  <a:cubicBezTo>
                    <a:pt x="1" y="7099"/>
                    <a:pt x="22" y="7267"/>
                    <a:pt x="126" y="7287"/>
                  </a:cubicBezTo>
                  <a:cubicBezTo>
                    <a:pt x="1842" y="8145"/>
                    <a:pt x="3537" y="8961"/>
                    <a:pt x="5253" y="9736"/>
                  </a:cubicBezTo>
                  <a:cubicBezTo>
                    <a:pt x="5293" y="9753"/>
                    <a:pt x="5330" y="9761"/>
                    <a:pt x="5364" y="9761"/>
                  </a:cubicBezTo>
                  <a:cubicBezTo>
                    <a:pt x="5452" y="9761"/>
                    <a:pt x="5515" y="9707"/>
                    <a:pt x="5546" y="9631"/>
                  </a:cubicBezTo>
                  <a:cubicBezTo>
                    <a:pt x="5859" y="8857"/>
                    <a:pt x="6173" y="8103"/>
                    <a:pt x="6487" y="7308"/>
                  </a:cubicBezTo>
                  <a:cubicBezTo>
                    <a:pt x="6508" y="7225"/>
                    <a:pt x="6445" y="7078"/>
                    <a:pt x="6362" y="7078"/>
                  </a:cubicBezTo>
                  <a:cubicBezTo>
                    <a:pt x="5836" y="6999"/>
                    <a:pt x="5395" y="6858"/>
                    <a:pt x="4955" y="6629"/>
                  </a:cubicBezTo>
                  <a:lnTo>
                    <a:pt x="4955" y="6629"/>
                  </a:lnTo>
                  <a:cubicBezTo>
                    <a:pt x="5984" y="6309"/>
                    <a:pt x="7007" y="5863"/>
                    <a:pt x="7554" y="4860"/>
                  </a:cubicBezTo>
                  <a:cubicBezTo>
                    <a:pt x="8077" y="3856"/>
                    <a:pt x="7973" y="2601"/>
                    <a:pt x="7345" y="1659"/>
                  </a:cubicBezTo>
                  <a:cubicBezTo>
                    <a:pt x="6567" y="471"/>
                    <a:pt x="5388" y="0"/>
                    <a:pt x="414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89"/>
            <p:cNvSpPr/>
            <p:nvPr/>
          </p:nvSpPr>
          <p:spPr>
            <a:xfrm>
              <a:off x="1961400" y="1260125"/>
              <a:ext cx="267050" cy="242825"/>
            </a:xfrm>
            <a:custGeom>
              <a:avLst/>
              <a:gdLst/>
              <a:ahLst/>
              <a:cxnLst/>
              <a:rect l="l" t="t" r="r" b="b"/>
              <a:pathLst>
                <a:path w="10682" h="9713" extrusionOk="0">
                  <a:moveTo>
                    <a:pt x="115" y="2863"/>
                  </a:moveTo>
                  <a:cubicBezTo>
                    <a:pt x="115" y="2863"/>
                    <a:pt x="115" y="2866"/>
                    <a:pt x="115" y="2871"/>
                  </a:cubicBezTo>
                  <a:cubicBezTo>
                    <a:pt x="115" y="2869"/>
                    <a:pt x="115" y="2866"/>
                    <a:pt x="116" y="2864"/>
                  </a:cubicBezTo>
                  <a:lnTo>
                    <a:pt x="116" y="2864"/>
                  </a:lnTo>
                  <a:cubicBezTo>
                    <a:pt x="116" y="2864"/>
                    <a:pt x="116" y="2863"/>
                    <a:pt x="115" y="2863"/>
                  </a:cubicBezTo>
                  <a:close/>
                  <a:moveTo>
                    <a:pt x="3575" y="387"/>
                  </a:moveTo>
                  <a:cubicBezTo>
                    <a:pt x="3939" y="387"/>
                    <a:pt x="4301" y="451"/>
                    <a:pt x="4655" y="570"/>
                  </a:cubicBezTo>
                  <a:cubicBezTo>
                    <a:pt x="5597" y="925"/>
                    <a:pt x="7166" y="2076"/>
                    <a:pt x="6015" y="3436"/>
                  </a:cubicBezTo>
                  <a:cubicBezTo>
                    <a:pt x="5896" y="3576"/>
                    <a:pt x="6004" y="3772"/>
                    <a:pt x="6178" y="3772"/>
                  </a:cubicBezTo>
                  <a:cubicBezTo>
                    <a:pt x="6186" y="3772"/>
                    <a:pt x="6195" y="3772"/>
                    <a:pt x="6204" y="3771"/>
                  </a:cubicBezTo>
                  <a:cubicBezTo>
                    <a:pt x="6671" y="3688"/>
                    <a:pt x="7169" y="3613"/>
                    <a:pt x="7649" y="3613"/>
                  </a:cubicBezTo>
                  <a:cubicBezTo>
                    <a:pt x="8502" y="3613"/>
                    <a:pt x="9300" y="3849"/>
                    <a:pt x="9782" y="4692"/>
                  </a:cubicBezTo>
                  <a:cubicBezTo>
                    <a:pt x="10430" y="5780"/>
                    <a:pt x="10054" y="7328"/>
                    <a:pt x="9217" y="8249"/>
                  </a:cubicBezTo>
                  <a:cubicBezTo>
                    <a:pt x="8798" y="8709"/>
                    <a:pt x="8212" y="9044"/>
                    <a:pt x="7606" y="9211"/>
                  </a:cubicBezTo>
                  <a:cubicBezTo>
                    <a:pt x="7419" y="9266"/>
                    <a:pt x="7252" y="9292"/>
                    <a:pt x="7099" y="9292"/>
                  </a:cubicBezTo>
                  <a:cubicBezTo>
                    <a:pt x="6548" y="9292"/>
                    <a:pt x="6172" y="8956"/>
                    <a:pt x="5681" y="8416"/>
                  </a:cubicBezTo>
                  <a:cubicBezTo>
                    <a:pt x="5158" y="7872"/>
                    <a:pt x="5492" y="7998"/>
                    <a:pt x="5995" y="7663"/>
                  </a:cubicBezTo>
                  <a:cubicBezTo>
                    <a:pt x="7111" y="6932"/>
                    <a:pt x="7164" y="5315"/>
                    <a:pt x="5637" y="5315"/>
                  </a:cubicBezTo>
                  <a:cubicBezTo>
                    <a:pt x="5590" y="5315"/>
                    <a:pt x="5542" y="5316"/>
                    <a:pt x="5492" y="5319"/>
                  </a:cubicBezTo>
                  <a:cubicBezTo>
                    <a:pt x="5196" y="5339"/>
                    <a:pt x="4638" y="5658"/>
                    <a:pt x="4383" y="5658"/>
                  </a:cubicBezTo>
                  <a:cubicBezTo>
                    <a:pt x="4368" y="5658"/>
                    <a:pt x="4354" y="5656"/>
                    <a:pt x="4342" y="5654"/>
                  </a:cubicBezTo>
                  <a:cubicBezTo>
                    <a:pt x="3400" y="5424"/>
                    <a:pt x="4216" y="4545"/>
                    <a:pt x="4425" y="4210"/>
                  </a:cubicBezTo>
                  <a:cubicBezTo>
                    <a:pt x="4781" y="3666"/>
                    <a:pt x="4844" y="3018"/>
                    <a:pt x="4363" y="2516"/>
                  </a:cubicBezTo>
                  <a:cubicBezTo>
                    <a:pt x="4025" y="2134"/>
                    <a:pt x="3462" y="1825"/>
                    <a:pt x="2918" y="1825"/>
                  </a:cubicBezTo>
                  <a:cubicBezTo>
                    <a:pt x="2685" y="1825"/>
                    <a:pt x="2456" y="1882"/>
                    <a:pt x="2249" y="2013"/>
                  </a:cubicBezTo>
                  <a:cubicBezTo>
                    <a:pt x="1956" y="2202"/>
                    <a:pt x="1789" y="2537"/>
                    <a:pt x="1622" y="2829"/>
                  </a:cubicBezTo>
                  <a:cubicBezTo>
                    <a:pt x="1580" y="2955"/>
                    <a:pt x="1496" y="3394"/>
                    <a:pt x="1391" y="3541"/>
                  </a:cubicBezTo>
                  <a:cubicBezTo>
                    <a:pt x="1391" y="3645"/>
                    <a:pt x="1370" y="3750"/>
                    <a:pt x="1370" y="3855"/>
                  </a:cubicBezTo>
                  <a:cubicBezTo>
                    <a:pt x="1049" y="3694"/>
                    <a:pt x="743" y="3503"/>
                    <a:pt x="466" y="3282"/>
                  </a:cubicBezTo>
                  <a:lnTo>
                    <a:pt x="466" y="3282"/>
                  </a:lnTo>
                  <a:cubicBezTo>
                    <a:pt x="477" y="3266"/>
                    <a:pt x="485" y="3248"/>
                    <a:pt x="492" y="3227"/>
                  </a:cubicBezTo>
                  <a:cubicBezTo>
                    <a:pt x="500" y="3206"/>
                    <a:pt x="504" y="3184"/>
                    <a:pt x="506" y="3160"/>
                  </a:cubicBezTo>
                  <a:lnTo>
                    <a:pt x="506" y="3160"/>
                  </a:lnTo>
                  <a:cubicBezTo>
                    <a:pt x="515" y="3162"/>
                    <a:pt x="524" y="3163"/>
                    <a:pt x="534" y="3164"/>
                  </a:cubicBezTo>
                  <a:cubicBezTo>
                    <a:pt x="450" y="1930"/>
                    <a:pt x="1642" y="821"/>
                    <a:pt x="2730" y="507"/>
                  </a:cubicBezTo>
                  <a:cubicBezTo>
                    <a:pt x="3013" y="425"/>
                    <a:pt x="3295" y="387"/>
                    <a:pt x="3575" y="387"/>
                  </a:cubicBezTo>
                  <a:close/>
                  <a:moveTo>
                    <a:pt x="3640" y="1"/>
                  </a:moveTo>
                  <a:cubicBezTo>
                    <a:pt x="2056" y="1"/>
                    <a:pt x="247" y="1185"/>
                    <a:pt x="119" y="2845"/>
                  </a:cubicBezTo>
                  <a:lnTo>
                    <a:pt x="119" y="2845"/>
                  </a:lnTo>
                  <a:cubicBezTo>
                    <a:pt x="117" y="2851"/>
                    <a:pt x="116" y="2858"/>
                    <a:pt x="116" y="2864"/>
                  </a:cubicBezTo>
                  <a:lnTo>
                    <a:pt x="116" y="2864"/>
                  </a:lnTo>
                  <a:cubicBezTo>
                    <a:pt x="116" y="2865"/>
                    <a:pt x="116" y="2868"/>
                    <a:pt x="117" y="2872"/>
                  </a:cubicBezTo>
                  <a:lnTo>
                    <a:pt x="117" y="2872"/>
                  </a:lnTo>
                  <a:cubicBezTo>
                    <a:pt x="112" y="2945"/>
                    <a:pt x="110" y="3020"/>
                    <a:pt x="112" y="3096"/>
                  </a:cubicBezTo>
                  <a:lnTo>
                    <a:pt x="112" y="3096"/>
                  </a:lnTo>
                  <a:cubicBezTo>
                    <a:pt x="36" y="3145"/>
                    <a:pt x="1" y="3261"/>
                    <a:pt x="115" y="3353"/>
                  </a:cubicBezTo>
                  <a:cubicBezTo>
                    <a:pt x="575" y="3750"/>
                    <a:pt x="1036" y="4001"/>
                    <a:pt x="1601" y="4231"/>
                  </a:cubicBezTo>
                  <a:cubicBezTo>
                    <a:pt x="1620" y="4243"/>
                    <a:pt x="1642" y="4248"/>
                    <a:pt x="1664" y="4248"/>
                  </a:cubicBezTo>
                  <a:cubicBezTo>
                    <a:pt x="1760" y="4248"/>
                    <a:pt x="1865" y="4149"/>
                    <a:pt x="1831" y="4064"/>
                  </a:cubicBezTo>
                  <a:cubicBezTo>
                    <a:pt x="1778" y="3212"/>
                    <a:pt x="2115" y="2225"/>
                    <a:pt x="3023" y="2225"/>
                  </a:cubicBezTo>
                  <a:cubicBezTo>
                    <a:pt x="3186" y="2225"/>
                    <a:pt x="3367" y="2257"/>
                    <a:pt x="3567" y="2327"/>
                  </a:cubicBezTo>
                  <a:cubicBezTo>
                    <a:pt x="4760" y="2767"/>
                    <a:pt x="4174" y="4064"/>
                    <a:pt x="3442" y="4629"/>
                  </a:cubicBezTo>
                  <a:cubicBezTo>
                    <a:pt x="3358" y="4692"/>
                    <a:pt x="3358" y="4796"/>
                    <a:pt x="3400" y="4859"/>
                  </a:cubicBezTo>
                  <a:cubicBezTo>
                    <a:pt x="3651" y="5236"/>
                    <a:pt x="3860" y="5633"/>
                    <a:pt x="4091" y="5989"/>
                  </a:cubicBezTo>
                  <a:cubicBezTo>
                    <a:pt x="4121" y="6050"/>
                    <a:pt x="4197" y="6089"/>
                    <a:pt x="4268" y="6089"/>
                  </a:cubicBezTo>
                  <a:cubicBezTo>
                    <a:pt x="4294" y="6089"/>
                    <a:pt x="4319" y="6084"/>
                    <a:pt x="4342" y="6073"/>
                  </a:cubicBezTo>
                  <a:cubicBezTo>
                    <a:pt x="4593" y="5905"/>
                    <a:pt x="4844" y="5801"/>
                    <a:pt x="5137" y="5738"/>
                  </a:cubicBezTo>
                  <a:cubicBezTo>
                    <a:pt x="5303" y="5671"/>
                    <a:pt x="5450" y="5637"/>
                    <a:pt x="5579" y="5637"/>
                  </a:cubicBezTo>
                  <a:cubicBezTo>
                    <a:pt x="6052" y="5637"/>
                    <a:pt x="6274" y="6089"/>
                    <a:pt x="6225" y="6993"/>
                  </a:cubicBezTo>
                  <a:cubicBezTo>
                    <a:pt x="6078" y="7307"/>
                    <a:pt x="5430" y="7558"/>
                    <a:pt x="5095" y="7642"/>
                  </a:cubicBezTo>
                  <a:cubicBezTo>
                    <a:pt x="4969" y="7663"/>
                    <a:pt x="4927" y="7830"/>
                    <a:pt x="4990" y="7935"/>
                  </a:cubicBezTo>
                  <a:cubicBezTo>
                    <a:pt x="5638" y="9015"/>
                    <a:pt x="5943" y="9713"/>
                    <a:pt x="6891" y="9713"/>
                  </a:cubicBezTo>
                  <a:cubicBezTo>
                    <a:pt x="7136" y="9713"/>
                    <a:pt x="7425" y="9666"/>
                    <a:pt x="7773" y="9567"/>
                  </a:cubicBezTo>
                  <a:cubicBezTo>
                    <a:pt x="8945" y="9232"/>
                    <a:pt x="9865" y="8353"/>
                    <a:pt x="10284" y="7223"/>
                  </a:cubicBezTo>
                  <a:cubicBezTo>
                    <a:pt x="10681" y="6177"/>
                    <a:pt x="10681" y="4796"/>
                    <a:pt x="9845" y="3959"/>
                  </a:cubicBezTo>
                  <a:cubicBezTo>
                    <a:pt x="9269" y="3372"/>
                    <a:pt x="8508" y="3200"/>
                    <a:pt x="7733" y="3200"/>
                  </a:cubicBezTo>
                  <a:cubicBezTo>
                    <a:pt x="7350" y="3200"/>
                    <a:pt x="6964" y="3242"/>
                    <a:pt x="6595" y="3296"/>
                  </a:cubicBezTo>
                  <a:lnTo>
                    <a:pt x="6595" y="3296"/>
                  </a:lnTo>
                  <a:cubicBezTo>
                    <a:pt x="7423" y="1751"/>
                    <a:pt x="5584" y="218"/>
                    <a:pt x="4028" y="26"/>
                  </a:cubicBezTo>
                  <a:cubicBezTo>
                    <a:pt x="3901" y="9"/>
                    <a:pt x="3771" y="1"/>
                    <a:pt x="364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8" name="Google Shape;3028;p89"/>
          <p:cNvGrpSpPr/>
          <p:nvPr/>
        </p:nvGrpSpPr>
        <p:grpSpPr>
          <a:xfrm rot="2066121">
            <a:off x="7285767" y="3084495"/>
            <a:ext cx="245985" cy="222159"/>
            <a:chOff x="4947100" y="881950"/>
            <a:chExt cx="245975" cy="222150"/>
          </a:xfrm>
        </p:grpSpPr>
        <p:sp>
          <p:nvSpPr>
            <p:cNvPr id="3029" name="Google Shape;3029;p89"/>
            <p:cNvSpPr/>
            <p:nvPr/>
          </p:nvSpPr>
          <p:spPr>
            <a:xfrm>
              <a:off x="5166350" y="881950"/>
              <a:ext cx="26725" cy="152625"/>
            </a:xfrm>
            <a:custGeom>
              <a:avLst/>
              <a:gdLst/>
              <a:ahLst/>
              <a:cxnLst/>
              <a:rect l="l" t="t" r="r" b="b"/>
              <a:pathLst>
                <a:path w="1069" h="6105" extrusionOk="0">
                  <a:moveTo>
                    <a:pt x="461" y="1"/>
                  </a:moveTo>
                  <a:cubicBezTo>
                    <a:pt x="335" y="1"/>
                    <a:pt x="205" y="69"/>
                    <a:pt x="168" y="199"/>
                  </a:cubicBezTo>
                  <a:cubicBezTo>
                    <a:pt x="1" y="599"/>
                    <a:pt x="68" y="1133"/>
                    <a:pt x="101" y="1600"/>
                  </a:cubicBezTo>
                  <a:lnTo>
                    <a:pt x="234" y="3101"/>
                  </a:lnTo>
                  <a:cubicBezTo>
                    <a:pt x="334" y="4068"/>
                    <a:pt x="535" y="5036"/>
                    <a:pt x="735" y="5970"/>
                  </a:cubicBezTo>
                  <a:cubicBezTo>
                    <a:pt x="750" y="6061"/>
                    <a:pt x="822" y="6104"/>
                    <a:pt x="894" y="6104"/>
                  </a:cubicBezTo>
                  <a:cubicBezTo>
                    <a:pt x="980" y="6104"/>
                    <a:pt x="1068" y="6045"/>
                    <a:pt x="1068" y="5936"/>
                  </a:cubicBezTo>
                  <a:cubicBezTo>
                    <a:pt x="1035" y="4969"/>
                    <a:pt x="1035" y="4035"/>
                    <a:pt x="935" y="3034"/>
                  </a:cubicBezTo>
                  <a:cubicBezTo>
                    <a:pt x="902" y="2534"/>
                    <a:pt x="902" y="2067"/>
                    <a:pt x="868" y="1567"/>
                  </a:cubicBezTo>
                  <a:cubicBezTo>
                    <a:pt x="868" y="1100"/>
                    <a:pt x="902" y="566"/>
                    <a:pt x="701" y="132"/>
                  </a:cubicBezTo>
                  <a:cubicBezTo>
                    <a:pt x="657" y="44"/>
                    <a:pt x="561" y="1"/>
                    <a:pt x="4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89"/>
            <p:cNvSpPr/>
            <p:nvPr/>
          </p:nvSpPr>
          <p:spPr>
            <a:xfrm>
              <a:off x="5046275" y="939575"/>
              <a:ext cx="78175" cy="118175"/>
            </a:xfrm>
            <a:custGeom>
              <a:avLst/>
              <a:gdLst/>
              <a:ahLst/>
              <a:cxnLst/>
              <a:rect l="l" t="t" r="r" b="b"/>
              <a:pathLst>
                <a:path w="3127" h="4727" extrusionOk="0">
                  <a:moveTo>
                    <a:pt x="163" y="1"/>
                  </a:moveTo>
                  <a:cubicBezTo>
                    <a:pt x="75" y="1"/>
                    <a:pt x="0" y="73"/>
                    <a:pt x="0" y="196"/>
                  </a:cubicBezTo>
                  <a:cubicBezTo>
                    <a:pt x="0" y="1029"/>
                    <a:pt x="501" y="1797"/>
                    <a:pt x="968" y="2464"/>
                  </a:cubicBezTo>
                  <a:cubicBezTo>
                    <a:pt x="1502" y="3198"/>
                    <a:pt x="2035" y="3965"/>
                    <a:pt x="2636" y="4665"/>
                  </a:cubicBezTo>
                  <a:cubicBezTo>
                    <a:pt x="2687" y="4708"/>
                    <a:pt x="2748" y="4727"/>
                    <a:pt x="2806" y="4727"/>
                  </a:cubicBezTo>
                  <a:cubicBezTo>
                    <a:pt x="2974" y="4727"/>
                    <a:pt x="3126" y="4572"/>
                    <a:pt x="3003" y="4399"/>
                  </a:cubicBezTo>
                  <a:cubicBezTo>
                    <a:pt x="2536" y="3598"/>
                    <a:pt x="2035" y="2831"/>
                    <a:pt x="1568" y="2097"/>
                  </a:cubicBezTo>
                  <a:lnTo>
                    <a:pt x="968" y="1096"/>
                  </a:lnTo>
                  <a:cubicBezTo>
                    <a:pt x="734" y="763"/>
                    <a:pt x="568" y="362"/>
                    <a:pt x="334" y="95"/>
                  </a:cubicBezTo>
                  <a:cubicBezTo>
                    <a:pt x="282" y="30"/>
                    <a:pt x="220" y="1"/>
                    <a:pt x="16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89"/>
            <p:cNvSpPr/>
            <p:nvPr/>
          </p:nvSpPr>
          <p:spPr>
            <a:xfrm>
              <a:off x="4947100" y="1017725"/>
              <a:ext cx="137100" cy="86375"/>
            </a:xfrm>
            <a:custGeom>
              <a:avLst/>
              <a:gdLst/>
              <a:ahLst/>
              <a:cxnLst/>
              <a:rect l="l" t="t" r="r" b="b"/>
              <a:pathLst>
                <a:path w="5484" h="3455" extrusionOk="0">
                  <a:moveTo>
                    <a:pt x="223" y="1"/>
                  </a:moveTo>
                  <a:cubicBezTo>
                    <a:pt x="82" y="1"/>
                    <a:pt x="1" y="153"/>
                    <a:pt x="31" y="305"/>
                  </a:cubicBezTo>
                  <a:cubicBezTo>
                    <a:pt x="298" y="705"/>
                    <a:pt x="799" y="1006"/>
                    <a:pt x="1199" y="1273"/>
                  </a:cubicBezTo>
                  <a:cubicBezTo>
                    <a:pt x="1632" y="1539"/>
                    <a:pt x="2033" y="1806"/>
                    <a:pt x="2466" y="2040"/>
                  </a:cubicBezTo>
                  <a:cubicBezTo>
                    <a:pt x="3334" y="2607"/>
                    <a:pt x="4268" y="3107"/>
                    <a:pt x="5268" y="3441"/>
                  </a:cubicBezTo>
                  <a:cubicBezTo>
                    <a:pt x="5291" y="3450"/>
                    <a:pt x="5313" y="3454"/>
                    <a:pt x="5332" y="3454"/>
                  </a:cubicBezTo>
                  <a:cubicBezTo>
                    <a:pt x="5450" y="3454"/>
                    <a:pt x="5483" y="3294"/>
                    <a:pt x="5368" y="3207"/>
                  </a:cubicBezTo>
                  <a:cubicBezTo>
                    <a:pt x="4535" y="2640"/>
                    <a:pt x="3667" y="2140"/>
                    <a:pt x="2800" y="1573"/>
                  </a:cubicBezTo>
                  <a:cubicBezTo>
                    <a:pt x="2366" y="1339"/>
                    <a:pt x="1966" y="1039"/>
                    <a:pt x="1532" y="739"/>
                  </a:cubicBezTo>
                  <a:cubicBezTo>
                    <a:pt x="1165" y="505"/>
                    <a:pt x="698" y="138"/>
                    <a:pt x="265" y="5"/>
                  </a:cubicBezTo>
                  <a:cubicBezTo>
                    <a:pt x="250" y="2"/>
                    <a:pt x="236" y="1"/>
                    <a:pt x="22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Calendar PNG File Cute Clip Art Graphic by WangTemplates · Creative Fabrica">
            <a:extLst>
              <a:ext uri="{FF2B5EF4-FFF2-40B4-BE49-F238E27FC236}">
                <a16:creationId xmlns:a16="http://schemas.microsoft.com/office/drawing/2014/main" id="{8D778532-7B1D-67E5-170A-9B1576311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919" y="252790"/>
            <a:ext cx="5478400" cy="3652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49"/>
        <p:cNvGrpSpPr/>
        <p:nvPr/>
      </p:nvGrpSpPr>
      <p:grpSpPr>
        <a:xfrm>
          <a:off x="0" y="0"/>
          <a:ext cx="0" cy="0"/>
          <a:chOff x="0" y="0"/>
          <a:chExt cx="0" cy="0"/>
        </a:xfrm>
      </p:grpSpPr>
      <p:sp>
        <p:nvSpPr>
          <p:cNvPr id="3650" name="Google Shape;3650;p104"/>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Coaches Contact Info</a:t>
            </a:r>
            <a:endParaRPr dirty="0"/>
          </a:p>
        </p:txBody>
      </p:sp>
      <p:sp>
        <p:nvSpPr>
          <p:cNvPr id="3651" name="Google Shape;3651;p104"/>
          <p:cNvSpPr txBox="1">
            <a:spLocks noGrp="1"/>
          </p:cNvSpPr>
          <p:nvPr>
            <p:ph type="subTitle" idx="1"/>
          </p:nvPr>
        </p:nvSpPr>
        <p:spPr>
          <a:xfrm flipH="1">
            <a:off x="-429791" y="2079219"/>
            <a:ext cx="3792309" cy="572701"/>
          </a:xfrm>
          <a:prstGeom prst="rect">
            <a:avLst/>
          </a:prstGeom>
        </p:spPr>
        <p:txBody>
          <a:bodyPr spcFirstLastPara="1" wrap="square" lIns="91425" tIns="91425" rIns="91425" bIns="91425" anchor="t" anchorCtr="0">
            <a:noAutofit/>
          </a:bodyPr>
          <a:lstStyle/>
          <a:p>
            <a:pPr marL="0" indent="0">
              <a:spcAft>
                <a:spcPts val="1000"/>
              </a:spcAft>
              <a:buNone/>
            </a:pPr>
            <a:r>
              <a:rPr lang="en" dirty="0">
                <a:latin typeface="Times New Roman"/>
              </a:rPr>
              <a:t>Mglauser0950@student.pusd11.net</a:t>
            </a:r>
          </a:p>
        </p:txBody>
      </p:sp>
      <p:sp>
        <p:nvSpPr>
          <p:cNvPr id="3652" name="Google Shape;3652;p104"/>
          <p:cNvSpPr txBox="1">
            <a:spLocks noGrp="1"/>
          </p:cNvSpPr>
          <p:nvPr>
            <p:ph type="title" idx="2"/>
          </p:nvPr>
        </p:nvSpPr>
        <p:spPr>
          <a:xfrm>
            <a:off x="203539" y="1745258"/>
            <a:ext cx="2172919" cy="348000"/>
          </a:xfrm>
          <a:prstGeom prst="rect">
            <a:avLst/>
          </a:prstGeom>
        </p:spPr>
        <p:txBody>
          <a:bodyPr spcFirstLastPara="1" wrap="square" lIns="91425" tIns="91425" rIns="91425" bIns="91425" anchor="ctr" anchorCtr="0">
            <a:noAutofit/>
          </a:bodyPr>
          <a:lstStyle/>
          <a:p>
            <a:r>
              <a:rPr lang="en" dirty="0">
                <a:latin typeface="Times New Roman"/>
              </a:rPr>
              <a:t>Mary Glauser</a:t>
            </a:r>
          </a:p>
        </p:txBody>
      </p:sp>
      <p:sp>
        <p:nvSpPr>
          <p:cNvPr id="3653" name="Google Shape;3653;p104"/>
          <p:cNvSpPr txBox="1">
            <a:spLocks noGrp="1"/>
          </p:cNvSpPr>
          <p:nvPr>
            <p:ph type="subTitle" idx="3"/>
          </p:nvPr>
        </p:nvSpPr>
        <p:spPr>
          <a:xfrm flipH="1">
            <a:off x="2851049" y="2072750"/>
            <a:ext cx="3284062" cy="499224"/>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en-US" dirty="0">
                <a:latin typeface="Times New Roman"/>
              </a:rPr>
              <a:t>Mmartin0941@student.pusd11.net</a:t>
            </a:r>
            <a:endParaRPr dirty="0">
              <a:latin typeface="Times New Roman"/>
            </a:endParaRPr>
          </a:p>
        </p:txBody>
      </p:sp>
      <p:sp>
        <p:nvSpPr>
          <p:cNvPr id="3654" name="Google Shape;3654;p104"/>
          <p:cNvSpPr txBox="1">
            <a:spLocks noGrp="1"/>
          </p:cNvSpPr>
          <p:nvPr>
            <p:ph type="title" idx="4"/>
          </p:nvPr>
        </p:nvSpPr>
        <p:spPr>
          <a:xfrm>
            <a:off x="3421491" y="1816985"/>
            <a:ext cx="2154416" cy="295083"/>
          </a:xfrm>
          <a:prstGeom prst="rect">
            <a:avLst/>
          </a:prstGeom>
        </p:spPr>
        <p:txBody>
          <a:bodyPr spcFirstLastPara="1" wrap="square" lIns="91425" tIns="91425" rIns="91425" bIns="91425" anchor="ctr" anchorCtr="0">
            <a:noAutofit/>
          </a:bodyPr>
          <a:lstStyle/>
          <a:p>
            <a:r>
              <a:rPr lang="en" dirty="0">
                <a:latin typeface="Times New Roman"/>
              </a:rPr>
              <a:t>Melaena Martin</a:t>
            </a:r>
          </a:p>
        </p:txBody>
      </p:sp>
      <p:sp>
        <p:nvSpPr>
          <p:cNvPr id="3655" name="Google Shape;3655;p104"/>
          <p:cNvSpPr txBox="1">
            <a:spLocks noGrp="1"/>
          </p:cNvSpPr>
          <p:nvPr>
            <p:ph type="subTitle" idx="5"/>
          </p:nvPr>
        </p:nvSpPr>
        <p:spPr>
          <a:xfrm flipH="1">
            <a:off x="5922477" y="2089802"/>
            <a:ext cx="3019080" cy="433477"/>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en-US" dirty="0">
                <a:latin typeface="Times New Roman"/>
              </a:rPr>
              <a:t>Nalkremi8789@student.pusd11.net</a:t>
            </a:r>
            <a:endParaRPr dirty="0">
              <a:latin typeface="Times New Roman"/>
            </a:endParaRPr>
          </a:p>
        </p:txBody>
      </p:sp>
      <p:sp>
        <p:nvSpPr>
          <p:cNvPr id="3656" name="Google Shape;3656;p104"/>
          <p:cNvSpPr txBox="1">
            <a:spLocks noGrp="1"/>
          </p:cNvSpPr>
          <p:nvPr>
            <p:ph type="title" idx="6"/>
          </p:nvPr>
        </p:nvSpPr>
        <p:spPr>
          <a:xfrm>
            <a:off x="6438756" y="1817516"/>
            <a:ext cx="1985244" cy="348000"/>
          </a:xfrm>
          <a:prstGeom prst="rect">
            <a:avLst/>
          </a:prstGeom>
        </p:spPr>
        <p:txBody>
          <a:bodyPr spcFirstLastPara="1" wrap="square" lIns="91425" tIns="91425" rIns="91425" bIns="91425" anchor="ctr" anchorCtr="0">
            <a:noAutofit/>
          </a:bodyPr>
          <a:lstStyle/>
          <a:p>
            <a:r>
              <a:rPr lang="en" dirty="0">
                <a:latin typeface="Times New Roman"/>
              </a:rPr>
              <a:t>Noor Alkremi</a:t>
            </a:r>
          </a:p>
        </p:txBody>
      </p:sp>
      <p:sp>
        <p:nvSpPr>
          <p:cNvPr id="3658" name="Google Shape;3658;p104"/>
          <p:cNvSpPr txBox="1">
            <a:spLocks noGrp="1"/>
          </p:cNvSpPr>
          <p:nvPr>
            <p:ph type="title" idx="8"/>
          </p:nvPr>
        </p:nvSpPr>
        <p:spPr>
          <a:xfrm>
            <a:off x="949573" y="2657282"/>
            <a:ext cx="1911000" cy="348000"/>
          </a:xfrm>
          <a:prstGeom prst="rect">
            <a:avLst/>
          </a:prstGeom>
        </p:spPr>
        <p:txBody>
          <a:bodyPr spcFirstLastPara="1" wrap="square" lIns="91425" tIns="91425" rIns="91425" bIns="91425" anchor="ctr" anchorCtr="0">
            <a:noAutofit/>
          </a:bodyPr>
          <a:lstStyle/>
          <a:p>
            <a:r>
              <a:rPr lang="en" dirty="0">
                <a:latin typeface="Times New Roman"/>
              </a:rPr>
              <a:t>Owen White</a:t>
            </a:r>
          </a:p>
        </p:txBody>
      </p:sp>
      <p:sp>
        <p:nvSpPr>
          <p:cNvPr id="3659" name="Google Shape;3659;p104"/>
          <p:cNvSpPr txBox="1">
            <a:spLocks noGrp="1"/>
          </p:cNvSpPr>
          <p:nvPr>
            <p:ph type="subTitle" idx="9"/>
          </p:nvPr>
        </p:nvSpPr>
        <p:spPr>
          <a:xfrm flipH="1">
            <a:off x="3257544" y="2979055"/>
            <a:ext cx="2626489" cy="735170"/>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en" dirty="0">
                <a:latin typeface="Times New Roman"/>
              </a:rPr>
              <a:t>Email: </a:t>
            </a:r>
            <a:r>
              <a:rPr lang="en-US" dirty="0" err="1">
                <a:latin typeface="Times New Roman"/>
              </a:rPr>
              <a:t>dpadia</a:t>
            </a:r>
            <a:r>
              <a:rPr lang="en-US" dirty="0">
                <a:latin typeface="Times New Roman"/>
              </a:rPr>
              <a:t> @pusd11.net</a:t>
            </a:r>
          </a:p>
          <a:p>
            <a:pPr marL="0" lvl="0" indent="0" algn="ctr" rtl="0">
              <a:spcBef>
                <a:spcPts val="0"/>
              </a:spcBef>
              <a:spcAft>
                <a:spcPts val="1000"/>
              </a:spcAft>
              <a:buNone/>
            </a:pPr>
            <a:r>
              <a:rPr lang="en-US" dirty="0">
                <a:latin typeface="Times New Roman"/>
              </a:rPr>
              <a:t>Numbe</a:t>
            </a:r>
            <a:r>
              <a:rPr lang="en-US" dirty="0">
                <a:latin typeface="Times New Roman"/>
                <a:sym typeface="Wingdings" panose="05000000000000000000" pitchFamily="2" charset="2"/>
              </a:rPr>
              <a:t>r: (</a:t>
            </a:r>
            <a:r>
              <a:rPr lang="en-US" dirty="0">
                <a:latin typeface="Times New Roman"/>
              </a:rPr>
              <a:t>623) 486 6422 </a:t>
            </a:r>
          </a:p>
          <a:p>
            <a:pPr marL="0" lvl="0" indent="0" algn="ctr" rtl="0">
              <a:spcBef>
                <a:spcPts val="0"/>
              </a:spcBef>
              <a:spcAft>
                <a:spcPts val="1000"/>
              </a:spcAft>
              <a:buNone/>
            </a:pPr>
            <a:endParaRPr dirty="0"/>
          </a:p>
        </p:txBody>
      </p:sp>
      <p:sp>
        <p:nvSpPr>
          <p:cNvPr id="3660" name="Google Shape;3660;p104"/>
          <p:cNvSpPr txBox="1">
            <a:spLocks noGrp="1"/>
          </p:cNvSpPr>
          <p:nvPr>
            <p:ph type="title" idx="13"/>
          </p:nvPr>
        </p:nvSpPr>
        <p:spPr>
          <a:xfrm>
            <a:off x="3572956" y="2575808"/>
            <a:ext cx="1911000" cy="34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a:rPr>
              <a:t>Mrs. Padia</a:t>
            </a:r>
            <a:endParaRPr dirty="0">
              <a:latin typeface="Times New Roman"/>
            </a:endParaRPr>
          </a:p>
        </p:txBody>
      </p:sp>
      <p:sp>
        <p:nvSpPr>
          <p:cNvPr id="3666" name="Google Shape;3666;p104"/>
          <p:cNvSpPr/>
          <p:nvPr/>
        </p:nvSpPr>
        <p:spPr>
          <a:xfrm rot="-1800021">
            <a:off x="8448104" y="1174492"/>
            <a:ext cx="95997" cy="95059"/>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04"/>
          <p:cNvSpPr/>
          <p:nvPr/>
        </p:nvSpPr>
        <p:spPr>
          <a:xfrm rot="-1800021">
            <a:off x="7687557" y="631668"/>
            <a:ext cx="111088" cy="111981"/>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04"/>
          <p:cNvSpPr/>
          <p:nvPr/>
        </p:nvSpPr>
        <p:spPr>
          <a:xfrm>
            <a:off x="1085625" y="3607988"/>
            <a:ext cx="312550" cy="274675"/>
          </a:xfrm>
          <a:custGeom>
            <a:avLst/>
            <a:gdLst/>
            <a:ahLst/>
            <a:cxnLst/>
            <a:rect l="l" t="t" r="r" b="b"/>
            <a:pathLst>
              <a:path w="12502" h="10987" extrusionOk="0">
                <a:moveTo>
                  <a:pt x="8643" y="6784"/>
                </a:moveTo>
                <a:cubicBezTo>
                  <a:pt x="9165" y="7918"/>
                  <a:pt x="9643" y="9161"/>
                  <a:pt x="9926" y="10366"/>
                </a:cubicBezTo>
                <a:cubicBezTo>
                  <a:pt x="10005" y="10703"/>
                  <a:pt x="9643" y="10986"/>
                  <a:pt x="9339" y="10810"/>
                </a:cubicBezTo>
                <a:cubicBezTo>
                  <a:pt x="8329" y="10213"/>
                  <a:pt x="7304" y="9498"/>
                  <a:pt x="6405" y="8731"/>
                </a:cubicBezTo>
                <a:cubicBezTo>
                  <a:pt x="5368" y="9570"/>
                  <a:pt x="3959" y="9873"/>
                  <a:pt x="2838" y="10561"/>
                </a:cubicBezTo>
                <a:cubicBezTo>
                  <a:pt x="2492" y="10772"/>
                  <a:pt x="2096" y="10370"/>
                  <a:pt x="2287" y="10024"/>
                </a:cubicBezTo>
                <a:cubicBezTo>
                  <a:pt x="2708" y="9251"/>
                  <a:pt x="3043" y="8369"/>
                  <a:pt x="3383" y="7556"/>
                </a:cubicBezTo>
                <a:cubicBezTo>
                  <a:pt x="3511" y="7247"/>
                  <a:pt x="3641" y="6939"/>
                  <a:pt x="3777" y="6636"/>
                </a:cubicBezTo>
                <a:cubicBezTo>
                  <a:pt x="3236" y="6283"/>
                  <a:pt x="2698" y="5925"/>
                  <a:pt x="2163" y="5565"/>
                </a:cubicBezTo>
                <a:cubicBezTo>
                  <a:pt x="1734" y="5277"/>
                  <a:pt x="1304" y="4988"/>
                  <a:pt x="879" y="4695"/>
                </a:cubicBezTo>
                <a:cubicBezTo>
                  <a:pt x="749" y="4605"/>
                  <a:pt x="306" y="4322"/>
                  <a:pt x="214" y="4207"/>
                </a:cubicBezTo>
                <a:cubicBezTo>
                  <a:pt x="0" y="3947"/>
                  <a:pt x="156" y="3534"/>
                  <a:pt x="512" y="3540"/>
                </a:cubicBezTo>
                <a:cubicBezTo>
                  <a:pt x="1115" y="3553"/>
                  <a:pt x="1748" y="3505"/>
                  <a:pt x="2352" y="3456"/>
                </a:cubicBezTo>
                <a:cubicBezTo>
                  <a:pt x="3079" y="3400"/>
                  <a:pt x="3804" y="3326"/>
                  <a:pt x="4531" y="3253"/>
                </a:cubicBezTo>
                <a:cubicBezTo>
                  <a:pt x="4808" y="3018"/>
                  <a:pt x="5081" y="2520"/>
                  <a:pt x="5252" y="2218"/>
                </a:cubicBezTo>
                <a:cubicBezTo>
                  <a:pt x="5563" y="1671"/>
                  <a:pt x="5862" y="1122"/>
                  <a:pt x="6244" y="619"/>
                </a:cubicBezTo>
                <a:cubicBezTo>
                  <a:pt x="6355" y="470"/>
                  <a:pt x="6474" y="327"/>
                  <a:pt x="6602" y="191"/>
                </a:cubicBezTo>
                <a:cubicBezTo>
                  <a:pt x="6780" y="0"/>
                  <a:pt x="7141" y="38"/>
                  <a:pt x="7245" y="292"/>
                </a:cubicBezTo>
                <a:cubicBezTo>
                  <a:pt x="7696" y="1390"/>
                  <a:pt x="7528" y="2557"/>
                  <a:pt x="7807" y="3668"/>
                </a:cubicBezTo>
                <a:cubicBezTo>
                  <a:pt x="9004" y="3412"/>
                  <a:pt x="11309" y="3634"/>
                  <a:pt x="12246" y="4253"/>
                </a:cubicBezTo>
                <a:cubicBezTo>
                  <a:pt x="12460" y="4395"/>
                  <a:pt x="12501" y="4682"/>
                  <a:pt x="12323" y="4871"/>
                </a:cubicBezTo>
                <a:cubicBezTo>
                  <a:pt x="11588" y="5651"/>
                  <a:pt x="9785" y="6462"/>
                  <a:pt x="8645" y="6784"/>
                </a:cubicBezTo>
                <a:close/>
                <a:moveTo>
                  <a:pt x="11288" y="4697"/>
                </a:moveTo>
                <a:cubicBezTo>
                  <a:pt x="10814" y="4542"/>
                  <a:pt x="10255" y="4454"/>
                  <a:pt x="9796" y="4404"/>
                </a:cubicBezTo>
                <a:cubicBezTo>
                  <a:pt x="9249" y="4345"/>
                  <a:pt x="8230" y="4293"/>
                  <a:pt x="7721" y="4517"/>
                </a:cubicBezTo>
                <a:cubicBezTo>
                  <a:pt x="7489" y="4619"/>
                  <a:pt x="7248" y="4517"/>
                  <a:pt x="7159" y="4280"/>
                </a:cubicBezTo>
                <a:cubicBezTo>
                  <a:pt x="6805" y="3310"/>
                  <a:pt x="6921" y="2287"/>
                  <a:pt x="6726" y="1310"/>
                </a:cubicBezTo>
                <a:cubicBezTo>
                  <a:pt x="6583" y="1514"/>
                  <a:pt x="6451" y="1725"/>
                  <a:pt x="6323" y="1935"/>
                </a:cubicBezTo>
                <a:cubicBezTo>
                  <a:pt x="6059" y="2373"/>
                  <a:pt x="5816" y="2823"/>
                  <a:pt x="5546" y="3259"/>
                </a:cubicBezTo>
                <a:cubicBezTo>
                  <a:pt x="5393" y="3509"/>
                  <a:pt x="5118" y="3951"/>
                  <a:pt x="4844" y="4077"/>
                </a:cubicBezTo>
                <a:cubicBezTo>
                  <a:pt x="4835" y="4081"/>
                  <a:pt x="4829" y="4083"/>
                  <a:pt x="4823" y="4085"/>
                </a:cubicBezTo>
                <a:cubicBezTo>
                  <a:pt x="4538" y="4173"/>
                  <a:pt x="4119" y="4204"/>
                  <a:pt x="3821" y="4230"/>
                </a:cubicBezTo>
                <a:cubicBezTo>
                  <a:pt x="3318" y="4272"/>
                  <a:pt x="2811" y="4297"/>
                  <a:pt x="2308" y="4316"/>
                </a:cubicBezTo>
                <a:cubicBezTo>
                  <a:pt x="2119" y="4324"/>
                  <a:pt x="1931" y="4328"/>
                  <a:pt x="1742" y="4332"/>
                </a:cubicBezTo>
                <a:cubicBezTo>
                  <a:pt x="2035" y="4531"/>
                  <a:pt x="2333" y="4731"/>
                  <a:pt x="2629" y="4925"/>
                </a:cubicBezTo>
                <a:cubicBezTo>
                  <a:pt x="3236" y="5332"/>
                  <a:pt x="3859" y="5760"/>
                  <a:pt x="4483" y="6143"/>
                </a:cubicBezTo>
                <a:cubicBezTo>
                  <a:pt x="4670" y="6256"/>
                  <a:pt x="4726" y="6474"/>
                  <a:pt x="4636" y="6669"/>
                </a:cubicBezTo>
                <a:cubicBezTo>
                  <a:pt x="4228" y="7549"/>
                  <a:pt x="3888" y="8457"/>
                  <a:pt x="3498" y="9343"/>
                </a:cubicBezTo>
                <a:cubicBezTo>
                  <a:pt x="4399" y="8955"/>
                  <a:pt x="5475" y="8564"/>
                  <a:pt x="6122" y="7920"/>
                </a:cubicBezTo>
                <a:cubicBezTo>
                  <a:pt x="6277" y="7765"/>
                  <a:pt x="6516" y="7769"/>
                  <a:pt x="6677" y="7914"/>
                </a:cubicBezTo>
                <a:cubicBezTo>
                  <a:pt x="7354" y="8515"/>
                  <a:pt x="8115" y="9081"/>
                  <a:pt x="8884" y="9584"/>
                </a:cubicBezTo>
                <a:cubicBezTo>
                  <a:pt x="8593" y="8656"/>
                  <a:pt x="8214" y="7729"/>
                  <a:pt x="7801" y="6860"/>
                </a:cubicBezTo>
                <a:cubicBezTo>
                  <a:pt x="7801" y="6860"/>
                  <a:pt x="7799" y="6856"/>
                  <a:pt x="7799" y="6853"/>
                </a:cubicBezTo>
                <a:cubicBezTo>
                  <a:pt x="7518" y="6675"/>
                  <a:pt x="7530" y="6198"/>
                  <a:pt x="7916" y="6135"/>
                </a:cubicBezTo>
                <a:cubicBezTo>
                  <a:pt x="8832" y="5982"/>
                  <a:pt x="10404" y="5309"/>
                  <a:pt x="11288" y="46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04"/>
          <p:cNvSpPr/>
          <p:nvPr/>
        </p:nvSpPr>
        <p:spPr>
          <a:xfrm rot="-1800021">
            <a:off x="972291" y="4423992"/>
            <a:ext cx="95997" cy="95059"/>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29B40E3D-3B06-4303-05F6-77C9380E41A8}"/>
              </a:ext>
            </a:extLst>
          </p:cNvPr>
          <p:cNvSpPr txBox="1"/>
          <p:nvPr/>
        </p:nvSpPr>
        <p:spPr>
          <a:xfrm>
            <a:off x="624416" y="3037417"/>
            <a:ext cx="319616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2"/>
                </a:solidFill>
                <a:latin typeface="Times New Roman"/>
              </a:rPr>
              <a:t>owhite8632@student.pusd11.net</a:t>
            </a:r>
          </a:p>
        </p:txBody>
      </p:sp>
      <p:sp>
        <p:nvSpPr>
          <p:cNvPr id="4" name="TextBox 3">
            <a:extLst>
              <a:ext uri="{FF2B5EF4-FFF2-40B4-BE49-F238E27FC236}">
                <a16:creationId xmlns:a16="http://schemas.microsoft.com/office/drawing/2014/main" id="{96C0F3FD-2D47-FAB2-A719-5F69063EB55B}"/>
              </a:ext>
            </a:extLst>
          </p:cNvPr>
          <p:cNvSpPr txBox="1"/>
          <p:nvPr/>
        </p:nvSpPr>
        <p:spPr>
          <a:xfrm>
            <a:off x="6434667" y="2571751"/>
            <a:ext cx="26246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chemeClr val="bg2"/>
                </a:solidFill>
                <a:latin typeface="Times New Roman"/>
              </a:rPr>
              <a:t>Mrs. Brown</a:t>
            </a:r>
          </a:p>
          <a:p>
            <a:r>
              <a:rPr lang="en-US" dirty="0">
                <a:solidFill>
                  <a:schemeClr val="bg2"/>
                </a:solidFill>
                <a:latin typeface="Times New Roman"/>
              </a:rPr>
              <a:t>Julbrown@pusd11.net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34"/>
        <p:cNvGrpSpPr/>
        <p:nvPr/>
      </p:nvGrpSpPr>
      <p:grpSpPr>
        <a:xfrm>
          <a:off x="0" y="0"/>
          <a:ext cx="0" cy="0"/>
          <a:chOff x="0" y="0"/>
          <a:chExt cx="0" cy="0"/>
        </a:xfrm>
      </p:grpSpPr>
      <p:sp>
        <p:nvSpPr>
          <p:cNvPr id="4335" name="Google Shape;4335;p117"/>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t>Thanks!</a:t>
            </a:r>
            <a:endParaRPr sz="6000" dirty="0"/>
          </a:p>
        </p:txBody>
      </p:sp>
      <p:sp>
        <p:nvSpPr>
          <p:cNvPr id="4337" name="Google Shape;4337;p117"/>
          <p:cNvSpPr/>
          <p:nvPr/>
        </p:nvSpPr>
        <p:spPr>
          <a:xfrm>
            <a:off x="252060" y="1032930"/>
            <a:ext cx="371340" cy="482453"/>
          </a:xfrm>
          <a:custGeom>
            <a:avLst/>
            <a:gdLst/>
            <a:ahLst/>
            <a:cxnLst/>
            <a:rect l="l" t="t" r="r" b="b"/>
            <a:pathLst>
              <a:path w="14531" h="18879" extrusionOk="0">
                <a:moveTo>
                  <a:pt x="1466" y="3619"/>
                </a:moveTo>
                <a:cubicBezTo>
                  <a:pt x="1944" y="3062"/>
                  <a:pt x="2478" y="2825"/>
                  <a:pt x="3096" y="2484"/>
                </a:cubicBezTo>
                <a:cubicBezTo>
                  <a:pt x="4119" y="1922"/>
                  <a:pt x="5448" y="2050"/>
                  <a:pt x="6487" y="2494"/>
                </a:cubicBezTo>
                <a:cubicBezTo>
                  <a:pt x="7267" y="2827"/>
                  <a:pt x="7912" y="3389"/>
                  <a:pt x="8311" y="4127"/>
                </a:cubicBezTo>
                <a:cubicBezTo>
                  <a:pt x="8422" y="3955"/>
                  <a:pt x="8545" y="3793"/>
                  <a:pt x="8669" y="3630"/>
                </a:cubicBezTo>
                <a:cubicBezTo>
                  <a:pt x="8893" y="3334"/>
                  <a:pt x="9174" y="3045"/>
                  <a:pt x="9342" y="2712"/>
                </a:cubicBezTo>
                <a:cubicBezTo>
                  <a:pt x="9639" y="2125"/>
                  <a:pt x="9618" y="1773"/>
                  <a:pt x="9555" y="1138"/>
                </a:cubicBezTo>
                <a:cubicBezTo>
                  <a:pt x="9501" y="591"/>
                  <a:pt x="9903" y="0"/>
                  <a:pt x="10509" y="168"/>
                </a:cubicBezTo>
                <a:cubicBezTo>
                  <a:pt x="10781" y="243"/>
                  <a:pt x="10974" y="438"/>
                  <a:pt x="11104" y="673"/>
                </a:cubicBezTo>
                <a:cubicBezTo>
                  <a:pt x="12253" y="84"/>
                  <a:pt x="14235" y="1480"/>
                  <a:pt x="13577" y="2865"/>
                </a:cubicBezTo>
                <a:cubicBezTo>
                  <a:pt x="13409" y="3217"/>
                  <a:pt x="12986" y="3441"/>
                  <a:pt x="12653" y="3609"/>
                </a:cubicBezTo>
                <a:cubicBezTo>
                  <a:pt x="12005" y="3934"/>
                  <a:pt x="11580" y="4271"/>
                  <a:pt x="11186" y="4887"/>
                </a:cubicBezTo>
                <a:cubicBezTo>
                  <a:pt x="10304" y="6260"/>
                  <a:pt x="9203" y="7905"/>
                  <a:pt x="9874" y="9598"/>
                </a:cubicBezTo>
                <a:cubicBezTo>
                  <a:pt x="9876" y="9607"/>
                  <a:pt x="9880" y="9613"/>
                  <a:pt x="9884" y="9622"/>
                </a:cubicBezTo>
                <a:cubicBezTo>
                  <a:pt x="10253" y="10491"/>
                  <a:pt x="10783" y="11057"/>
                  <a:pt x="11745" y="11210"/>
                </a:cubicBezTo>
                <a:cubicBezTo>
                  <a:pt x="12284" y="11296"/>
                  <a:pt x="13131" y="11478"/>
                  <a:pt x="13594" y="11755"/>
                </a:cubicBezTo>
                <a:cubicBezTo>
                  <a:pt x="14392" y="12233"/>
                  <a:pt x="14531" y="12918"/>
                  <a:pt x="14424" y="13788"/>
                </a:cubicBezTo>
                <a:cubicBezTo>
                  <a:pt x="14346" y="14421"/>
                  <a:pt x="13915" y="15293"/>
                  <a:pt x="13248" y="15467"/>
                </a:cubicBezTo>
                <a:cubicBezTo>
                  <a:pt x="12953" y="15546"/>
                  <a:pt x="12668" y="15515"/>
                  <a:pt x="12418" y="15330"/>
                </a:cubicBezTo>
                <a:cubicBezTo>
                  <a:pt x="12150" y="15131"/>
                  <a:pt x="12024" y="14848"/>
                  <a:pt x="11877" y="14567"/>
                </a:cubicBezTo>
                <a:cubicBezTo>
                  <a:pt x="10844" y="14748"/>
                  <a:pt x="9721" y="14829"/>
                  <a:pt x="8918" y="14079"/>
                </a:cubicBezTo>
                <a:cubicBezTo>
                  <a:pt x="9099" y="14385"/>
                  <a:pt x="9486" y="14660"/>
                  <a:pt x="9742" y="14859"/>
                </a:cubicBezTo>
                <a:cubicBezTo>
                  <a:pt x="10094" y="15131"/>
                  <a:pt x="10490" y="15446"/>
                  <a:pt x="10660" y="15869"/>
                </a:cubicBezTo>
                <a:cubicBezTo>
                  <a:pt x="10825" y="16284"/>
                  <a:pt x="10729" y="16697"/>
                  <a:pt x="10519" y="17076"/>
                </a:cubicBezTo>
                <a:cubicBezTo>
                  <a:pt x="9995" y="18030"/>
                  <a:pt x="8814" y="18878"/>
                  <a:pt x="7829" y="17981"/>
                </a:cubicBezTo>
                <a:cubicBezTo>
                  <a:pt x="7585" y="17759"/>
                  <a:pt x="7428" y="17380"/>
                  <a:pt x="7376" y="17061"/>
                </a:cubicBezTo>
                <a:cubicBezTo>
                  <a:pt x="7250" y="16307"/>
                  <a:pt x="6667" y="16116"/>
                  <a:pt x="6056" y="15823"/>
                </a:cubicBezTo>
                <a:cubicBezTo>
                  <a:pt x="5473" y="15546"/>
                  <a:pt x="4924" y="15158"/>
                  <a:pt x="4488" y="14674"/>
                </a:cubicBezTo>
                <a:cubicBezTo>
                  <a:pt x="4498" y="15293"/>
                  <a:pt x="4603" y="15957"/>
                  <a:pt x="4224" y="16464"/>
                </a:cubicBezTo>
                <a:cubicBezTo>
                  <a:pt x="3817" y="17007"/>
                  <a:pt x="3163" y="17304"/>
                  <a:pt x="2489" y="17254"/>
                </a:cubicBezTo>
                <a:cubicBezTo>
                  <a:pt x="1600" y="17183"/>
                  <a:pt x="1508" y="15735"/>
                  <a:pt x="1478" y="14947"/>
                </a:cubicBezTo>
                <a:cubicBezTo>
                  <a:pt x="1116" y="14968"/>
                  <a:pt x="709" y="14802"/>
                  <a:pt x="665" y="14412"/>
                </a:cubicBezTo>
                <a:lnTo>
                  <a:pt x="665" y="14391"/>
                </a:lnTo>
                <a:cubicBezTo>
                  <a:pt x="665" y="14127"/>
                  <a:pt x="747" y="13754"/>
                  <a:pt x="952" y="13572"/>
                </a:cubicBezTo>
                <a:cubicBezTo>
                  <a:pt x="1418" y="13153"/>
                  <a:pt x="1428" y="13052"/>
                  <a:pt x="1506" y="12436"/>
                </a:cubicBezTo>
                <a:cubicBezTo>
                  <a:pt x="1631" y="11426"/>
                  <a:pt x="1686" y="10158"/>
                  <a:pt x="2287" y="9284"/>
                </a:cubicBezTo>
                <a:cubicBezTo>
                  <a:pt x="2212" y="9234"/>
                  <a:pt x="2139" y="9179"/>
                  <a:pt x="2072" y="9123"/>
                </a:cubicBezTo>
                <a:cubicBezTo>
                  <a:pt x="569" y="7865"/>
                  <a:pt x="1" y="5109"/>
                  <a:pt x="1468" y="3619"/>
                </a:cubicBezTo>
                <a:close/>
                <a:moveTo>
                  <a:pt x="4718" y="2901"/>
                </a:moveTo>
                <a:cubicBezTo>
                  <a:pt x="4473" y="2894"/>
                  <a:pt x="4230" y="2928"/>
                  <a:pt x="3998" y="2999"/>
                </a:cubicBezTo>
                <a:cubicBezTo>
                  <a:pt x="3438" y="3171"/>
                  <a:pt x="2853" y="3464"/>
                  <a:pt x="2398" y="3833"/>
                </a:cubicBezTo>
                <a:cubicBezTo>
                  <a:pt x="2369" y="3867"/>
                  <a:pt x="2336" y="3894"/>
                  <a:pt x="2298" y="3917"/>
                </a:cubicBezTo>
                <a:cubicBezTo>
                  <a:pt x="1963" y="4210"/>
                  <a:pt x="1682" y="4565"/>
                  <a:pt x="1527" y="4990"/>
                </a:cubicBezTo>
                <a:cubicBezTo>
                  <a:pt x="1512" y="5021"/>
                  <a:pt x="1497" y="5053"/>
                  <a:pt x="1478" y="5082"/>
                </a:cubicBezTo>
                <a:cubicBezTo>
                  <a:pt x="1152" y="6367"/>
                  <a:pt x="1743" y="8387"/>
                  <a:pt x="3128" y="8794"/>
                </a:cubicBezTo>
                <a:cubicBezTo>
                  <a:pt x="4234" y="9116"/>
                  <a:pt x="5643" y="8978"/>
                  <a:pt x="6632" y="8303"/>
                </a:cubicBezTo>
                <a:cubicBezTo>
                  <a:pt x="5527" y="8471"/>
                  <a:pt x="4209" y="8180"/>
                  <a:pt x="3451" y="7471"/>
                </a:cubicBezTo>
                <a:cubicBezTo>
                  <a:pt x="1774" y="5908"/>
                  <a:pt x="2994" y="3726"/>
                  <a:pt x="4718" y="2901"/>
                </a:cubicBezTo>
                <a:close/>
                <a:moveTo>
                  <a:pt x="8124" y="13172"/>
                </a:moveTo>
                <a:cubicBezTo>
                  <a:pt x="8070" y="12926"/>
                  <a:pt x="8239" y="12677"/>
                  <a:pt x="8514" y="12690"/>
                </a:cubicBezTo>
                <a:cubicBezTo>
                  <a:pt x="8987" y="12709"/>
                  <a:pt x="9197" y="13235"/>
                  <a:pt x="9478" y="13520"/>
                </a:cubicBezTo>
                <a:cubicBezTo>
                  <a:pt x="9643" y="13689"/>
                  <a:pt x="9855" y="13805"/>
                  <a:pt x="10088" y="13851"/>
                </a:cubicBezTo>
                <a:cubicBezTo>
                  <a:pt x="10706" y="13979"/>
                  <a:pt x="11467" y="13689"/>
                  <a:pt x="12123" y="13712"/>
                </a:cubicBezTo>
                <a:cubicBezTo>
                  <a:pt x="12538" y="13727"/>
                  <a:pt x="12835" y="14442"/>
                  <a:pt x="13011" y="14500"/>
                </a:cubicBezTo>
                <a:cubicBezTo>
                  <a:pt x="13030" y="14482"/>
                  <a:pt x="13047" y="14458"/>
                  <a:pt x="13062" y="14435"/>
                </a:cubicBezTo>
                <a:cubicBezTo>
                  <a:pt x="13066" y="14429"/>
                  <a:pt x="13070" y="14423"/>
                  <a:pt x="13076" y="14417"/>
                </a:cubicBezTo>
                <a:cubicBezTo>
                  <a:pt x="13298" y="14142"/>
                  <a:pt x="13487" y="13738"/>
                  <a:pt x="13525" y="13385"/>
                </a:cubicBezTo>
                <a:cubicBezTo>
                  <a:pt x="13617" y="12503"/>
                  <a:pt x="12779" y="12189"/>
                  <a:pt x="12053" y="12067"/>
                </a:cubicBezTo>
                <a:cubicBezTo>
                  <a:pt x="10626" y="11824"/>
                  <a:pt x="9761" y="11361"/>
                  <a:pt x="9176" y="9982"/>
                </a:cubicBezTo>
                <a:cubicBezTo>
                  <a:pt x="9170" y="9967"/>
                  <a:pt x="9163" y="9955"/>
                  <a:pt x="9159" y="9940"/>
                </a:cubicBezTo>
                <a:cubicBezTo>
                  <a:pt x="9149" y="9921"/>
                  <a:pt x="9140" y="9902"/>
                  <a:pt x="9132" y="9884"/>
                </a:cubicBezTo>
                <a:cubicBezTo>
                  <a:pt x="8340" y="7947"/>
                  <a:pt x="9440" y="6034"/>
                  <a:pt x="10509" y="4466"/>
                </a:cubicBezTo>
                <a:cubicBezTo>
                  <a:pt x="10949" y="3823"/>
                  <a:pt x="11372" y="3360"/>
                  <a:pt x="12081" y="3003"/>
                </a:cubicBezTo>
                <a:cubicBezTo>
                  <a:pt x="12561" y="2762"/>
                  <a:pt x="13240" y="2519"/>
                  <a:pt x="12804" y="1878"/>
                </a:cubicBezTo>
                <a:cubicBezTo>
                  <a:pt x="12577" y="1545"/>
                  <a:pt x="11643" y="1123"/>
                  <a:pt x="11328" y="1528"/>
                </a:cubicBezTo>
                <a:cubicBezTo>
                  <a:pt x="11310" y="1679"/>
                  <a:pt x="11194" y="1800"/>
                  <a:pt x="11045" y="1830"/>
                </a:cubicBezTo>
                <a:cubicBezTo>
                  <a:pt x="10920" y="1863"/>
                  <a:pt x="10788" y="1834"/>
                  <a:pt x="10689" y="1750"/>
                </a:cubicBezTo>
                <a:cubicBezTo>
                  <a:pt x="10639" y="1710"/>
                  <a:pt x="10599" y="1662"/>
                  <a:pt x="10572" y="1605"/>
                </a:cubicBezTo>
                <a:lnTo>
                  <a:pt x="10570" y="1599"/>
                </a:lnTo>
                <a:cubicBezTo>
                  <a:pt x="10545" y="1547"/>
                  <a:pt x="10530" y="1490"/>
                  <a:pt x="10530" y="1434"/>
                </a:cubicBezTo>
                <a:cubicBezTo>
                  <a:pt x="10522" y="1385"/>
                  <a:pt x="10503" y="1283"/>
                  <a:pt x="10475" y="1230"/>
                </a:cubicBezTo>
                <a:cubicBezTo>
                  <a:pt x="10434" y="1281"/>
                  <a:pt x="10423" y="1392"/>
                  <a:pt x="10429" y="1444"/>
                </a:cubicBezTo>
                <a:cubicBezTo>
                  <a:pt x="10457" y="1589"/>
                  <a:pt x="10469" y="1735"/>
                  <a:pt x="10467" y="1884"/>
                </a:cubicBezTo>
                <a:cubicBezTo>
                  <a:pt x="10459" y="2301"/>
                  <a:pt x="10249" y="2756"/>
                  <a:pt x="10035" y="3108"/>
                </a:cubicBezTo>
                <a:cubicBezTo>
                  <a:pt x="9679" y="3697"/>
                  <a:pt x="8839" y="4347"/>
                  <a:pt x="8644" y="5007"/>
                </a:cubicBezTo>
                <a:cubicBezTo>
                  <a:pt x="8769" y="5560"/>
                  <a:pt x="8765" y="6134"/>
                  <a:pt x="8633" y="6685"/>
                </a:cubicBezTo>
                <a:cubicBezTo>
                  <a:pt x="8621" y="6738"/>
                  <a:pt x="8606" y="6792"/>
                  <a:pt x="8593" y="6841"/>
                </a:cubicBezTo>
                <a:cubicBezTo>
                  <a:pt x="8480" y="7235"/>
                  <a:pt x="8308" y="7608"/>
                  <a:pt x="8086" y="7949"/>
                </a:cubicBezTo>
                <a:cubicBezTo>
                  <a:pt x="7250" y="9246"/>
                  <a:pt x="5318" y="9946"/>
                  <a:pt x="3792" y="9798"/>
                </a:cubicBezTo>
                <a:cubicBezTo>
                  <a:pt x="3624" y="10441"/>
                  <a:pt x="3903" y="11292"/>
                  <a:pt x="4044" y="11912"/>
                </a:cubicBezTo>
                <a:cubicBezTo>
                  <a:pt x="4218" y="12698"/>
                  <a:pt x="4490" y="13505"/>
                  <a:pt x="5056" y="14100"/>
                </a:cubicBezTo>
                <a:cubicBezTo>
                  <a:pt x="5632" y="14706"/>
                  <a:pt x="6301" y="14993"/>
                  <a:pt x="7013" y="15385"/>
                </a:cubicBezTo>
                <a:cubicBezTo>
                  <a:pt x="7432" y="15615"/>
                  <a:pt x="7927" y="15913"/>
                  <a:pt x="8053" y="16410"/>
                </a:cubicBezTo>
                <a:cubicBezTo>
                  <a:pt x="8107" y="16625"/>
                  <a:pt x="8139" y="16841"/>
                  <a:pt x="8204" y="17055"/>
                </a:cubicBezTo>
                <a:cubicBezTo>
                  <a:pt x="8302" y="17374"/>
                  <a:pt x="8447" y="17696"/>
                  <a:pt x="8837" y="17573"/>
                </a:cubicBezTo>
                <a:cubicBezTo>
                  <a:pt x="9096" y="17489"/>
                  <a:pt x="9335" y="17353"/>
                  <a:pt x="9511" y="17141"/>
                </a:cubicBezTo>
                <a:cubicBezTo>
                  <a:pt x="9803" y="16795"/>
                  <a:pt x="10245" y="16095"/>
                  <a:pt x="9650" y="15804"/>
                </a:cubicBezTo>
                <a:cubicBezTo>
                  <a:pt x="9421" y="15691"/>
                  <a:pt x="9184" y="15613"/>
                  <a:pt x="8964" y="15485"/>
                </a:cubicBezTo>
                <a:cubicBezTo>
                  <a:pt x="8204" y="15039"/>
                  <a:pt x="7864" y="14000"/>
                  <a:pt x="8124" y="13172"/>
                </a:cubicBezTo>
                <a:close/>
                <a:moveTo>
                  <a:pt x="3008" y="9649"/>
                </a:moveTo>
                <a:cubicBezTo>
                  <a:pt x="2507" y="10280"/>
                  <a:pt x="2447" y="11332"/>
                  <a:pt x="2357" y="12090"/>
                </a:cubicBezTo>
                <a:cubicBezTo>
                  <a:pt x="2296" y="12604"/>
                  <a:pt x="2243" y="13126"/>
                  <a:pt x="2101" y="13626"/>
                </a:cubicBezTo>
                <a:cubicBezTo>
                  <a:pt x="2084" y="13687"/>
                  <a:pt x="2038" y="13733"/>
                  <a:pt x="1977" y="13750"/>
                </a:cubicBezTo>
                <a:cubicBezTo>
                  <a:pt x="1898" y="13775"/>
                  <a:pt x="1826" y="13838"/>
                  <a:pt x="1776" y="13903"/>
                </a:cubicBezTo>
                <a:cubicBezTo>
                  <a:pt x="1715" y="13981"/>
                  <a:pt x="1669" y="14071"/>
                  <a:pt x="1640" y="14165"/>
                </a:cubicBezTo>
                <a:cubicBezTo>
                  <a:pt x="1837" y="14125"/>
                  <a:pt x="2103" y="14165"/>
                  <a:pt x="2164" y="14379"/>
                </a:cubicBezTo>
                <a:cubicBezTo>
                  <a:pt x="2241" y="14668"/>
                  <a:pt x="2229" y="15169"/>
                  <a:pt x="2250" y="15483"/>
                </a:cubicBezTo>
                <a:cubicBezTo>
                  <a:pt x="2264" y="15695"/>
                  <a:pt x="2304" y="16506"/>
                  <a:pt x="2650" y="16470"/>
                </a:cubicBezTo>
                <a:cubicBezTo>
                  <a:pt x="2954" y="16439"/>
                  <a:pt x="3251" y="16345"/>
                  <a:pt x="3432" y="16081"/>
                </a:cubicBezTo>
                <a:cubicBezTo>
                  <a:pt x="3673" y="15726"/>
                  <a:pt x="3666" y="15102"/>
                  <a:pt x="3685" y="14685"/>
                </a:cubicBezTo>
                <a:cubicBezTo>
                  <a:pt x="3700" y="14354"/>
                  <a:pt x="3725" y="14004"/>
                  <a:pt x="3826" y="13685"/>
                </a:cubicBezTo>
                <a:cubicBezTo>
                  <a:pt x="3505" y="13040"/>
                  <a:pt x="3331" y="12361"/>
                  <a:pt x="3180" y="11656"/>
                </a:cubicBezTo>
                <a:cubicBezTo>
                  <a:pt x="3042" y="11005"/>
                  <a:pt x="2849" y="10311"/>
                  <a:pt x="3008" y="9649"/>
                </a:cubicBezTo>
                <a:close/>
                <a:moveTo>
                  <a:pt x="7537" y="4263"/>
                </a:moveTo>
                <a:cubicBezTo>
                  <a:pt x="7506" y="4489"/>
                  <a:pt x="7307" y="4688"/>
                  <a:pt x="7032" y="4575"/>
                </a:cubicBezTo>
                <a:cubicBezTo>
                  <a:pt x="6324" y="4286"/>
                  <a:pt x="5563" y="4332"/>
                  <a:pt x="5192" y="5086"/>
                </a:cubicBezTo>
                <a:cubicBezTo>
                  <a:pt x="4964" y="5556"/>
                  <a:pt x="4268" y="5168"/>
                  <a:pt x="4492" y="4709"/>
                </a:cubicBezTo>
                <a:cubicBezTo>
                  <a:pt x="4997" y="3674"/>
                  <a:pt x="6093" y="3412"/>
                  <a:pt x="7112" y="3756"/>
                </a:cubicBezTo>
                <a:cubicBezTo>
                  <a:pt x="6963" y="3624"/>
                  <a:pt x="6795" y="3515"/>
                  <a:pt x="6617" y="3429"/>
                </a:cubicBezTo>
                <a:cubicBezTo>
                  <a:pt x="6582" y="3410"/>
                  <a:pt x="6548" y="3393"/>
                  <a:pt x="6512" y="3376"/>
                </a:cubicBezTo>
                <a:cubicBezTo>
                  <a:pt x="5825" y="3236"/>
                  <a:pt x="5077" y="3561"/>
                  <a:pt x="4545" y="3974"/>
                </a:cubicBezTo>
                <a:cubicBezTo>
                  <a:pt x="3453" y="4822"/>
                  <a:pt x="2841" y="6319"/>
                  <a:pt x="4333" y="7128"/>
                </a:cubicBezTo>
                <a:cubicBezTo>
                  <a:pt x="5242" y="7620"/>
                  <a:pt x="7126" y="7834"/>
                  <a:pt x="7757" y="6792"/>
                </a:cubicBezTo>
                <a:cubicBezTo>
                  <a:pt x="8036" y="5956"/>
                  <a:pt x="7988" y="4990"/>
                  <a:pt x="7537" y="42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117"/>
          <p:cNvSpPr/>
          <p:nvPr/>
        </p:nvSpPr>
        <p:spPr>
          <a:xfrm>
            <a:off x="7291338" y="3379369"/>
            <a:ext cx="1038964" cy="811525"/>
          </a:xfrm>
          <a:custGeom>
            <a:avLst/>
            <a:gdLst/>
            <a:ahLst/>
            <a:cxnLst/>
            <a:rect l="l" t="t" r="r" b="b"/>
            <a:pathLst>
              <a:path w="40656" h="31756" extrusionOk="0">
                <a:moveTo>
                  <a:pt x="2495" y="19514"/>
                </a:moveTo>
                <a:cubicBezTo>
                  <a:pt x="1858" y="20021"/>
                  <a:pt x="1388" y="20759"/>
                  <a:pt x="1267" y="21551"/>
                </a:cubicBezTo>
                <a:cubicBezTo>
                  <a:pt x="1149" y="22300"/>
                  <a:pt x="1" y="22113"/>
                  <a:pt x="116" y="21363"/>
                </a:cubicBezTo>
                <a:cubicBezTo>
                  <a:pt x="464" y="19135"/>
                  <a:pt x="2774" y="17268"/>
                  <a:pt x="5047" y="17731"/>
                </a:cubicBezTo>
                <a:cubicBezTo>
                  <a:pt x="5695" y="16507"/>
                  <a:pt x="6669" y="15805"/>
                  <a:pt x="8132" y="15870"/>
                </a:cubicBezTo>
                <a:cubicBezTo>
                  <a:pt x="9153" y="15918"/>
                  <a:pt x="10186" y="16172"/>
                  <a:pt x="11207" y="16094"/>
                </a:cubicBezTo>
                <a:cubicBezTo>
                  <a:pt x="11976" y="16035"/>
                  <a:pt x="12680" y="15826"/>
                  <a:pt x="13315" y="15394"/>
                </a:cubicBezTo>
                <a:cubicBezTo>
                  <a:pt x="11766" y="14193"/>
                  <a:pt x="10218" y="12994"/>
                  <a:pt x="8667" y="11796"/>
                </a:cubicBezTo>
                <a:cubicBezTo>
                  <a:pt x="8141" y="11391"/>
                  <a:pt x="7615" y="10987"/>
                  <a:pt x="7084" y="10589"/>
                </a:cubicBezTo>
                <a:cubicBezTo>
                  <a:pt x="6852" y="10413"/>
                  <a:pt x="6575" y="10188"/>
                  <a:pt x="6328" y="10037"/>
                </a:cubicBezTo>
                <a:cubicBezTo>
                  <a:pt x="6064" y="9878"/>
                  <a:pt x="5930" y="9570"/>
                  <a:pt x="6064" y="9281"/>
                </a:cubicBezTo>
                <a:cubicBezTo>
                  <a:pt x="6244" y="8839"/>
                  <a:pt x="6561" y="7952"/>
                  <a:pt x="6971" y="7692"/>
                </a:cubicBezTo>
                <a:cubicBezTo>
                  <a:pt x="7258" y="7447"/>
                  <a:pt x="7680" y="7212"/>
                  <a:pt x="8004" y="7028"/>
                </a:cubicBezTo>
                <a:cubicBezTo>
                  <a:pt x="8598" y="6693"/>
                  <a:pt x="9207" y="6376"/>
                  <a:pt x="9815" y="6068"/>
                </a:cubicBezTo>
                <a:cubicBezTo>
                  <a:pt x="11446" y="5240"/>
                  <a:pt x="13101" y="4452"/>
                  <a:pt x="14759" y="3677"/>
                </a:cubicBezTo>
                <a:cubicBezTo>
                  <a:pt x="16593" y="2818"/>
                  <a:pt x="18435" y="1975"/>
                  <a:pt x="20285" y="1147"/>
                </a:cubicBezTo>
                <a:cubicBezTo>
                  <a:pt x="20537" y="1034"/>
                  <a:pt x="22796" y="1"/>
                  <a:pt x="22981" y="5"/>
                </a:cubicBezTo>
                <a:cubicBezTo>
                  <a:pt x="24213" y="26"/>
                  <a:pt x="24372" y="263"/>
                  <a:pt x="25378" y="843"/>
                </a:cubicBezTo>
                <a:cubicBezTo>
                  <a:pt x="27769" y="2227"/>
                  <a:pt x="30165" y="3604"/>
                  <a:pt x="32583" y="4939"/>
                </a:cubicBezTo>
                <a:cubicBezTo>
                  <a:pt x="34945" y="6240"/>
                  <a:pt x="37361" y="7546"/>
                  <a:pt x="39815" y="8665"/>
                </a:cubicBezTo>
                <a:cubicBezTo>
                  <a:pt x="39924" y="8694"/>
                  <a:pt x="40023" y="8751"/>
                  <a:pt x="40100" y="8832"/>
                </a:cubicBezTo>
                <a:cubicBezTo>
                  <a:pt x="40274" y="8885"/>
                  <a:pt x="40400" y="9027"/>
                  <a:pt x="40446" y="9214"/>
                </a:cubicBezTo>
                <a:cubicBezTo>
                  <a:pt x="40622" y="9935"/>
                  <a:pt x="40656" y="11278"/>
                  <a:pt x="40373" y="11970"/>
                </a:cubicBezTo>
                <a:cubicBezTo>
                  <a:pt x="39916" y="13093"/>
                  <a:pt x="39046" y="14237"/>
                  <a:pt x="38277" y="15166"/>
                </a:cubicBezTo>
                <a:cubicBezTo>
                  <a:pt x="37261" y="16392"/>
                  <a:pt x="36140" y="17553"/>
                  <a:pt x="35010" y="18672"/>
                </a:cubicBezTo>
                <a:cubicBezTo>
                  <a:pt x="34639" y="19039"/>
                  <a:pt x="34268" y="19401"/>
                  <a:pt x="33893" y="19762"/>
                </a:cubicBezTo>
                <a:lnTo>
                  <a:pt x="34276" y="26768"/>
                </a:lnTo>
                <a:cubicBezTo>
                  <a:pt x="34283" y="26833"/>
                  <a:pt x="34258" y="26895"/>
                  <a:pt x="34212" y="26939"/>
                </a:cubicBezTo>
                <a:lnTo>
                  <a:pt x="34096" y="27057"/>
                </a:lnTo>
                <a:cubicBezTo>
                  <a:pt x="33015" y="28163"/>
                  <a:pt x="31414" y="29215"/>
                  <a:pt x="30039" y="29886"/>
                </a:cubicBezTo>
                <a:cubicBezTo>
                  <a:pt x="26851" y="31435"/>
                  <a:pt x="23437" y="31755"/>
                  <a:pt x="20065" y="30567"/>
                </a:cubicBezTo>
                <a:cubicBezTo>
                  <a:pt x="19766" y="30462"/>
                  <a:pt x="19468" y="30349"/>
                  <a:pt x="19170" y="30234"/>
                </a:cubicBezTo>
                <a:cubicBezTo>
                  <a:pt x="16670" y="29268"/>
                  <a:pt x="13887" y="27801"/>
                  <a:pt x="12108" y="25743"/>
                </a:cubicBezTo>
                <a:cubicBezTo>
                  <a:pt x="11198" y="24689"/>
                  <a:pt x="10209" y="22983"/>
                  <a:pt x="10718" y="21541"/>
                </a:cubicBezTo>
                <a:cubicBezTo>
                  <a:pt x="10723" y="21535"/>
                  <a:pt x="10725" y="21526"/>
                  <a:pt x="10729" y="21520"/>
                </a:cubicBezTo>
                <a:cubicBezTo>
                  <a:pt x="10733" y="21505"/>
                  <a:pt x="10737" y="21493"/>
                  <a:pt x="10744" y="21478"/>
                </a:cubicBezTo>
                <a:cubicBezTo>
                  <a:pt x="11133" y="20470"/>
                  <a:pt x="11576" y="19466"/>
                  <a:pt x="12007" y="18475"/>
                </a:cubicBezTo>
                <a:cubicBezTo>
                  <a:pt x="12215" y="17995"/>
                  <a:pt x="12426" y="17513"/>
                  <a:pt x="12638" y="17033"/>
                </a:cubicBezTo>
                <a:cubicBezTo>
                  <a:pt x="12076" y="17209"/>
                  <a:pt x="11488" y="17287"/>
                  <a:pt x="10901" y="17263"/>
                </a:cubicBezTo>
                <a:cubicBezTo>
                  <a:pt x="10033" y="17238"/>
                  <a:pt x="9178" y="17081"/>
                  <a:pt x="8313" y="17041"/>
                </a:cubicBezTo>
                <a:cubicBezTo>
                  <a:pt x="7290" y="16995"/>
                  <a:pt x="6632" y="17337"/>
                  <a:pt x="6146" y="18160"/>
                </a:cubicBezTo>
                <a:cubicBezTo>
                  <a:pt x="7434" y="19078"/>
                  <a:pt x="7686" y="23062"/>
                  <a:pt x="6445" y="23922"/>
                </a:cubicBezTo>
                <a:cubicBezTo>
                  <a:pt x="6076" y="24177"/>
                  <a:pt x="5691" y="23947"/>
                  <a:pt x="5567" y="23626"/>
                </a:cubicBezTo>
                <a:cubicBezTo>
                  <a:pt x="5511" y="23712"/>
                  <a:pt x="5448" y="23798"/>
                  <a:pt x="5383" y="23884"/>
                </a:cubicBezTo>
                <a:cubicBezTo>
                  <a:pt x="5267" y="24033"/>
                  <a:pt x="5100" y="24119"/>
                  <a:pt x="4911" y="24104"/>
                </a:cubicBezTo>
                <a:cubicBezTo>
                  <a:pt x="4452" y="24070"/>
                  <a:pt x="4182" y="23532"/>
                  <a:pt x="4475" y="23150"/>
                </a:cubicBezTo>
                <a:cubicBezTo>
                  <a:pt x="4955" y="22528"/>
                  <a:pt x="5123" y="21872"/>
                  <a:pt x="5131" y="21130"/>
                </a:cubicBezTo>
                <a:cubicBezTo>
                  <a:pt x="5003" y="21157"/>
                  <a:pt x="4873" y="21168"/>
                  <a:pt x="4744" y="21155"/>
                </a:cubicBezTo>
                <a:cubicBezTo>
                  <a:pt x="4442" y="21715"/>
                  <a:pt x="4205" y="22304"/>
                  <a:pt x="4090" y="22930"/>
                </a:cubicBezTo>
                <a:cubicBezTo>
                  <a:pt x="3951" y="23676"/>
                  <a:pt x="2805" y="23475"/>
                  <a:pt x="2941" y="22731"/>
                </a:cubicBezTo>
                <a:cubicBezTo>
                  <a:pt x="3086" y="21950"/>
                  <a:pt x="3381" y="21212"/>
                  <a:pt x="3765" y="20520"/>
                </a:cubicBezTo>
                <a:cubicBezTo>
                  <a:pt x="3719" y="20441"/>
                  <a:pt x="3681" y="20359"/>
                  <a:pt x="3650" y="20273"/>
                </a:cubicBezTo>
                <a:cubicBezTo>
                  <a:pt x="3620" y="20191"/>
                  <a:pt x="3593" y="20105"/>
                  <a:pt x="3572" y="20017"/>
                </a:cubicBezTo>
                <a:cubicBezTo>
                  <a:pt x="3159" y="20533"/>
                  <a:pt x="2799" y="21289"/>
                  <a:pt x="2815" y="21851"/>
                </a:cubicBezTo>
                <a:cubicBezTo>
                  <a:pt x="2841" y="22595"/>
                  <a:pt x="1680" y="22700"/>
                  <a:pt x="1654" y="21939"/>
                </a:cubicBezTo>
                <a:cubicBezTo>
                  <a:pt x="1629" y="21157"/>
                  <a:pt x="1973" y="20244"/>
                  <a:pt x="2495" y="19514"/>
                </a:cubicBezTo>
                <a:close/>
                <a:moveTo>
                  <a:pt x="38717" y="9444"/>
                </a:moveTo>
                <a:cubicBezTo>
                  <a:pt x="38290" y="9281"/>
                  <a:pt x="37866" y="9084"/>
                  <a:pt x="37456" y="8891"/>
                </a:cubicBezTo>
                <a:cubicBezTo>
                  <a:pt x="36781" y="8573"/>
                  <a:pt x="36114" y="8231"/>
                  <a:pt x="35452" y="7885"/>
                </a:cubicBezTo>
                <a:cubicBezTo>
                  <a:pt x="33815" y="7030"/>
                  <a:pt x="32195" y="6133"/>
                  <a:pt x="30586" y="5226"/>
                </a:cubicBezTo>
                <a:cubicBezTo>
                  <a:pt x="28631" y="4125"/>
                  <a:pt x="26686" y="3004"/>
                  <a:pt x="24741" y="1881"/>
                </a:cubicBezTo>
                <a:cubicBezTo>
                  <a:pt x="24196" y="1567"/>
                  <a:pt x="23312" y="934"/>
                  <a:pt x="22723" y="1478"/>
                </a:cubicBezTo>
                <a:cubicBezTo>
                  <a:pt x="22465" y="1715"/>
                  <a:pt x="22033" y="1944"/>
                  <a:pt x="21723" y="2107"/>
                </a:cubicBezTo>
                <a:cubicBezTo>
                  <a:pt x="21161" y="2405"/>
                  <a:pt x="20583" y="2677"/>
                  <a:pt x="20005" y="2943"/>
                </a:cubicBezTo>
                <a:cubicBezTo>
                  <a:pt x="18460" y="3654"/>
                  <a:pt x="16888" y="4320"/>
                  <a:pt x="15323" y="4987"/>
                </a:cubicBezTo>
                <a:cubicBezTo>
                  <a:pt x="13705" y="5674"/>
                  <a:pt x="12081" y="6351"/>
                  <a:pt x="10471" y="7061"/>
                </a:cubicBezTo>
                <a:cubicBezTo>
                  <a:pt x="9895" y="7315"/>
                  <a:pt x="9318" y="7575"/>
                  <a:pt x="8755" y="7854"/>
                </a:cubicBezTo>
                <a:cubicBezTo>
                  <a:pt x="8614" y="7923"/>
                  <a:pt x="8371" y="8038"/>
                  <a:pt x="8174" y="8155"/>
                </a:cubicBezTo>
                <a:cubicBezTo>
                  <a:pt x="9182" y="8822"/>
                  <a:pt x="10178" y="9516"/>
                  <a:pt x="11167" y="10209"/>
                </a:cubicBezTo>
                <a:cubicBezTo>
                  <a:pt x="12567" y="11192"/>
                  <a:pt x="13958" y="12190"/>
                  <a:pt x="15340" y="13204"/>
                </a:cubicBezTo>
                <a:cubicBezTo>
                  <a:pt x="15346" y="13204"/>
                  <a:pt x="15352" y="13204"/>
                  <a:pt x="15360" y="13206"/>
                </a:cubicBezTo>
                <a:cubicBezTo>
                  <a:pt x="16576" y="13409"/>
                  <a:pt x="18550" y="11898"/>
                  <a:pt x="19445" y="11184"/>
                </a:cubicBezTo>
                <a:cubicBezTo>
                  <a:pt x="20151" y="10618"/>
                  <a:pt x="20830" y="10019"/>
                  <a:pt x="21503" y="9417"/>
                </a:cubicBezTo>
                <a:cubicBezTo>
                  <a:pt x="21958" y="9011"/>
                  <a:pt x="22452" y="8535"/>
                  <a:pt x="22943" y="8179"/>
                </a:cubicBezTo>
                <a:cubicBezTo>
                  <a:pt x="23033" y="8114"/>
                  <a:pt x="23154" y="8122"/>
                  <a:pt x="23234" y="8199"/>
                </a:cubicBezTo>
                <a:cubicBezTo>
                  <a:pt x="23343" y="8306"/>
                  <a:pt x="23442" y="8422"/>
                  <a:pt x="23530" y="8545"/>
                </a:cubicBezTo>
                <a:cubicBezTo>
                  <a:pt x="23657" y="8717"/>
                  <a:pt x="24060" y="9220"/>
                  <a:pt x="23796" y="9423"/>
                </a:cubicBezTo>
                <a:cubicBezTo>
                  <a:pt x="23706" y="9490"/>
                  <a:pt x="23616" y="9482"/>
                  <a:pt x="23534" y="9442"/>
                </a:cubicBezTo>
                <a:cubicBezTo>
                  <a:pt x="23375" y="9537"/>
                  <a:pt x="23211" y="9656"/>
                  <a:pt x="23066" y="9761"/>
                </a:cubicBezTo>
                <a:cubicBezTo>
                  <a:pt x="22758" y="9983"/>
                  <a:pt x="22454" y="10213"/>
                  <a:pt x="22153" y="10444"/>
                </a:cubicBezTo>
                <a:cubicBezTo>
                  <a:pt x="21358" y="11050"/>
                  <a:pt x="20568" y="11657"/>
                  <a:pt x="19755" y="12236"/>
                </a:cubicBezTo>
                <a:cubicBezTo>
                  <a:pt x="18865" y="12867"/>
                  <a:pt x="17664" y="13690"/>
                  <a:pt x="16576" y="14112"/>
                </a:cubicBezTo>
                <a:cubicBezTo>
                  <a:pt x="16779" y="14260"/>
                  <a:pt x="16980" y="14409"/>
                  <a:pt x="17182" y="14558"/>
                </a:cubicBezTo>
                <a:cubicBezTo>
                  <a:pt x="19483" y="16253"/>
                  <a:pt x="21778" y="17957"/>
                  <a:pt x="24070" y="19669"/>
                </a:cubicBezTo>
                <a:cubicBezTo>
                  <a:pt x="24867" y="20262"/>
                  <a:pt x="25665" y="20856"/>
                  <a:pt x="26464" y="21451"/>
                </a:cubicBezTo>
                <a:cubicBezTo>
                  <a:pt x="26776" y="21679"/>
                  <a:pt x="27101" y="21933"/>
                  <a:pt x="27423" y="22157"/>
                </a:cubicBezTo>
                <a:cubicBezTo>
                  <a:pt x="28075" y="21275"/>
                  <a:pt x="28870" y="20411"/>
                  <a:pt x="29605" y="19611"/>
                </a:cubicBezTo>
                <a:cubicBezTo>
                  <a:pt x="30678" y="18443"/>
                  <a:pt x="31778" y="17297"/>
                  <a:pt x="32874" y="16151"/>
                </a:cubicBezTo>
                <a:cubicBezTo>
                  <a:pt x="34191" y="14774"/>
                  <a:pt x="35521" y="13395"/>
                  <a:pt x="36781" y="11968"/>
                </a:cubicBezTo>
                <a:cubicBezTo>
                  <a:pt x="37242" y="11446"/>
                  <a:pt x="38353" y="10199"/>
                  <a:pt x="38719" y="9446"/>
                </a:cubicBezTo>
                <a:close/>
                <a:moveTo>
                  <a:pt x="5016" y="19713"/>
                </a:moveTo>
                <a:cubicBezTo>
                  <a:pt x="4922" y="19695"/>
                  <a:pt x="4834" y="19655"/>
                  <a:pt x="4758" y="19596"/>
                </a:cubicBezTo>
                <a:cubicBezTo>
                  <a:pt x="4727" y="19573"/>
                  <a:pt x="4693" y="19552"/>
                  <a:pt x="4658" y="19533"/>
                </a:cubicBezTo>
                <a:cubicBezTo>
                  <a:pt x="4666" y="19684"/>
                  <a:pt x="4729" y="19894"/>
                  <a:pt x="4811" y="19994"/>
                </a:cubicBezTo>
                <a:cubicBezTo>
                  <a:pt x="4815" y="19998"/>
                  <a:pt x="4821" y="20003"/>
                  <a:pt x="4811" y="20003"/>
                </a:cubicBezTo>
                <a:cubicBezTo>
                  <a:pt x="4915" y="19994"/>
                  <a:pt x="4955" y="19971"/>
                  <a:pt x="5041" y="19908"/>
                </a:cubicBezTo>
                <a:lnTo>
                  <a:pt x="5041" y="19908"/>
                </a:lnTo>
                <a:cubicBezTo>
                  <a:pt x="5033" y="19843"/>
                  <a:pt x="5024" y="19778"/>
                  <a:pt x="5016" y="19713"/>
                </a:cubicBezTo>
                <a:close/>
                <a:moveTo>
                  <a:pt x="14153" y="14650"/>
                </a:moveTo>
                <a:cubicBezTo>
                  <a:pt x="14302" y="14485"/>
                  <a:pt x="14440" y="14313"/>
                  <a:pt x="14570" y="14135"/>
                </a:cubicBezTo>
                <a:cubicBezTo>
                  <a:pt x="13206" y="13112"/>
                  <a:pt x="11840" y="12095"/>
                  <a:pt x="10461" y="11096"/>
                </a:cubicBezTo>
                <a:cubicBezTo>
                  <a:pt x="9532" y="10423"/>
                  <a:pt x="8589" y="9736"/>
                  <a:pt x="7627" y="9109"/>
                </a:cubicBezTo>
                <a:cubicBezTo>
                  <a:pt x="7600" y="9216"/>
                  <a:pt x="7585" y="9323"/>
                  <a:pt x="7598" y="9381"/>
                </a:cubicBezTo>
                <a:cubicBezTo>
                  <a:pt x="9752" y="11175"/>
                  <a:pt x="11936" y="12932"/>
                  <a:pt x="14153" y="14650"/>
                </a:cubicBezTo>
                <a:close/>
                <a:moveTo>
                  <a:pt x="28239" y="25290"/>
                </a:moveTo>
                <a:cubicBezTo>
                  <a:pt x="28151" y="25713"/>
                  <a:pt x="27673" y="26147"/>
                  <a:pt x="27268" y="25825"/>
                </a:cubicBezTo>
                <a:cubicBezTo>
                  <a:pt x="26730" y="25512"/>
                  <a:pt x="26193" y="25129"/>
                  <a:pt x="25686" y="24770"/>
                </a:cubicBezTo>
                <a:cubicBezTo>
                  <a:pt x="24856" y="24184"/>
                  <a:pt x="24039" y="23580"/>
                  <a:pt x="23224" y="22972"/>
                </a:cubicBezTo>
                <a:cubicBezTo>
                  <a:pt x="21088" y="21382"/>
                  <a:pt x="18973" y="19762"/>
                  <a:pt x="16863" y="18137"/>
                </a:cubicBezTo>
                <a:cubicBezTo>
                  <a:pt x="16019" y="17486"/>
                  <a:pt x="15174" y="16834"/>
                  <a:pt x="14329" y="16180"/>
                </a:cubicBezTo>
                <a:cubicBezTo>
                  <a:pt x="13925" y="17098"/>
                  <a:pt x="13520" y="18018"/>
                  <a:pt x="13120" y="18936"/>
                </a:cubicBezTo>
                <a:cubicBezTo>
                  <a:pt x="12693" y="19919"/>
                  <a:pt x="12255" y="20912"/>
                  <a:pt x="11871" y="21903"/>
                </a:cubicBezTo>
                <a:lnTo>
                  <a:pt x="11854" y="21943"/>
                </a:lnTo>
                <a:cubicBezTo>
                  <a:pt x="11509" y="22907"/>
                  <a:pt x="12433" y="24269"/>
                  <a:pt x="13020" y="24951"/>
                </a:cubicBezTo>
                <a:cubicBezTo>
                  <a:pt x="14663" y="26851"/>
                  <a:pt x="17299" y="28216"/>
                  <a:pt x="19604" y="29106"/>
                </a:cubicBezTo>
                <a:cubicBezTo>
                  <a:pt x="19885" y="29217"/>
                  <a:pt x="20170" y="29322"/>
                  <a:pt x="20455" y="29421"/>
                </a:cubicBezTo>
                <a:lnTo>
                  <a:pt x="20466" y="29425"/>
                </a:lnTo>
                <a:cubicBezTo>
                  <a:pt x="23318" y="30431"/>
                  <a:pt x="26208" y="30244"/>
                  <a:pt x="28964" y="29050"/>
                </a:cubicBezTo>
                <a:cubicBezTo>
                  <a:pt x="30391" y="28432"/>
                  <a:pt x="31902" y="27476"/>
                  <a:pt x="33046" y="26395"/>
                </a:cubicBezTo>
                <a:lnTo>
                  <a:pt x="32742" y="20856"/>
                </a:lnTo>
                <a:cubicBezTo>
                  <a:pt x="31864" y="21683"/>
                  <a:pt x="30978" y="22505"/>
                  <a:pt x="30106" y="23339"/>
                </a:cubicBezTo>
                <a:cubicBezTo>
                  <a:pt x="29731" y="23699"/>
                  <a:pt x="29356" y="24060"/>
                  <a:pt x="28995" y="24433"/>
                </a:cubicBezTo>
                <a:cubicBezTo>
                  <a:pt x="28754" y="24682"/>
                  <a:pt x="28501" y="24949"/>
                  <a:pt x="28293" y="25225"/>
                </a:cubicBezTo>
                <a:cubicBezTo>
                  <a:pt x="28276" y="25248"/>
                  <a:pt x="28258" y="25271"/>
                  <a:pt x="28237" y="25292"/>
                </a:cubicBezTo>
                <a:close/>
                <a:moveTo>
                  <a:pt x="15069" y="15361"/>
                </a:moveTo>
                <a:cubicBezTo>
                  <a:pt x="15528" y="15717"/>
                  <a:pt x="15987" y="16071"/>
                  <a:pt x="16450" y="16423"/>
                </a:cubicBezTo>
                <a:cubicBezTo>
                  <a:pt x="18414" y="17926"/>
                  <a:pt x="20401" y="19401"/>
                  <a:pt x="22406" y="20849"/>
                </a:cubicBezTo>
                <a:cubicBezTo>
                  <a:pt x="24077" y="22050"/>
                  <a:pt x="25770" y="23234"/>
                  <a:pt x="27499" y="24353"/>
                </a:cubicBezTo>
                <a:cubicBezTo>
                  <a:pt x="27759" y="24031"/>
                  <a:pt x="28073" y="23714"/>
                  <a:pt x="28358" y="23427"/>
                </a:cubicBezTo>
                <a:cubicBezTo>
                  <a:pt x="28870" y="22911"/>
                  <a:pt x="29400" y="22411"/>
                  <a:pt x="29926" y="21910"/>
                </a:cubicBezTo>
                <a:cubicBezTo>
                  <a:pt x="31286" y="20621"/>
                  <a:pt x="32656" y="19347"/>
                  <a:pt x="33991" y="18035"/>
                </a:cubicBezTo>
                <a:cubicBezTo>
                  <a:pt x="35150" y="16897"/>
                  <a:pt x="36305" y="15725"/>
                  <a:pt x="37363" y="14491"/>
                </a:cubicBezTo>
                <a:cubicBezTo>
                  <a:pt x="38080" y="13655"/>
                  <a:pt x="38990" y="12536"/>
                  <a:pt x="39415" y="11517"/>
                </a:cubicBezTo>
                <a:cubicBezTo>
                  <a:pt x="39526" y="11255"/>
                  <a:pt x="39524" y="10838"/>
                  <a:pt x="39489" y="10461"/>
                </a:cubicBezTo>
                <a:cubicBezTo>
                  <a:pt x="38514" y="11735"/>
                  <a:pt x="37475" y="12953"/>
                  <a:pt x="36397" y="14141"/>
                </a:cubicBezTo>
                <a:cubicBezTo>
                  <a:pt x="35085" y="15587"/>
                  <a:pt x="33725" y="16989"/>
                  <a:pt x="32382" y="18408"/>
                </a:cubicBezTo>
                <a:cubicBezTo>
                  <a:pt x="30953" y="19917"/>
                  <a:pt x="29549" y="21442"/>
                  <a:pt x="28216" y="23037"/>
                </a:cubicBezTo>
                <a:cubicBezTo>
                  <a:pt x="28033" y="23324"/>
                  <a:pt x="27268" y="23515"/>
                  <a:pt x="26992" y="23398"/>
                </a:cubicBezTo>
                <a:cubicBezTo>
                  <a:pt x="26977" y="23389"/>
                  <a:pt x="26962" y="23383"/>
                  <a:pt x="26950" y="23375"/>
                </a:cubicBezTo>
                <a:cubicBezTo>
                  <a:pt x="25558" y="22396"/>
                  <a:pt x="24192" y="21367"/>
                  <a:pt x="22830" y="20348"/>
                </a:cubicBezTo>
                <a:cubicBezTo>
                  <a:pt x="21008" y="18986"/>
                  <a:pt x="19191" y="17618"/>
                  <a:pt x="17379" y="16245"/>
                </a:cubicBezTo>
                <a:cubicBezTo>
                  <a:pt x="16752" y="15771"/>
                  <a:pt x="16123" y="15300"/>
                  <a:pt x="15495" y="14828"/>
                </a:cubicBezTo>
                <a:cubicBezTo>
                  <a:pt x="15360" y="15011"/>
                  <a:pt x="15218" y="15191"/>
                  <a:pt x="15069" y="153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117"/>
          <p:cNvSpPr/>
          <p:nvPr/>
        </p:nvSpPr>
        <p:spPr>
          <a:xfrm>
            <a:off x="1590518" y="3673188"/>
            <a:ext cx="664072" cy="715438"/>
          </a:xfrm>
          <a:custGeom>
            <a:avLst/>
            <a:gdLst/>
            <a:ahLst/>
            <a:cxnLst/>
            <a:rect l="l" t="t" r="r" b="b"/>
            <a:pathLst>
              <a:path w="25986" h="27996" extrusionOk="0">
                <a:moveTo>
                  <a:pt x="23817" y="4240"/>
                </a:moveTo>
                <a:cubicBezTo>
                  <a:pt x="23829" y="4248"/>
                  <a:pt x="23840" y="4259"/>
                  <a:pt x="23848" y="4271"/>
                </a:cubicBezTo>
                <a:cubicBezTo>
                  <a:pt x="24705" y="5330"/>
                  <a:pt x="25460" y="6602"/>
                  <a:pt x="25747" y="7941"/>
                </a:cubicBezTo>
                <a:cubicBezTo>
                  <a:pt x="25986" y="9052"/>
                  <a:pt x="25948" y="10190"/>
                  <a:pt x="25414" y="11210"/>
                </a:cubicBezTo>
                <a:cubicBezTo>
                  <a:pt x="25020" y="11967"/>
                  <a:pt x="24573" y="12669"/>
                  <a:pt x="24106" y="13379"/>
                </a:cubicBezTo>
                <a:cubicBezTo>
                  <a:pt x="23253" y="14681"/>
                  <a:pt x="22670" y="15622"/>
                  <a:pt x="22471" y="17223"/>
                </a:cubicBezTo>
                <a:cubicBezTo>
                  <a:pt x="22184" y="19530"/>
                  <a:pt x="21555" y="21991"/>
                  <a:pt x="20344" y="23998"/>
                </a:cubicBezTo>
                <a:cubicBezTo>
                  <a:pt x="19592" y="25248"/>
                  <a:pt x="18596" y="26335"/>
                  <a:pt x="17305" y="27037"/>
                </a:cubicBezTo>
                <a:cubicBezTo>
                  <a:pt x="15916" y="27796"/>
                  <a:pt x="14388" y="27995"/>
                  <a:pt x="12827" y="27800"/>
                </a:cubicBezTo>
                <a:cubicBezTo>
                  <a:pt x="10886" y="27559"/>
                  <a:pt x="8975" y="26721"/>
                  <a:pt x="7296" y="25748"/>
                </a:cubicBezTo>
                <a:cubicBezTo>
                  <a:pt x="5280" y="24703"/>
                  <a:pt x="3398" y="23051"/>
                  <a:pt x="2340" y="21018"/>
                </a:cubicBezTo>
                <a:cubicBezTo>
                  <a:pt x="1030" y="18497"/>
                  <a:pt x="1" y="15687"/>
                  <a:pt x="382" y="12803"/>
                </a:cubicBezTo>
                <a:cubicBezTo>
                  <a:pt x="659" y="10716"/>
                  <a:pt x="1849" y="8790"/>
                  <a:pt x="3241" y="7256"/>
                </a:cubicBezTo>
                <a:cubicBezTo>
                  <a:pt x="4848" y="5485"/>
                  <a:pt x="6906" y="4020"/>
                  <a:pt x="9054" y="2976"/>
                </a:cubicBezTo>
                <a:cubicBezTo>
                  <a:pt x="13487" y="820"/>
                  <a:pt x="19401" y="0"/>
                  <a:pt x="23309" y="3651"/>
                </a:cubicBezTo>
                <a:lnTo>
                  <a:pt x="23318" y="3659"/>
                </a:lnTo>
                <a:cubicBezTo>
                  <a:pt x="23494" y="3844"/>
                  <a:pt x="23661" y="4037"/>
                  <a:pt x="23817" y="4238"/>
                </a:cubicBezTo>
                <a:close/>
                <a:moveTo>
                  <a:pt x="14354" y="26916"/>
                </a:moveTo>
                <a:cubicBezTo>
                  <a:pt x="15222" y="26863"/>
                  <a:pt x="16067" y="26643"/>
                  <a:pt x="16857" y="26212"/>
                </a:cubicBezTo>
                <a:cubicBezTo>
                  <a:pt x="17997" y="25589"/>
                  <a:pt x="18875" y="24615"/>
                  <a:pt x="19537" y="23512"/>
                </a:cubicBezTo>
                <a:cubicBezTo>
                  <a:pt x="20677" y="21624"/>
                  <a:pt x="21264" y="19281"/>
                  <a:pt x="21536" y="17108"/>
                </a:cubicBezTo>
                <a:cubicBezTo>
                  <a:pt x="21756" y="15337"/>
                  <a:pt x="22375" y="14299"/>
                  <a:pt x="23320" y="12862"/>
                </a:cubicBezTo>
                <a:cubicBezTo>
                  <a:pt x="23770" y="12179"/>
                  <a:pt x="24200" y="11502"/>
                  <a:pt x="24579" y="10777"/>
                </a:cubicBezTo>
                <a:cubicBezTo>
                  <a:pt x="24902" y="10158"/>
                  <a:pt x="24986" y="9477"/>
                  <a:pt x="24927" y="8802"/>
                </a:cubicBezTo>
                <a:cubicBezTo>
                  <a:pt x="24787" y="9408"/>
                  <a:pt x="24550" y="9989"/>
                  <a:pt x="24223" y="10521"/>
                </a:cubicBezTo>
                <a:cubicBezTo>
                  <a:pt x="23200" y="12212"/>
                  <a:pt x="21964" y="13799"/>
                  <a:pt x="21298" y="15683"/>
                </a:cubicBezTo>
                <a:cubicBezTo>
                  <a:pt x="20771" y="17173"/>
                  <a:pt x="20618" y="18747"/>
                  <a:pt x="20273" y="20283"/>
                </a:cubicBezTo>
                <a:cubicBezTo>
                  <a:pt x="19740" y="22643"/>
                  <a:pt x="18470" y="25111"/>
                  <a:pt x="16234" y="26253"/>
                </a:cubicBezTo>
                <a:cubicBezTo>
                  <a:pt x="15639" y="26555"/>
                  <a:pt x="15006" y="26777"/>
                  <a:pt x="14354" y="26916"/>
                </a:cubicBezTo>
                <a:close/>
                <a:moveTo>
                  <a:pt x="24102" y="6816"/>
                </a:moveTo>
                <a:cubicBezTo>
                  <a:pt x="23775" y="5523"/>
                  <a:pt x="23070" y="4477"/>
                  <a:pt x="21989" y="3697"/>
                </a:cubicBezTo>
                <a:cubicBezTo>
                  <a:pt x="21243" y="3159"/>
                  <a:pt x="20380" y="2792"/>
                  <a:pt x="19495" y="2547"/>
                </a:cubicBezTo>
                <a:cubicBezTo>
                  <a:pt x="17712" y="2056"/>
                  <a:pt x="15465" y="1989"/>
                  <a:pt x="13642" y="2335"/>
                </a:cubicBezTo>
                <a:cubicBezTo>
                  <a:pt x="12558" y="2542"/>
                  <a:pt x="11546" y="2848"/>
                  <a:pt x="10549" y="3320"/>
                </a:cubicBezTo>
                <a:cubicBezTo>
                  <a:pt x="7602" y="4712"/>
                  <a:pt x="4437" y="6818"/>
                  <a:pt x="2643" y="9592"/>
                </a:cubicBezTo>
                <a:cubicBezTo>
                  <a:pt x="2061" y="10500"/>
                  <a:pt x="1656" y="11510"/>
                  <a:pt x="1457" y="12571"/>
                </a:cubicBezTo>
                <a:cubicBezTo>
                  <a:pt x="481" y="17636"/>
                  <a:pt x="3890" y="23611"/>
                  <a:pt x="8742" y="25357"/>
                </a:cubicBezTo>
                <a:cubicBezTo>
                  <a:pt x="11471" y="26335"/>
                  <a:pt x="14991" y="26715"/>
                  <a:pt x="17184" y="24405"/>
                </a:cubicBezTo>
                <a:cubicBezTo>
                  <a:pt x="18171" y="23361"/>
                  <a:pt x="18877" y="22085"/>
                  <a:pt x="19235" y="20694"/>
                </a:cubicBezTo>
                <a:cubicBezTo>
                  <a:pt x="19619" y="19210"/>
                  <a:pt x="19686" y="17669"/>
                  <a:pt x="20160" y="16202"/>
                </a:cubicBezTo>
                <a:cubicBezTo>
                  <a:pt x="20652" y="14679"/>
                  <a:pt x="21352" y="13233"/>
                  <a:pt x="22241" y="11902"/>
                </a:cubicBezTo>
                <a:cubicBezTo>
                  <a:pt x="22563" y="11422"/>
                  <a:pt x="22897" y="10951"/>
                  <a:pt x="23200" y="10460"/>
                </a:cubicBezTo>
                <a:cubicBezTo>
                  <a:pt x="23888" y="9354"/>
                  <a:pt x="24437" y="8140"/>
                  <a:pt x="24102" y="6816"/>
                </a:cubicBezTo>
                <a:close/>
                <a:moveTo>
                  <a:pt x="13296" y="3846"/>
                </a:moveTo>
                <a:cubicBezTo>
                  <a:pt x="12456" y="5384"/>
                  <a:pt x="14080" y="6621"/>
                  <a:pt x="15467" y="6770"/>
                </a:cubicBezTo>
                <a:cubicBezTo>
                  <a:pt x="16798" y="6910"/>
                  <a:pt x="19017" y="6093"/>
                  <a:pt x="18978" y="4477"/>
                </a:cubicBezTo>
                <a:cubicBezTo>
                  <a:pt x="18975" y="4408"/>
                  <a:pt x="18969" y="4338"/>
                  <a:pt x="18957" y="4269"/>
                </a:cubicBezTo>
                <a:cubicBezTo>
                  <a:pt x="18852" y="3672"/>
                  <a:pt x="18378" y="3209"/>
                  <a:pt x="17875" y="2911"/>
                </a:cubicBezTo>
                <a:cubicBezTo>
                  <a:pt x="17295" y="2570"/>
                  <a:pt x="16586" y="2385"/>
                  <a:pt x="15914" y="2385"/>
                </a:cubicBezTo>
                <a:cubicBezTo>
                  <a:pt x="15553" y="2383"/>
                  <a:pt x="15195" y="2440"/>
                  <a:pt x="14851" y="2551"/>
                </a:cubicBezTo>
                <a:cubicBezTo>
                  <a:pt x="14185" y="2765"/>
                  <a:pt x="13627" y="3230"/>
                  <a:pt x="13296" y="3846"/>
                </a:cubicBezTo>
                <a:close/>
                <a:moveTo>
                  <a:pt x="10630" y="5900"/>
                </a:moveTo>
                <a:cubicBezTo>
                  <a:pt x="10618" y="5891"/>
                  <a:pt x="10605" y="5887"/>
                  <a:pt x="10590" y="5881"/>
                </a:cubicBezTo>
                <a:cubicBezTo>
                  <a:pt x="10584" y="5879"/>
                  <a:pt x="10580" y="5877"/>
                  <a:pt x="10574" y="5875"/>
                </a:cubicBezTo>
                <a:cubicBezTo>
                  <a:pt x="10553" y="5868"/>
                  <a:pt x="10534" y="5862"/>
                  <a:pt x="10513" y="5858"/>
                </a:cubicBezTo>
                <a:cubicBezTo>
                  <a:pt x="10129" y="5734"/>
                  <a:pt x="9710" y="5730"/>
                  <a:pt x="9314" y="5789"/>
                </a:cubicBezTo>
                <a:cubicBezTo>
                  <a:pt x="8451" y="5917"/>
                  <a:pt x="7594" y="6396"/>
                  <a:pt x="7120" y="7143"/>
                </a:cubicBezTo>
                <a:cubicBezTo>
                  <a:pt x="6424" y="8239"/>
                  <a:pt x="7122" y="9387"/>
                  <a:pt x="8346" y="9548"/>
                </a:cubicBezTo>
                <a:cubicBezTo>
                  <a:pt x="9612" y="9714"/>
                  <a:pt x="10989" y="9291"/>
                  <a:pt x="11588" y="8084"/>
                </a:cubicBezTo>
                <a:cubicBezTo>
                  <a:pt x="11900" y="7455"/>
                  <a:pt x="11703" y="6763"/>
                  <a:pt x="11225" y="6283"/>
                </a:cubicBezTo>
                <a:cubicBezTo>
                  <a:pt x="11056" y="6116"/>
                  <a:pt x="10855" y="5984"/>
                  <a:pt x="10630" y="5900"/>
                </a:cubicBezTo>
                <a:close/>
                <a:moveTo>
                  <a:pt x="5846" y="12407"/>
                </a:moveTo>
                <a:cubicBezTo>
                  <a:pt x="5833" y="12405"/>
                  <a:pt x="5823" y="12401"/>
                  <a:pt x="5810" y="12399"/>
                </a:cubicBezTo>
                <a:cubicBezTo>
                  <a:pt x="5804" y="12397"/>
                  <a:pt x="5795" y="12394"/>
                  <a:pt x="5787" y="12394"/>
                </a:cubicBezTo>
                <a:cubicBezTo>
                  <a:pt x="5420" y="12342"/>
                  <a:pt x="5043" y="12403"/>
                  <a:pt x="4712" y="12571"/>
                </a:cubicBezTo>
                <a:cubicBezTo>
                  <a:pt x="4693" y="12577"/>
                  <a:pt x="4678" y="12585"/>
                  <a:pt x="4662" y="12596"/>
                </a:cubicBezTo>
                <a:cubicBezTo>
                  <a:pt x="3582" y="13176"/>
                  <a:pt x="2983" y="14849"/>
                  <a:pt x="2824" y="15995"/>
                </a:cubicBezTo>
                <a:cubicBezTo>
                  <a:pt x="2574" y="17789"/>
                  <a:pt x="3983" y="19189"/>
                  <a:pt x="5766" y="18537"/>
                </a:cubicBezTo>
                <a:cubicBezTo>
                  <a:pt x="8314" y="17602"/>
                  <a:pt x="8637" y="12610"/>
                  <a:pt x="5844" y="12409"/>
                </a:cubicBezTo>
                <a:close/>
                <a:moveTo>
                  <a:pt x="11108" y="18755"/>
                </a:moveTo>
                <a:cubicBezTo>
                  <a:pt x="11093" y="18757"/>
                  <a:pt x="11081" y="18757"/>
                  <a:pt x="11066" y="18759"/>
                </a:cubicBezTo>
                <a:cubicBezTo>
                  <a:pt x="9002" y="19109"/>
                  <a:pt x="8782" y="23395"/>
                  <a:pt x="10484" y="24372"/>
                </a:cubicBezTo>
                <a:cubicBezTo>
                  <a:pt x="10949" y="24638"/>
                  <a:pt x="11471" y="24619"/>
                  <a:pt x="11965" y="24445"/>
                </a:cubicBezTo>
                <a:cubicBezTo>
                  <a:pt x="14572" y="23527"/>
                  <a:pt x="14107" y="18904"/>
                  <a:pt x="11253" y="18740"/>
                </a:cubicBezTo>
                <a:cubicBezTo>
                  <a:pt x="11204" y="18738"/>
                  <a:pt x="11156" y="18742"/>
                  <a:pt x="11108" y="18755"/>
                </a:cubicBezTo>
                <a:close/>
                <a:moveTo>
                  <a:pt x="21318" y="7312"/>
                </a:moveTo>
                <a:cubicBezTo>
                  <a:pt x="21304" y="7306"/>
                  <a:pt x="21291" y="7300"/>
                  <a:pt x="21277" y="7296"/>
                </a:cubicBezTo>
                <a:cubicBezTo>
                  <a:pt x="20535" y="7090"/>
                  <a:pt x="19749" y="7099"/>
                  <a:pt x="19001" y="7270"/>
                </a:cubicBezTo>
                <a:cubicBezTo>
                  <a:pt x="17550" y="7602"/>
                  <a:pt x="16000" y="8637"/>
                  <a:pt x="15566" y="10131"/>
                </a:cubicBezTo>
                <a:cubicBezTo>
                  <a:pt x="15308" y="11022"/>
                  <a:pt x="15421" y="11954"/>
                  <a:pt x="16056" y="12661"/>
                </a:cubicBezTo>
                <a:cubicBezTo>
                  <a:pt x="16729" y="13409"/>
                  <a:pt x="17770" y="13656"/>
                  <a:pt x="18741" y="13472"/>
                </a:cubicBezTo>
                <a:cubicBezTo>
                  <a:pt x="20616" y="13113"/>
                  <a:pt x="22236" y="11707"/>
                  <a:pt x="22844" y="9896"/>
                </a:cubicBezTo>
                <a:cubicBezTo>
                  <a:pt x="23282" y="8593"/>
                  <a:pt x="22547" y="7671"/>
                  <a:pt x="21318" y="7314"/>
                </a:cubicBezTo>
                <a:close/>
                <a:moveTo>
                  <a:pt x="5146" y="7421"/>
                </a:moveTo>
                <a:cubicBezTo>
                  <a:pt x="3911" y="7752"/>
                  <a:pt x="3186" y="9117"/>
                  <a:pt x="2625" y="10160"/>
                </a:cubicBezTo>
                <a:cubicBezTo>
                  <a:pt x="1816" y="11661"/>
                  <a:pt x="1361" y="13411"/>
                  <a:pt x="1682" y="15111"/>
                </a:cubicBezTo>
                <a:cubicBezTo>
                  <a:pt x="1793" y="15699"/>
                  <a:pt x="2677" y="15475"/>
                  <a:pt x="2568" y="14903"/>
                </a:cubicBezTo>
                <a:cubicBezTo>
                  <a:pt x="2291" y="13421"/>
                  <a:pt x="2748" y="11915"/>
                  <a:pt x="3421" y="10603"/>
                </a:cubicBezTo>
                <a:cubicBezTo>
                  <a:pt x="3825" y="9817"/>
                  <a:pt x="4467" y="8549"/>
                  <a:pt x="5387" y="8302"/>
                </a:cubicBezTo>
                <a:cubicBezTo>
                  <a:pt x="5959" y="8146"/>
                  <a:pt x="5722" y="7266"/>
                  <a:pt x="5148" y="7421"/>
                </a:cubicBezTo>
                <a:close/>
                <a:moveTo>
                  <a:pt x="3419" y="20520"/>
                </a:moveTo>
                <a:cubicBezTo>
                  <a:pt x="4148" y="21108"/>
                  <a:pt x="4402" y="22140"/>
                  <a:pt x="5137" y="22793"/>
                </a:cubicBezTo>
                <a:cubicBezTo>
                  <a:pt x="5575" y="23183"/>
                  <a:pt x="6210" y="22527"/>
                  <a:pt x="5764" y="22131"/>
                </a:cubicBezTo>
                <a:cubicBezTo>
                  <a:pt x="5049" y="21496"/>
                  <a:pt x="4821" y="20482"/>
                  <a:pt x="4031" y="19847"/>
                </a:cubicBezTo>
                <a:cubicBezTo>
                  <a:pt x="3572" y="19476"/>
                  <a:pt x="2958" y="20147"/>
                  <a:pt x="3419" y="20520"/>
                </a:cubicBezTo>
                <a:close/>
                <a:moveTo>
                  <a:pt x="17603" y="5252"/>
                </a:moveTo>
                <a:cubicBezTo>
                  <a:pt x="17804" y="5051"/>
                  <a:pt x="18007" y="4764"/>
                  <a:pt x="17936" y="4462"/>
                </a:cubicBezTo>
                <a:cubicBezTo>
                  <a:pt x="17674" y="3362"/>
                  <a:pt x="14252" y="2888"/>
                  <a:pt x="14030" y="4487"/>
                </a:cubicBezTo>
                <a:cubicBezTo>
                  <a:pt x="13992" y="4758"/>
                  <a:pt x="14034" y="5015"/>
                  <a:pt x="14197" y="5242"/>
                </a:cubicBezTo>
                <a:cubicBezTo>
                  <a:pt x="14623" y="5826"/>
                  <a:pt x="15685" y="5958"/>
                  <a:pt x="16347" y="5816"/>
                </a:cubicBezTo>
                <a:cubicBezTo>
                  <a:pt x="16779" y="5722"/>
                  <a:pt x="17284" y="5577"/>
                  <a:pt x="17603" y="5252"/>
                </a:cubicBezTo>
                <a:close/>
                <a:moveTo>
                  <a:pt x="8941" y="6776"/>
                </a:moveTo>
                <a:cubicBezTo>
                  <a:pt x="8620" y="6881"/>
                  <a:pt x="8333" y="7071"/>
                  <a:pt x="8111" y="7327"/>
                </a:cubicBezTo>
                <a:cubicBezTo>
                  <a:pt x="7623" y="7901"/>
                  <a:pt x="7656" y="8584"/>
                  <a:pt x="8516" y="8656"/>
                </a:cubicBezTo>
                <a:cubicBezTo>
                  <a:pt x="9084" y="8704"/>
                  <a:pt x="9823" y="8643"/>
                  <a:pt x="10289" y="8283"/>
                </a:cubicBezTo>
                <a:cubicBezTo>
                  <a:pt x="10670" y="7989"/>
                  <a:pt x="11091" y="7337"/>
                  <a:pt x="10597" y="6946"/>
                </a:cubicBezTo>
                <a:cubicBezTo>
                  <a:pt x="10540" y="6899"/>
                  <a:pt x="10479" y="6858"/>
                  <a:pt x="10414" y="6824"/>
                </a:cubicBezTo>
                <a:cubicBezTo>
                  <a:pt x="10366" y="6820"/>
                  <a:pt x="10320" y="6809"/>
                  <a:pt x="10274" y="6793"/>
                </a:cubicBezTo>
                <a:cubicBezTo>
                  <a:pt x="10085" y="6717"/>
                  <a:pt x="9884" y="6673"/>
                  <a:pt x="9681" y="6667"/>
                </a:cubicBezTo>
                <a:cubicBezTo>
                  <a:pt x="9501" y="6675"/>
                  <a:pt x="9320" y="6709"/>
                  <a:pt x="9149" y="6761"/>
                </a:cubicBezTo>
                <a:cubicBezTo>
                  <a:pt x="9082" y="6782"/>
                  <a:pt x="9010" y="6786"/>
                  <a:pt x="8941" y="6776"/>
                </a:cubicBezTo>
                <a:close/>
                <a:moveTo>
                  <a:pt x="5070" y="13405"/>
                </a:moveTo>
                <a:cubicBezTo>
                  <a:pt x="4398" y="13868"/>
                  <a:pt x="3733" y="15517"/>
                  <a:pt x="3708" y="16290"/>
                </a:cubicBezTo>
                <a:cubicBezTo>
                  <a:pt x="3685" y="16886"/>
                  <a:pt x="3893" y="17510"/>
                  <a:pt x="4494" y="17736"/>
                </a:cubicBezTo>
                <a:cubicBezTo>
                  <a:pt x="4989" y="17923"/>
                  <a:pt x="5527" y="17749"/>
                  <a:pt x="5904" y="17403"/>
                </a:cubicBezTo>
                <a:cubicBezTo>
                  <a:pt x="6319" y="17022"/>
                  <a:pt x="6596" y="16422"/>
                  <a:pt x="6739" y="15886"/>
                </a:cubicBezTo>
                <a:cubicBezTo>
                  <a:pt x="7093" y="14551"/>
                  <a:pt x="6822" y="12912"/>
                  <a:pt x="5070" y="13405"/>
                </a:cubicBezTo>
                <a:close/>
                <a:moveTo>
                  <a:pt x="11228" y="19654"/>
                </a:moveTo>
                <a:lnTo>
                  <a:pt x="11223" y="19654"/>
                </a:lnTo>
                <a:cubicBezTo>
                  <a:pt x="11135" y="19669"/>
                  <a:pt x="11052" y="19698"/>
                  <a:pt x="10974" y="19742"/>
                </a:cubicBezTo>
                <a:cubicBezTo>
                  <a:pt x="10381" y="20071"/>
                  <a:pt x="10240" y="21085"/>
                  <a:pt x="10253" y="21693"/>
                </a:cubicBezTo>
                <a:cubicBezTo>
                  <a:pt x="10268" y="22504"/>
                  <a:pt x="10655" y="24300"/>
                  <a:pt x="11833" y="23498"/>
                </a:cubicBezTo>
                <a:cubicBezTo>
                  <a:pt x="13145" y="22607"/>
                  <a:pt x="13143" y="19761"/>
                  <a:pt x="11230" y="19652"/>
                </a:cubicBezTo>
                <a:close/>
                <a:moveTo>
                  <a:pt x="16404" y="10536"/>
                </a:moveTo>
                <a:cubicBezTo>
                  <a:pt x="16892" y="9745"/>
                  <a:pt x="17758" y="9134"/>
                  <a:pt x="18540" y="8754"/>
                </a:cubicBezTo>
                <a:cubicBezTo>
                  <a:pt x="19080" y="8490"/>
                  <a:pt x="19772" y="8249"/>
                  <a:pt x="20463" y="8153"/>
                </a:cubicBezTo>
                <a:cubicBezTo>
                  <a:pt x="19627" y="8098"/>
                  <a:pt x="18502" y="8366"/>
                  <a:pt x="17831" y="8744"/>
                </a:cubicBezTo>
                <a:cubicBezTo>
                  <a:pt x="17152" y="9123"/>
                  <a:pt x="16502" y="9737"/>
                  <a:pt x="16404" y="10536"/>
                </a:cubicBezTo>
                <a:close/>
                <a:moveTo>
                  <a:pt x="17058" y="12336"/>
                </a:moveTo>
                <a:cubicBezTo>
                  <a:pt x="17651" y="12772"/>
                  <a:pt x="18477" y="12661"/>
                  <a:pt x="19122" y="12411"/>
                </a:cubicBezTo>
                <a:cubicBezTo>
                  <a:pt x="20191" y="11996"/>
                  <a:pt x="21149" y="11336"/>
                  <a:pt x="21685" y="10297"/>
                </a:cubicBezTo>
                <a:cubicBezTo>
                  <a:pt x="21836" y="10010"/>
                  <a:pt x="21995" y="9666"/>
                  <a:pt x="22054" y="9339"/>
                </a:cubicBezTo>
                <a:cubicBezTo>
                  <a:pt x="22048" y="9328"/>
                  <a:pt x="22039" y="9320"/>
                  <a:pt x="22033" y="9312"/>
                </a:cubicBezTo>
                <a:cubicBezTo>
                  <a:pt x="21759" y="8997"/>
                  <a:pt x="21189" y="8981"/>
                  <a:pt x="20807" y="9016"/>
                </a:cubicBezTo>
                <a:cubicBezTo>
                  <a:pt x="20170" y="9073"/>
                  <a:pt x="19497" y="9303"/>
                  <a:pt x="18929" y="9590"/>
                </a:cubicBezTo>
                <a:cubicBezTo>
                  <a:pt x="18001" y="10058"/>
                  <a:pt x="16588" y="11124"/>
                  <a:pt x="17058" y="12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117"/>
          <p:cNvSpPr/>
          <p:nvPr/>
        </p:nvSpPr>
        <p:spPr>
          <a:xfrm>
            <a:off x="4267865" y="3486704"/>
            <a:ext cx="650733" cy="731972"/>
          </a:xfrm>
          <a:custGeom>
            <a:avLst/>
            <a:gdLst/>
            <a:ahLst/>
            <a:cxnLst/>
            <a:rect l="l" t="t" r="r" b="b"/>
            <a:pathLst>
              <a:path w="25464" h="28643" extrusionOk="0">
                <a:moveTo>
                  <a:pt x="12933" y="28324"/>
                </a:moveTo>
                <a:cubicBezTo>
                  <a:pt x="9096" y="24919"/>
                  <a:pt x="5673" y="21058"/>
                  <a:pt x="1740" y="17764"/>
                </a:cubicBezTo>
                <a:cubicBezTo>
                  <a:pt x="1694" y="17724"/>
                  <a:pt x="1654" y="17678"/>
                  <a:pt x="1622" y="17626"/>
                </a:cubicBezTo>
                <a:cubicBezTo>
                  <a:pt x="0" y="15899"/>
                  <a:pt x="541" y="11336"/>
                  <a:pt x="847" y="9199"/>
                </a:cubicBezTo>
                <a:cubicBezTo>
                  <a:pt x="1067" y="7660"/>
                  <a:pt x="1363" y="6133"/>
                  <a:pt x="1692" y="4613"/>
                </a:cubicBezTo>
                <a:cubicBezTo>
                  <a:pt x="1918" y="3561"/>
                  <a:pt x="2176" y="2511"/>
                  <a:pt x="2398" y="1457"/>
                </a:cubicBezTo>
                <a:cubicBezTo>
                  <a:pt x="2444" y="1241"/>
                  <a:pt x="2685" y="1107"/>
                  <a:pt x="2888" y="1195"/>
                </a:cubicBezTo>
                <a:cubicBezTo>
                  <a:pt x="3108" y="1287"/>
                  <a:pt x="3374" y="1482"/>
                  <a:pt x="3586" y="1608"/>
                </a:cubicBezTo>
                <a:cubicBezTo>
                  <a:pt x="3659" y="1650"/>
                  <a:pt x="4202" y="1966"/>
                  <a:pt x="4261" y="1826"/>
                </a:cubicBezTo>
                <a:cubicBezTo>
                  <a:pt x="4341" y="1633"/>
                  <a:pt x="4420" y="1369"/>
                  <a:pt x="4600" y="1247"/>
                </a:cubicBezTo>
                <a:cubicBezTo>
                  <a:pt x="5206" y="839"/>
                  <a:pt x="5726" y="1143"/>
                  <a:pt x="6246" y="1524"/>
                </a:cubicBezTo>
                <a:cubicBezTo>
                  <a:pt x="6262" y="1535"/>
                  <a:pt x="6279" y="1547"/>
                  <a:pt x="6298" y="1560"/>
                </a:cubicBezTo>
                <a:cubicBezTo>
                  <a:pt x="6350" y="1566"/>
                  <a:pt x="6401" y="1585"/>
                  <a:pt x="6445" y="1616"/>
                </a:cubicBezTo>
                <a:cubicBezTo>
                  <a:pt x="6807" y="1662"/>
                  <a:pt x="7176" y="893"/>
                  <a:pt x="7786" y="856"/>
                </a:cubicBezTo>
                <a:cubicBezTo>
                  <a:pt x="7949" y="847"/>
                  <a:pt x="8188" y="908"/>
                  <a:pt x="8339" y="967"/>
                </a:cubicBezTo>
                <a:cubicBezTo>
                  <a:pt x="8566" y="1050"/>
                  <a:pt x="8767" y="1191"/>
                  <a:pt x="8928" y="1373"/>
                </a:cubicBezTo>
                <a:cubicBezTo>
                  <a:pt x="9014" y="1258"/>
                  <a:pt x="9138" y="1195"/>
                  <a:pt x="9291" y="1222"/>
                </a:cubicBezTo>
                <a:cubicBezTo>
                  <a:pt x="9716" y="1296"/>
                  <a:pt x="10240" y="1482"/>
                  <a:pt x="10678" y="1654"/>
                </a:cubicBezTo>
                <a:cubicBezTo>
                  <a:pt x="10691" y="1539"/>
                  <a:pt x="10701" y="1421"/>
                  <a:pt x="10712" y="1306"/>
                </a:cubicBezTo>
                <a:cubicBezTo>
                  <a:pt x="10739" y="1017"/>
                  <a:pt x="10787" y="556"/>
                  <a:pt x="10890" y="298"/>
                </a:cubicBezTo>
                <a:cubicBezTo>
                  <a:pt x="10896" y="279"/>
                  <a:pt x="10904" y="260"/>
                  <a:pt x="10911" y="246"/>
                </a:cubicBezTo>
                <a:lnTo>
                  <a:pt x="10913" y="239"/>
                </a:lnTo>
                <a:cubicBezTo>
                  <a:pt x="10925" y="214"/>
                  <a:pt x="10940" y="189"/>
                  <a:pt x="10957" y="166"/>
                </a:cubicBezTo>
                <a:cubicBezTo>
                  <a:pt x="10984" y="133"/>
                  <a:pt x="11015" y="103"/>
                  <a:pt x="11053" y="80"/>
                </a:cubicBezTo>
                <a:cubicBezTo>
                  <a:pt x="11175" y="0"/>
                  <a:pt x="11321" y="7"/>
                  <a:pt x="11447" y="78"/>
                </a:cubicBezTo>
                <a:cubicBezTo>
                  <a:pt x="12621" y="757"/>
                  <a:pt x="13620" y="1771"/>
                  <a:pt x="14605" y="2693"/>
                </a:cubicBezTo>
                <a:cubicBezTo>
                  <a:pt x="15712" y="3729"/>
                  <a:pt x="16890" y="4592"/>
                  <a:pt x="18187" y="5368"/>
                </a:cubicBezTo>
                <a:cubicBezTo>
                  <a:pt x="20773" y="6914"/>
                  <a:pt x="22810" y="9274"/>
                  <a:pt x="25231" y="11062"/>
                </a:cubicBezTo>
                <a:cubicBezTo>
                  <a:pt x="25384" y="11177"/>
                  <a:pt x="25463" y="11364"/>
                  <a:pt x="25440" y="11554"/>
                </a:cubicBezTo>
                <a:cubicBezTo>
                  <a:pt x="25440" y="11573"/>
                  <a:pt x="25436" y="11590"/>
                  <a:pt x="25434" y="11607"/>
                </a:cubicBezTo>
                <a:cubicBezTo>
                  <a:pt x="25432" y="11615"/>
                  <a:pt x="25430" y="11619"/>
                  <a:pt x="25428" y="11628"/>
                </a:cubicBezTo>
                <a:cubicBezTo>
                  <a:pt x="24420" y="15065"/>
                  <a:pt x="23223" y="18359"/>
                  <a:pt x="21819" y="21654"/>
                </a:cubicBezTo>
                <a:cubicBezTo>
                  <a:pt x="20893" y="23827"/>
                  <a:pt x="19903" y="25975"/>
                  <a:pt x="18931" y="28129"/>
                </a:cubicBezTo>
                <a:cubicBezTo>
                  <a:pt x="18862" y="28307"/>
                  <a:pt x="18701" y="28406"/>
                  <a:pt x="18516" y="28368"/>
                </a:cubicBezTo>
                <a:cubicBezTo>
                  <a:pt x="16812" y="28406"/>
                  <a:pt x="15138" y="28643"/>
                  <a:pt x="13426" y="28557"/>
                </a:cubicBezTo>
                <a:cubicBezTo>
                  <a:pt x="13342" y="28574"/>
                  <a:pt x="13256" y="28561"/>
                  <a:pt x="13180" y="28521"/>
                </a:cubicBezTo>
                <a:cubicBezTo>
                  <a:pt x="13080" y="28483"/>
                  <a:pt x="12994" y="28416"/>
                  <a:pt x="12935" y="28326"/>
                </a:cubicBezTo>
                <a:close/>
                <a:moveTo>
                  <a:pt x="23584" y="10852"/>
                </a:moveTo>
                <a:cubicBezTo>
                  <a:pt x="23169" y="11682"/>
                  <a:pt x="22777" y="12531"/>
                  <a:pt x="22381" y="13371"/>
                </a:cubicBezTo>
                <a:cubicBezTo>
                  <a:pt x="21687" y="14845"/>
                  <a:pt x="20997" y="16320"/>
                  <a:pt x="20312" y="17797"/>
                </a:cubicBezTo>
                <a:cubicBezTo>
                  <a:pt x="19543" y="19451"/>
                  <a:pt x="18782" y="21107"/>
                  <a:pt x="18024" y="22766"/>
                </a:cubicBezTo>
                <a:cubicBezTo>
                  <a:pt x="17766" y="23332"/>
                  <a:pt x="17508" y="23900"/>
                  <a:pt x="17254" y="24470"/>
                </a:cubicBezTo>
                <a:cubicBezTo>
                  <a:pt x="17179" y="24644"/>
                  <a:pt x="17101" y="24816"/>
                  <a:pt x="17028" y="24990"/>
                </a:cubicBezTo>
                <a:cubicBezTo>
                  <a:pt x="16995" y="25063"/>
                  <a:pt x="16963" y="25139"/>
                  <a:pt x="16938" y="25214"/>
                </a:cubicBezTo>
                <a:cubicBezTo>
                  <a:pt x="16936" y="25223"/>
                  <a:pt x="16934" y="25231"/>
                  <a:pt x="16932" y="25239"/>
                </a:cubicBezTo>
                <a:cubicBezTo>
                  <a:pt x="17470" y="25784"/>
                  <a:pt x="17975" y="26365"/>
                  <a:pt x="18445" y="26972"/>
                </a:cubicBezTo>
                <a:cubicBezTo>
                  <a:pt x="19210" y="25026"/>
                  <a:pt x="20029" y="23104"/>
                  <a:pt x="20847" y="21178"/>
                </a:cubicBezTo>
                <a:cubicBezTo>
                  <a:pt x="21484" y="19677"/>
                  <a:pt x="22112" y="18173"/>
                  <a:pt x="22703" y="16651"/>
                </a:cubicBezTo>
                <a:cubicBezTo>
                  <a:pt x="23351" y="14983"/>
                  <a:pt x="23950" y="13296"/>
                  <a:pt x="24501" y="11592"/>
                </a:cubicBezTo>
                <a:cubicBezTo>
                  <a:pt x="24189" y="11353"/>
                  <a:pt x="23885" y="11104"/>
                  <a:pt x="23584" y="10852"/>
                </a:cubicBezTo>
                <a:close/>
                <a:moveTo>
                  <a:pt x="16313" y="25803"/>
                </a:moveTo>
                <a:cubicBezTo>
                  <a:pt x="14951" y="26044"/>
                  <a:pt x="13595" y="26390"/>
                  <a:pt x="12216" y="26524"/>
                </a:cubicBezTo>
                <a:cubicBezTo>
                  <a:pt x="12625" y="26903"/>
                  <a:pt x="13036" y="27276"/>
                  <a:pt x="13453" y="27647"/>
                </a:cubicBezTo>
                <a:cubicBezTo>
                  <a:pt x="14888" y="27716"/>
                  <a:pt x="16330" y="27526"/>
                  <a:pt x="17766" y="27448"/>
                </a:cubicBezTo>
                <a:cubicBezTo>
                  <a:pt x="17315" y="26870"/>
                  <a:pt x="16831" y="26321"/>
                  <a:pt x="16313" y="25803"/>
                </a:cubicBezTo>
                <a:close/>
                <a:moveTo>
                  <a:pt x="11271" y="25633"/>
                </a:moveTo>
                <a:cubicBezTo>
                  <a:pt x="12665" y="25604"/>
                  <a:pt x="14090" y="25271"/>
                  <a:pt x="15465" y="24998"/>
                </a:cubicBezTo>
                <a:cubicBezTo>
                  <a:pt x="14260" y="23917"/>
                  <a:pt x="12950" y="22970"/>
                  <a:pt x="11632" y="22031"/>
                </a:cubicBezTo>
                <a:cubicBezTo>
                  <a:pt x="10016" y="20880"/>
                  <a:pt x="8509" y="19551"/>
                  <a:pt x="7063" y="18193"/>
                </a:cubicBezTo>
                <a:cubicBezTo>
                  <a:pt x="6185" y="18443"/>
                  <a:pt x="5334" y="18782"/>
                  <a:pt x="4454" y="19023"/>
                </a:cubicBezTo>
                <a:cubicBezTo>
                  <a:pt x="6778" y="21171"/>
                  <a:pt x="8981" y="23450"/>
                  <a:pt x="11271" y="25633"/>
                </a:cubicBezTo>
                <a:close/>
                <a:moveTo>
                  <a:pt x="3639" y="18281"/>
                </a:moveTo>
                <a:cubicBezTo>
                  <a:pt x="4531" y="18064"/>
                  <a:pt x="5384" y="17707"/>
                  <a:pt x="6260" y="17431"/>
                </a:cubicBezTo>
                <a:cubicBezTo>
                  <a:pt x="5971" y="17154"/>
                  <a:pt x="5684" y="16875"/>
                  <a:pt x="5397" y="16597"/>
                </a:cubicBezTo>
                <a:cubicBezTo>
                  <a:pt x="4938" y="17533"/>
                  <a:pt x="3947" y="17628"/>
                  <a:pt x="3010" y="17726"/>
                </a:cubicBezTo>
                <a:cubicBezTo>
                  <a:pt x="3219" y="17911"/>
                  <a:pt x="3429" y="18095"/>
                  <a:pt x="3639" y="18281"/>
                </a:cubicBezTo>
                <a:close/>
                <a:moveTo>
                  <a:pt x="22833" y="10209"/>
                </a:moveTo>
                <a:cubicBezTo>
                  <a:pt x="21243" y="8811"/>
                  <a:pt x="19654" y="7262"/>
                  <a:pt x="17831" y="6181"/>
                </a:cubicBezTo>
                <a:cubicBezTo>
                  <a:pt x="16598" y="5449"/>
                  <a:pt x="15452" y="4647"/>
                  <a:pt x="14402" y="3666"/>
                </a:cubicBezTo>
                <a:cubicBezTo>
                  <a:pt x="14092" y="3377"/>
                  <a:pt x="13786" y="3083"/>
                  <a:pt x="13478" y="2792"/>
                </a:cubicBezTo>
                <a:cubicBezTo>
                  <a:pt x="11244" y="7530"/>
                  <a:pt x="9689" y="12556"/>
                  <a:pt x="7589" y="17353"/>
                </a:cubicBezTo>
                <a:cubicBezTo>
                  <a:pt x="8339" y="18005"/>
                  <a:pt x="9094" y="18652"/>
                  <a:pt x="9848" y="19298"/>
                </a:cubicBezTo>
                <a:cubicBezTo>
                  <a:pt x="10506" y="19860"/>
                  <a:pt x="11166" y="20415"/>
                  <a:pt x="11831" y="20968"/>
                </a:cubicBezTo>
                <a:cubicBezTo>
                  <a:pt x="12325" y="21377"/>
                  <a:pt x="12826" y="21792"/>
                  <a:pt x="13340" y="22177"/>
                </a:cubicBezTo>
                <a:cubicBezTo>
                  <a:pt x="14350" y="22932"/>
                  <a:pt x="15333" y="23718"/>
                  <a:pt x="16253" y="24577"/>
                </a:cubicBezTo>
                <a:cubicBezTo>
                  <a:pt x="16255" y="24573"/>
                  <a:pt x="16257" y="24567"/>
                  <a:pt x="16259" y="24562"/>
                </a:cubicBezTo>
                <a:cubicBezTo>
                  <a:pt x="16332" y="24386"/>
                  <a:pt x="16410" y="24210"/>
                  <a:pt x="16485" y="24034"/>
                </a:cubicBezTo>
                <a:cubicBezTo>
                  <a:pt x="16737" y="23458"/>
                  <a:pt x="16995" y="22882"/>
                  <a:pt x="17254" y="22307"/>
                </a:cubicBezTo>
                <a:cubicBezTo>
                  <a:pt x="18009" y="20627"/>
                  <a:pt x="18772" y="18946"/>
                  <a:pt x="19543" y="17271"/>
                </a:cubicBezTo>
                <a:cubicBezTo>
                  <a:pt x="20216" y="15802"/>
                  <a:pt x="20893" y="14333"/>
                  <a:pt x="21576" y="12866"/>
                </a:cubicBezTo>
                <a:cubicBezTo>
                  <a:pt x="21989" y="11982"/>
                  <a:pt x="22399" y="11085"/>
                  <a:pt x="22833" y="10209"/>
                </a:cubicBezTo>
                <a:close/>
                <a:moveTo>
                  <a:pt x="12956" y="18753"/>
                </a:moveTo>
                <a:cubicBezTo>
                  <a:pt x="12977" y="18638"/>
                  <a:pt x="13061" y="18434"/>
                  <a:pt x="13101" y="18325"/>
                </a:cubicBezTo>
                <a:cubicBezTo>
                  <a:pt x="13220" y="18007"/>
                  <a:pt x="13344" y="17690"/>
                  <a:pt x="13467" y="17376"/>
                </a:cubicBezTo>
                <a:cubicBezTo>
                  <a:pt x="13826" y="16469"/>
                  <a:pt x="14193" y="15568"/>
                  <a:pt x="14564" y="14668"/>
                </a:cubicBezTo>
                <a:cubicBezTo>
                  <a:pt x="14918" y="13813"/>
                  <a:pt x="15274" y="12960"/>
                  <a:pt x="15639" y="12110"/>
                </a:cubicBezTo>
                <a:cubicBezTo>
                  <a:pt x="15773" y="11797"/>
                  <a:pt x="15907" y="11485"/>
                  <a:pt x="16045" y="11177"/>
                </a:cubicBezTo>
                <a:cubicBezTo>
                  <a:pt x="16121" y="11009"/>
                  <a:pt x="16200" y="10827"/>
                  <a:pt x="16288" y="10666"/>
                </a:cubicBezTo>
                <a:cubicBezTo>
                  <a:pt x="16559" y="10173"/>
                  <a:pt x="15878" y="9572"/>
                  <a:pt x="15597" y="10079"/>
                </a:cubicBezTo>
                <a:cubicBezTo>
                  <a:pt x="15496" y="10265"/>
                  <a:pt x="15406" y="10471"/>
                  <a:pt x="15320" y="10661"/>
                </a:cubicBezTo>
                <a:cubicBezTo>
                  <a:pt x="15173" y="10988"/>
                  <a:pt x="15031" y="11315"/>
                  <a:pt x="14890" y="11646"/>
                </a:cubicBezTo>
                <a:cubicBezTo>
                  <a:pt x="14513" y="12529"/>
                  <a:pt x="14146" y="13415"/>
                  <a:pt x="13788" y="14306"/>
                </a:cubicBezTo>
                <a:cubicBezTo>
                  <a:pt x="13400" y="15266"/>
                  <a:pt x="13015" y="16228"/>
                  <a:pt x="12650" y="17196"/>
                </a:cubicBezTo>
                <a:cubicBezTo>
                  <a:pt x="12558" y="17437"/>
                  <a:pt x="12128" y="18520"/>
                  <a:pt x="12137" y="18751"/>
                </a:cubicBezTo>
                <a:cubicBezTo>
                  <a:pt x="12156" y="19359"/>
                  <a:pt x="12962" y="19346"/>
                  <a:pt x="12956" y="18753"/>
                </a:cubicBezTo>
                <a:close/>
                <a:moveTo>
                  <a:pt x="9513" y="17408"/>
                </a:moveTo>
                <a:cubicBezTo>
                  <a:pt x="9517" y="17412"/>
                  <a:pt x="9521" y="17416"/>
                  <a:pt x="9525" y="17420"/>
                </a:cubicBezTo>
                <a:cubicBezTo>
                  <a:pt x="9976" y="17862"/>
                  <a:pt x="10668" y="18445"/>
                  <a:pt x="11300" y="17963"/>
                </a:cubicBezTo>
                <a:cubicBezTo>
                  <a:pt x="12256" y="17234"/>
                  <a:pt x="13164" y="15232"/>
                  <a:pt x="13627" y="14132"/>
                </a:cubicBezTo>
                <a:cubicBezTo>
                  <a:pt x="13977" y="13300"/>
                  <a:pt x="14293" y="12449"/>
                  <a:pt x="14576" y="11592"/>
                </a:cubicBezTo>
                <a:cubicBezTo>
                  <a:pt x="14767" y="11018"/>
                  <a:pt x="14970" y="10391"/>
                  <a:pt x="15090" y="9798"/>
                </a:cubicBezTo>
                <a:cubicBezTo>
                  <a:pt x="15092" y="9794"/>
                  <a:pt x="15092" y="9788"/>
                  <a:pt x="15092" y="9783"/>
                </a:cubicBezTo>
                <a:cubicBezTo>
                  <a:pt x="15175" y="9067"/>
                  <a:pt x="14243" y="8453"/>
                  <a:pt x="13820" y="7962"/>
                </a:cubicBezTo>
                <a:cubicBezTo>
                  <a:pt x="13685" y="7807"/>
                  <a:pt x="13331" y="7589"/>
                  <a:pt x="13141" y="7742"/>
                </a:cubicBezTo>
                <a:cubicBezTo>
                  <a:pt x="12803" y="8012"/>
                  <a:pt x="12281" y="8993"/>
                  <a:pt x="12076" y="9383"/>
                </a:cubicBezTo>
                <a:cubicBezTo>
                  <a:pt x="11565" y="10343"/>
                  <a:pt x="11099" y="11345"/>
                  <a:pt x="10678" y="12348"/>
                </a:cubicBezTo>
                <a:cubicBezTo>
                  <a:pt x="10207" y="13468"/>
                  <a:pt x="9238" y="15897"/>
                  <a:pt x="9347" y="17097"/>
                </a:cubicBezTo>
                <a:lnTo>
                  <a:pt x="9347" y="17108"/>
                </a:lnTo>
                <a:cubicBezTo>
                  <a:pt x="9366" y="17223"/>
                  <a:pt x="9414" y="17338"/>
                  <a:pt x="9513" y="17408"/>
                </a:cubicBezTo>
                <a:close/>
                <a:moveTo>
                  <a:pt x="10119" y="16810"/>
                </a:moveTo>
                <a:cubicBezTo>
                  <a:pt x="10309" y="16976"/>
                  <a:pt x="10636" y="17183"/>
                  <a:pt x="10854" y="17011"/>
                </a:cubicBezTo>
                <a:cubicBezTo>
                  <a:pt x="11634" y="16402"/>
                  <a:pt x="12432" y="14566"/>
                  <a:pt x="12803" y="13652"/>
                </a:cubicBezTo>
                <a:cubicBezTo>
                  <a:pt x="13155" y="12786"/>
                  <a:pt x="13472" y="11894"/>
                  <a:pt x="13738" y="10999"/>
                </a:cubicBezTo>
                <a:cubicBezTo>
                  <a:pt x="13801" y="10789"/>
                  <a:pt x="14073" y="9861"/>
                  <a:pt x="14067" y="9611"/>
                </a:cubicBezTo>
                <a:cubicBezTo>
                  <a:pt x="14023" y="9561"/>
                  <a:pt x="13981" y="9500"/>
                  <a:pt x="13941" y="9450"/>
                </a:cubicBezTo>
                <a:cubicBezTo>
                  <a:pt x="13855" y="9341"/>
                  <a:pt x="13769" y="9232"/>
                  <a:pt x="13681" y="9125"/>
                </a:cubicBezTo>
                <a:cubicBezTo>
                  <a:pt x="13629" y="9060"/>
                  <a:pt x="13495" y="8891"/>
                  <a:pt x="13392" y="8788"/>
                </a:cubicBezTo>
                <a:cubicBezTo>
                  <a:pt x="12728" y="9811"/>
                  <a:pt x="10196" y="15966"/>
                  <a:pt x="10116" y="16812"/>
                </a:cubicBezTo>
                <a:close/>
                <a:moveTo>
                  <a:pt x="12801" y="2170"/>
                </a:moveTo>
                <a:cubicBezTo>
                  <a:pt x="12436" y="1841"/>
                  <a:pt x="12053" y="1532"/>
                  <a:pt x="11650" y="1247"/>
                </a:cubicBezTo>
                <a:cubicBezTo>
                  <a:pt x="11600" y="1604"/>
                  <a:pt x="11529" y="1956"/>
                  <a:pt x="11495" y="2310"/>
                </a:cubicBezTo>
                <a:cubicBezTo>
                  <a:pt x="11405" y="3272"/>
                  <a:pt x="11049" y="4207"/>
                  <a:pt x="10730" y="5112"/>
                </a:cubicBezTo>
                <a:cubicBezTo>
                  <a:pt x="10070" y="6986"/>
                  <a:pt x="9251" y="8788"/>
                  <a:pt x="8337" y="10552"/>
                </a:cubicBezTo>
                <a:cubicBezTo>
                  <a:pt x="7444" y="12273"/>
                  <a:pt x="6589" y="14012"/>
                  <a:pt x="5772" y="15773"/>
                </a:cubicBezTo>
                <a:cubicBezTo>
                  <a:pt x="5820" y="15817"/>
                  <a:pt x="5868" y="15859"/>
                  <a:pt x="5917" y="15897"/>
                </a:cubicBezTo>
                <a:cubicBezTo>
                  <a:pt x="6026" y="15980"/>
                  <a:pt x="6143" y="16094"/>
                  <a:pt x="6248" y="16186"/>
                </a:cubicBezTo>
                <a:cubicBezTo>
                  <a:pt x="6464" y="16372"/>
                  <a:pt x="6682" y="16561"/>
                  <a:pt x="6897" y="16752"/>
                </a:cubicBezTo>
                <a:cubicBezTo>
                  <a:pt x="8989" y="11942"/>
                  <a:pt x="10546" y="6908"/>
                  <a:pt x="12801" y="2170"/>
                </a:cubicBezTo>
                <a:close/>
                <a:moveTo>
                  <a:pt x="10552" y="2541"/>
                </a:moveTo>
                <a:cubicBezTo>
                  <a:pt x="10477" y="2503"/>
                  <a:pt x="10401" y="2465"/>
                  <a:pt x="10322" y="2434"/>
                </a:cubicBezTo>
                <a:cubicBezTo>
                  <a:pt x="10204" y="2383"/>
                  <a:pt x="9867" y="2251"/>
                  <a:pt x="9745" y="2331"/>
                </a:cubicBezTo>
                <a:cubicBezTo>
                  <a:pt x="9716" y="2356"/>
                  <a:pt x="9699" y="2392"/>
                  <a:pt x="9693" y="2429"/>
                </a:cubicBezTo>
                <a:cubicBezTo>
                  <a:pt x="9685" y="2480"/>
                  <a:pt x="9664" y="2530"/>
                  <a:pt x="9632" y="2572"/>
                </a:cubicBezTo>
                <a:cubicBezTo>
                  <a:pt x="9276" y="3578"/>
                  <a:pt x="8842" y="4563"/>
                  <a:pt x="8404" y="5535"/>
                </a:cubicBezTo>
                <a:cubicBezTo>
                  <a:pt x="7903" y="6650"/>
                  <a:pt x="7388" y="7757"/>
                  <a:pt x="6899" y="8880"/>
                </a:cubicBezTo>
                <a:cubicBezTo>
                  <a:pt x="5845" y="11307"/>
                  <a:pt x="4942" y="13763"/>
                  <a:pt x="4416" y="16356"/>
                </a:cubicBezTo>
                <a:cubicBezTo>
                  <a:pt x="4963" y="15857"/>
                  <a:pt x="5321" y="14541"/>
                  <a:pt x="5600" y="13962"/>
                </a:cubicBezTo>
                <a:cubicBezTo>
                  <a:pt x="6380" y="12353"/>
                  <a:pt x="7243" y="10789"/>
                  <a:pt x="8040" y="9190"/>
                </a:cubicBezTo>
                <a:cubicBezTo>
                  <a:pt x="8972" y="7321"/>
                  <a:pt x="9821" y="5422"/>
                  <a:pt x="10362" y="3398"/>
                </a:cubicBezTo>
                <a:cubicBezTo>
                  <a:pt x="10437" y="3115"/>
                  <a:pt x="10502" y="2828"/>
                  <a:pt x="10552" y="2538"/>
                </a:cubicBezTo>
                <a:close/>
                <a:moveTo>
                  <a:pt x="3716" y="15907"/>
                </a:moveTo>
                <a:cubicBezTo>
                  <a:pt x="4345" y="13225"/>
                  <a:pt x="5196" y="10596"/>
                  <a:pt x="6254" y="8052"/>
                </a:cubicBezTo>
                <a:cubicBezTo>
                  <a:pt x="6696" y="6996"/>
                  <a:pt x="7172" y="5957"/>
                  <a:pt x="7660" y="4923"/>
                </a:cubicBezTo>
                <a:cubicBezTo>
                  <a:pt x="8054" y="4096"/>
                  <a:pt x="8452" y="3270"/>
                  <a:pt x="8825" y="2432"/>
                </a:cubicBezTo>
                <a:cubicBezTo>
                  <a:pt x="8597" y="2222"/>
                  <a:pt x="8226" y="1878"/>
                  <a:pt x="7983" y="1855"/>
                </a:cubicBezTo>
                <a:cubicBezTo>
                  <a:pt x="7740" y="1832"/>
                  <a:pt x="7472" y="2075"/>
                  <a:pt x="7312" y="2228"/>
                </a:cubicBezTo>
                <a:cubicBezTo>
                  <a:pt x="7094" y="2440"/>
                  <a:pt x="7013" y="2752"/>
                  <a:pt x="6648" y="2733"/>
                </a:cubicBezTo>
                <a:cubicBezTo>
                  <a:pt x="5998" y="3932"/>
                  <a:pt x="5525" y="5433"/>
                  <a:pt x="5166" y="6734"/>
                </a:cubicBezTo>
                <a:cubicBezTo>
                  <a:pt x="4661" y="8576"/>
                  <a:pt x="4290" y="10479"/>
                  <a:pt x="4037" y="12374"/>
                </a:cubicBezTo>
                <a:cubicBezTo>
                  <a:pt x="3880" y="13543"/>
                  <a:pt x="3766" y="14725"/>
                  <a:pt x="3716" y="15907"/>
                </a:cubicBezTo>
                <a:close/>
                <a:moveTo>
                  <a:pt x="2834" y="14706"/>
                </a:moveTo>
                <a:cubicBezTo>
                  <a:pt x="2865" y="14350"/>
                  <a:pt x="2899" y="14038"/>
                  <a:pt x="2924" y="13830"/>
                </a:cubicBezTo>
                <a:cubicBezTo>
                  <a:pt x="3123" y="12049"/>
                  <a:pt x="3433" y="10253"/>
                  <a:pt x="3810" y="8501"/>
                </a:cubicBezTo>
                <a:cubicBezTo>
                  <a:pt x="4066" y="7310"/>
                  <a:pt x="4362" y="6120"/>
                  <a:pt x="4716" y="4955"/>
                </a:cubicBezTo>
                <a:cubicBezTo>
                  <a:pt x="4992" y="4041"/>
                  <a:pt x="5319" y="3087"/>
                  <a:pt x="5741" y="2222"/>
                </a:cubicBezTo>
                <a:cubicBezTo>
                  <a:pt x="5697" y="2188"/>
                  <a:pt x="5648" y="2155"/>
                  <a:pt x="5600" y="2126"/>
                </a:cubicBezTo>
                <a:cubicBezTo>
                  <a:pt x="5497" y="2065"/>
                  <a:pt x="5359" y="2004"/>
                  <a:pt x="5242" y="2056"/>
                </a:cubicBezTo>
                <a:cubicBezTo>
                  <a:pt x="5024" y="2157"/>
                  <a:pt x="4841" y="2662"/>
                  <a:pt x="4726" y="2872"/>
                </a:cubicBezTo>
                <a:cubicBezTo>
                  <a:pt x="4709" y="2903"/>
                  <a:pt x="4688" y="2930"/>
                  <a:pt x="4663" y="2953"/>
                </a:cubicBezTo>
                <a:cubicBezTo>
                  <a:pt x="4385" y="3725"/>
                  <a:pt x="4123" y="4508"/>
                  <a:pt x="3871" y="5288"/>
                </a:cubicBezTo>
                <a:cubicBezTo>
                  <a:pt x="3727" y="5728"/>
                  <a:pt x="3586" y="6170"/>
                  <a:pt x="3456" y="6617"/>
                </a:cubicBezTo>
                <a:cubicBezTo>
                  <a:pt x="3370" y="6914"/>
                  <a:pt x="3272" y="7245"/>
                  <a:pt x="3219" y="7549"/>
                </a:cubicBezTo>
                <a:cubicBezTo>
                  <a:pt x="2838" y="9832"/>
                  <a:pt x="2620" y="12325"/>
                  <a:pt x="2834" y="14706"/>
                </a:cubicBezTo>
                <a:close/>
                <a:moveTo>
                  <a:pt x="2247" y="16869"/>
                </a:moveTo>
                <a:cubicBezTo>
                  <a:pt x="2276" y="16863"/>
                  <a:pt x="2304" y="16858"/>
                  <a:pt x="2331" y="16854"/>
                </a:cubicBezTo>
                <a:cubicBezTo>
                  <a:pt x="1675" y="13751"/>
                  <a:pt x="1687" y="10125"/>
                  <a:pt x="2410" y="7059"/>
                </a:cubicBezTo>
                <a:cubicBezTo>
                  <a:pt x="2607" y="6231"/>
                  <a:pt x="2836" y="5395"/>
                  <a:pt x="3066" y="4575"/>
                </a:cubicBezTo>
                <a:cubicBezTo>
                  <a:pt x="3245" y="3943"/>
                  <a:pt x="3433" y="3266"/>
                  <a:pt x="3668" y="2645"/>
                </a:cubicBezTo>
                <a:cubicBezTo>
                  <a:pt x="3511" y="2541"/>
                  <a:pt x="3274" y="2400"/>
                  <a:pt x="3161" y="2432"/>
                </a:cubicBezTo>
                <a:cubicBezTo>
                  <a:pt x="3058" y="2459"/>
                  <a:pt x="3001" y="2670"/>
                  <a:pt x="2980" y="2754"/>
                </a:cubicBezTo>
                <a:cubicBezTo>
                  <a:pt x="2459" y="4978"/>
                  <a:pt x="1970" y="7199"/>
                  <a:pt x="1658" y="9463"/>
                </a:cubicBezTo>
                <a:cubicBezTo>
                  <a:pt x="1415" y="11225"/>
                  <a:pt x="933" y="15387"/>
                  <a:pt x="2247" y="168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117"/>
          <p:cNvSpPr/>
          <p:nvPr/>
        </p:nvSpPr>
        <p:spPr>
          <a:xfrm>
            <a:off x="5401415" y="850848"/>
            <a:ext cx="728726" cy="733403"/>
          </a:xfrm>
          <a:custGeom>
            <a:avLst/>
            <a:gdLst/>
            <a:ahLst/>
            <a:cxnLst/>
            <a:rect l="l" t="t" r="r" b="b"/>
            <a:pathLst>
              <a:path w="28516" h="28699" extrusionOk="0">
                <a:moveTo>
                  <a:pt x="17336" y="24145"/>
                </a:moveTo>
                <a:cubicBezTo>
                  <a:pt x="17619" y="24013"/>
                  <a:pt x="17944" y="23967"/>
                  <a:pt x="18252" y="23921"/>
                </a:cubicBezTo>
                <a:cubicBezTo>
                  <a:pt x="19133" y="23791"/>
                  <a:pt x="20017" y="24049"/>
                  <a:pt x="20866" y="23724"/>
                </a:cubicBezTo>
                <a:cubicBezTo>
                  <a:pt x="22769" y="22994"/>
                  <a:pt x="25137" y="22236"/>
                  <a:pt x="27115" y="23108"/>
                </a:cubicBezTo>
                <a:cubicBezTo>
                  <a:pt x="27633" y="23336"/>
                  <a:pt x="28360" y="23682"/>
                  <a:pt x="28444" y="24313"/>
                </a:cubicBezTo>
                <a:cubicBezTo>
                  <a:pt x="28515" y="24851"/>
                  <a:pt x="28136" y="25235"/>
                  <a:pt x="27624" y="25312"/>
                </a:cubicBezTo>
                <a:cubicBezTo>
                  <a:pt x="26893" y="25423"/>
                  <a:pt x="26193" y="25283"/>
                  <a:pt x="25466" y="25298"/>
                </a:cubicBezTo>
                <a:cubicBezTo>
                  <a:pt x="25076" y="25306"/>
                  <a:pt x="24734" y="25258"/>
                  <a:pt x="24640" y="25721"/>
                </a:cubicBezTo>
                <a:cubicBezTo>
                  <a:pt x="24577" y="26039"/>
                  <a:pt x="24539" y="26094"/>
                  <a:pt x="24269" y="26274"/>
                </a:cubicBezTo>
                <a:cubicBezTo>
                  <a:pt x="23787" y="26595"/>
                  <a:pt x="24234" y="27173"/>
                  <a:pt x="23582" y="27574"/>
                </a:cubicBezTo>
                <a:cubicBezTo>
                  <a:pt x="22930" y="27974"/>
                  <a:pt x="22150" y="28095"/>
                  <a:pt x="21404" y="28204"/>
                </a:cubicBezTo>
                <a:cubicBezTo>
                  <a:pt x="20539" y="28330"/>
                  <a:pt x="18856" y="28699"/>
                  <a:pt x="18259" y="27850"/>
                </a:cubicBezTo>
                <a:cubicBezTo>
                  <a:pt x="18139" y="27683"/>
                  <a:pt x="18087" y="27494"/>
                  <a:pt x="18137" y="27293"/>
                </a:cubicBezTo>
                <a:cubicBezTo>
                  <a:pt x="18177" y="27138"/>
                  <a:pt x="18269" y="27006"/>
                  <a:pt x="18376" y="26890"/>
                </a:cubicBezTo>
                <a:cubicBezTo>
                  <a:pt x="18422" y="26840"/>
                  <a:pt x="18579" y="26700"/>
                  <a:pt x="18671" y="26607"/>
                </a:cubicBezTo>
                <a:cubicBezTo>
                  <a:pt x="18428" y="26551"/>
                  <a:pt x="17850" y="26530"/>
                  <a:pt x="17722" y="26526"/>
                </a:cubicBezTo>
                <a:cubicBezTo>
                  <a:pt x="17341" y="26513"/>
                  <a:pt x="17001" y="26354"/>
                  <a:pt x="16794" y="26029"/>
                </a:cubicBezTo>
                <a:cubicBezTo>
                  <a:pt x="16410" y="25425"/>
                  <a:pt x="16618" y="24430"/>
                  <a:pt x="17313" y="24153"/>
                </a:cubicBezTo>
                <a:cubicBezTo>
                  <a:pt x="17320" y="24149"/>
                  <a:pt x="17328" y="24147"/>
                  <a:pt x="17336" y="24145"/>
                </a:cubicBezTo>
                <a:close/>
                <a:moveTo>
                  <a:pt x="382" y="2873"/>
                </a:moveTo>
                <a:cubicBezTo>
                  <a:pt x="1" y="1899"/>
                  <a:pt x="296" y="899"/>
                  <a:pt x="1292" y="455"/>
                </a:cubicBezTo>
                <a:cubicBezTo>
                  <a:pt x="2314" y="0"/>
                  <a:pt x="3429" y="338"/>
                  <a:pt x="3936" y="1371"/>
                </a:cubicBezTo>
                <a:cubicBezTo>
                  <a:pt x="3955" y="1398"/>
                  <a:pt x="3972" y="1427"/>
                  <a:pt x="3983" y="1457"/>
                </a:cubicBezTo>
                <a:cubicBezTo>
                  <a:pt x="4003" y="1496"/>
                  <a:pt x="4018" y="1540"/>
                  <a:pt x="4024" y="1584"/>
                </a:cubicBezTo>
                <a:cubicBezTo>
                  <a:pt x="4242" y="2048"/>
                  <a:pt x="4435" y="2542"/>
                  <a:pt x="4628" y="3016"/>
                </a:cubicBezTo>
                <a:cubicBezTo>
                  <a:pt x="4930" y="3764"/>
                  <a:pt x="5227" y="4514"/>
                  <a:pt x="5521" y="5265"/>
                </a:cubicBezTo>
                <a:cubicBezTo>
                  <a:pt x="5841" y="6082"/>
                  <a:pt x="6162" y="6899"/>
                  <a:pt x="6479" y="7717"/>
                </a:cubicBezTo>
                <a:cubicBezTo>
                  <a:pt x="6659" y="8176"/>
                  <a:pt x="6835" y="8649"/>
                  <a:pt x="7030" y="9102"/>
                </a:cubicBezTo>
                <a:cubicBezTo>
                  <a:pt x="7346" y="9842"/>
                  <a:pt x="7652" y="10586"/>
                  <a:pt x="7954" y="11332"/>
                </a:cubicBezTo>
                <a:cubicBezTo>
                  <a:pt x="7958" y="11338"/>
                  <a:pt x="7960" y="11344"/>
                  <a:pt x="7962" y="11351"/>
                </a:cubicBezTo>
                <a:cubicBezTo>
                  <a:pt x="8826" y="13486"/>
                  <a:pt x="9649" y="15636"/>
                  <a:pt x="10578" y="17745"/>
                </a:cubicBezTo>
                <a:cubicBezTo>
                  <a:pt x="11634" y="17344"/>
                  <a:pt x="13057" y="18398"/>
                  <a:pt x="13705" y="19134"/>
                </a:cubicBezTo>
                <a:cubicBezTo>
                  <a:pt x="14470" y="20004"/>
                  <a:pt x="14817" y="21115"/>
                  <a:pt x="15163" y="22198"/>
                </a:cubicBezTo>
                <a:cubicBezTo>
                  <a:pt x="15203" y="22309"/>
                  <a:pt x="15249" y="22416"/>
                  <a:pt x="15299" y="22521"/>
                </a:cubicBezTo>
                <a:cubicBezTo>
                  <a:pt x="15377" y="22693"/>
                  <a:pt x="15455" y="22867"/>
                  <a:pt x="15528" y="23040"/>
                </a:cubicBezTo>
                <a:cubicBezTo>
                  <a:pt x="15637" y="23296"/>
                  <a:pt x="15966" y="24007"/>
                  <a:pt x="15687" y="24231"/>
                </a:cubicBezTo>
                <a:cubicBezTo>
                  <a:pt x="15570" y="24327"/>
                  <a:pt x="15419" y="24298"/>
                  <a:pt x="15293" y="24241"/>
                </a:cubicBezTo>
                <a:cubicBezTo>
                  <a:pt x="15092" y="24149"/>
                  <a:pt x="14870" y="24109"/>
                  <a:pt x="14650" y="24122"/>
                </a:cubicBezTo>
                <a:cubicBezTo>
                  <a:pt x="14333" y="24137"/>
                  <a:pt x="14011" y="24222"/>
                  <a:pt x="13692" y="24258"/>
                </a:cubicBezTo>
                <a:cubicBezTo>
                  <a:pt x="13244" y="24308"/>
                  <a:pt x="12789" y="24256"/>
                  <a:pt x="12361" y="24105"/>
                </a:cubicBezTo>
                <a:cubicBezTo>
                  <a:pt x="11422" y="23780"/>
                  <a:pt x="10622" y="23407"/>
                  <a:pt x="9991" y="22609"/>
                </a:cubicBezTo>
                <a:cubicBezTo>
                  <a:pt x="9291" y="21718"/>
                  <a:pt x="8413" y="20075"/>
                  <a:pt x="9069" y="18960"/>
                </a:cubicBezTo>
                <a:cubicBezTo>
                  <a:pt x="8937" y="18755"/>
                  <a:pt x="8769" y="18428"/>
                  <a:pt x="8727" y="18352"/>
                </a:cubicBezTo>
                <a:cubicBezTo>
                  <a:pt x="8390" y="17745"/>
                  <a:pt x="8052" y="17139"/>
                  <a:pt x="7719" y="16529"/>
                </a:cubicBezTo>
                <a:cubicBezTo>
                  <a:pt x="6709" y="14693"/>
                  <a:pt x="5701" y="12855"/>
                  <a:pt x="4699" y="11013"/>
                </a:cubicBezTo>
                <a:cubicBezTo>
                  <a:pt x="3765" y="9295"/>
                  <a:pt x="2832" y="7572"/>
                  <a:pt x="1906" y="5847"/>
                </a:cubicBezTo>
                <a:cubicBezTo>
                  <a:pt x="1575" y="5229"/>
                  <a:pt x="1243" y="4611"/>
                  <a:pt x="919" y="3988"/>
                </a:cubicBezTo>
                <a:cubicBezTo>
                  <a:pt x="749" y="3663"/>
                  <a:pt x="562" y="3322"/>
                  <a:pt x="414" y="2989"/>
                </a:cubicBezTo>
                <a:cubicBezTo>
                  <a:pt x="397" y="2953"/>
                  <a:pt x="386" y="2913"/>
                  <a:pt x="384" y="2873"/>
                </a:cubicBezTo>
                <a:close/>
                <a:moveTo>
                  <a:pt x="17919" y="25178"/>
                </a:moveTo>
                <a:cubicBezTo>
                  <a:pt x="17904" y="25593"/>
                  <a:pt x="18248" y="25696"/>
                  <a:pt x="18640" y="25752"/>
                </a:cubicBezTo>
                <a:cubicBezTo>
                  <a:pt x="18875" y="25782"/>
                  <a:pt x="19105" y="25803"/>
                  <a:pt x="19325" y="25893"/>
                </a:cubicBezTo>
                <a:cubicBezTo>
                  <a:pt x="19552" y="25987"/>
                  <a:pt x="19711" y="26109"/>
                  <a:pt x="19793" y="26352"/>
                </a:cubicBezTo>
                <a:cubicBezTo>
                  <a:pt x="19939" y="26790"/>
                  <a:pt x="19648" y="27148"/>
                  <a:pt x="19386" y="27467"/>
                </a:cubicBezTo>
                <a:cubicBezTo>
                  <a:pt x="19629" y="27523"/>
                  <a:pt x="20187" y="27527"/>
                  <a:pt x="20329" y="27517"/>
                </a:cubicBezTo>
                <a:cubicBezTo>
                  <a:pt x="20952" y="27471"/>
                  <a:pt x="21578" y="27408"/>
                  <a:pt x="22184" y="27255"/>
                </a:cubicBezTo>
                <a:cubicBezTo>
                  <a:pt x="22463" y="27186"/>
                  <a:pt x="22794" y="27121"/>
                  <a:pt x="23041" y="26970"/>
                </a:cubicBezTo>
                <a:cubicBezTo>
                  <a:pt x="23072" y="26951"/>
                  <a:pt x="23148" y="26903"/>
                  <a:pt x="23154" y="26859"/>
                </a:cubicBezTo>
                <a:cubicBezTo>
                  <a:pt x="23154" y="26815"/>
                  <a:pt x="23148" y="26771"/>
                  <a:pt x="23137" y="26727"/>
                </a:cubicBezTo>
                <a:cubicBezTo>
                  <a:pt x="23116" y="26635"/>
                  <a:pt x="23104" y="26538"/>
                  <a:pt x="23100" y="26444"/>
                </a:cubicBezTo>
                <a:cubicBezTo>
                  <a:pt x="23096" y="26044"/>
                  <a:pt x="23339" y="25796"/>
                  <a:pt x="23687" y="25648"/>
                </a:cubicBezTo>
                <a:cubicBezTo>
                  <a:pt x="23896" y="25560"/>
                  <a:pt x="24039" y="24855"/>
                  <a:pt x="24435" y="24623"/>
                </a:cubicBezTo>
                <a:cubicBezTo>
                  <a:pt x="24745" y="24440"/>
                  <a:pt x="25290" y="24487"/>
                  <a:pt x="25642" y="24507"/>
                </a:cubicBezTo>
                <a:cubicBezTo>
                  <a:pt x="26195" y="24537"/>
                  <a:pt x="26893" y="24684"/>
                  <a:pt x="27432" y="24541"/>
                </a:cubicBezTo>
                <a:cubicBezTo>
                  <a:pt x="27469" y="24528"/>
                  <a:pt x="27601" y="24489"/>
                  <a:pt x="27631" y="24451"/>
                </a:cubicBezTo>
                <a:cubicBezTo>
                  <a:pt x="27610" y="24329"/>
                  <a:pt x="27201" y="24074"/>
                  <a:pt x="27105" y="24021"/>
                </a:cubicBezTo>
                <a:cubicBezTo>
                  <a:pt x="26914" y="23910"/>
                  <a:pt x="26621" y="23759"/>
                  <a:pt x="26409" y="23696"/>
                </a:cubicBezTo>
                <a:cubicBezTo>
                  <a:pt x="24690" y="23196"/>
                  <a:pt x="22712" y="23849"/>
                  <a:pt x="21113" y="24480"/>
                </a:cubicBezTo>
                <a:cubicBezTo>
                  <a:pt x="20516" y="24715"/>
                  <a:pt x="20032" y="24801"/>
                  <a:pt x="19392" y="24721"/>
                </a:cubicBezTo>
                <a:cubicBezTo>
                  <a:pt x="19080" y="24681"/>
                  <a:pt x="18091" y="24593"/>
                  <a:pt x="17997" y="25027"/>
                </a:cubicBezTo>
                <a:cubicBezTo>
                  <a:pt x="17986" y="25084"/>
                  <a:pt x="17957" y="25136"/>
                  <a:pt x="17917" y="25178"/>
                </a:cubicBezTo>
                <a:close/>
                <a:moveTo>
                  <a:pt x="13105" y="23418"/>
                </a:moveTo>
                <a:cubicBezTo>
                  <a:pt x="12275" y="23051"/>
                  <a:pt x="11533" y="22556"/>
                  <a:pt x="10949" y="21808"/>
                </a:cubicBezTo>
                <a:cubicBezTo>
                  <a:pt x="10433" y="21154"/>
                  <a:pt x="9815" y="20400"/>
                  <a:pt x="9662" y="19553"/>
                </a:cubicBezTo>
                <a:cubicBezTo>
                  <a:pt x="9249" y="20687"/>
                  <a:pt x="10838" y="22592"/>
                  <a:pt x="11705" y="22988"/>
                </a:cubicBezTo>
                <a:cubicBezTo>
                  <a:pt x="12189" y="23208"/>
                  <a:pt x="12634" y="23357"/>
                  <a:pt x="13105" y="23418"/>
                </a:cubicBezTo>
                <a:close/>
                <a:moveTo>
                  <a:pt x="13721" y="20618"/>
                </a:moveTo>
                <a:cubicBezTo>
                  <a:pt x="13677" y="20532"/>
                  <a:pt x="13629" y="20446"/>
                  <a:pt x="13579" y="20362"/>
                </a:cubicBezTo>
                <a:cubicBezTo>
                  <a:pt x="13323" y="19928"/>
                  <a:pt x="12898" y="19455"/>
                  <a:pt x="12527" y="19121"/>
                </a:cubicBezTo>
                <a:cubicBezTo>
                  <a:pt x="12168" y="18803"/>
                  <a:pt x="11563" y="18352"/>
                  <a:pt x="11035" y="18440"/>
                </a:cubicBezTo>
                <a:cubicBezTo>
                  <a:pt x="12141" y="18763"/>
                  <a:pt x="13009" y="19654"/>
                  <a:pt x="13721" y="20618"/>
                </a:cubicBezTo>
                <a:close/>
                <a:moveTo>
                  <a:pt x="10940" y="19237"/>
                </a:moveTo>
                <a:cubicBezTo>
                  <a:pt x="11466" y="19941"/>
                  <a:pt x="12150" y="20538"/>
                  <a:pt x="12722" y="21203"/>
                </a:cubicBezTo>
                <a:cubicBezTo>
                  <a:pt x="13093" y="21636"/>
                  <a:pt x="13376" y="22167"/>
                  <a:pt x="13797" y="22554"/>
                </a:cubicBezTo>
                <a:cubicBezTo>
                  <a:pt x="13944" y="22688"/>
                  <a:pt x="14105" y="22806"/>
                  <a:pt x="14277" y="22906"/>
                </a:cubicBezTo>
                <a:cubicBezTo>
                  <a:pt x="13985" y="22439"/>
                  <a:pt x="13702" y="21965"/>
                  <a:pt x="13397" y="21509"/>
                </a:cubicBezTo>
                <a:cubicBezTo>
                  <a:pt x="12797" y="20616"/>
                  <a:pt x="12003" y="19591"/>
                  <a:pt x="10938" y="19237"/>
                </a:cubicBezTo>
                <a:close/>
                <a:moveTo>
                  <a:pt x="10808" y="20324"/>
                </a:moveTo>
                <a:cubicBezTo>
                  <a:pt x="11116" y="20840"/>
                  <a:pt x="11550" y="21326"/>
                  <a:pt x="11890" y="21691"/>
                </a:cubicBezTo>
                <a:cubicBezTo>
                  <a:pt x="12080" y="21896"/>
                  <a:pt x="12294" y="22081"/>
                  <a:pt x="12527" y="22238"/>
                </a:cubicBezTo>
                <a:cubicBezTo>
                  <a:pt x="12342" y="21993"/>
                  <a:pt x="12154" y="21750"/>
                  <a:pt x="11946" y="21521"/>
                </a:cubicBezTo>
                <a:cubicBezTo>
                  <a:pt x="11573" y="21117"/>
                  <a:pt x="11177" y="20731"/>
                  <a:pt x="10808" y="20324"/>
                </a:cubicBezTo>
                <a:close/>
                <a:moveTo>
                  <a:pt x="6585" y="12629"/>
                </a:moveTo>
                <a:cubicBezTo>
                  <a:pt x="6743" y="12922"/>
                  <a:pt x="6893" y="13232"/>
                  <a:pt x="7042" y="13524"/>
                </a:cubicBezTo>
                <a:cubicBezTo>
                  <a:pt x="7369" y="14165"/>
                  <a:pt x="7696" y="14808"/>
                  <a:pt x="8021" y="15450"/>
                </a:cubicBezTo>
                <a:cubicBezTo>
                  <a:pt x="8363" y="16123"/>
                  <a:pt x="8708" y="16797"/>
                  <a:pt x="9063" y="17464"/>
                </a:cubicBezTo>
                <a:cubicBezTo>
                  <a:pt x="9188" y="17701"/>
                  <a:pt x="9314" y="17935"/>
                  <a:pt x="9448" y="18168"/>
                </a:cubicBezTo>
                <a:cubicBezTo>
                  <a:pt x="9480" y="18222"/>
                  <a:pt x="9538" y="18329"/>
                  <a:pt x="9591" y="18409"/>
                </a:cubicBezTo>
                <a:cubicBezTo>
                  <a:pt x="9704" y="18346"/>
                  <a:pt x="9809" y="18269"/>
                  <a:pt x="9903" y="18181"/>
                </a:cubicBezTo>
                <a:cubicBezTo>
                  <a:pt x="9031" y="16200"/>
                  <a:pt x="8268" y="14176"/>
                  <a:pt x="7466" y="12168"/>
                </a:cubicBezTo>
                <a:cubicBezTo>
                  <a:pt x="7210" y="12392"/>
                  <a:pt x="6917" y="12564"/>
                  <a:pt x="6585" y="12629"/>
                </a:cubicBezTo>
                <a:close/>
                <a:moveTo>
                  <a:pt x="6154" y="11849"/>
                </a:moveTo>
                <a:cubicBezTo>
                  <a:pt x="6548" y="11925"/>
                  <a:pt x="6896" y="11659"/>
                  <a:pt x="7143" y="11371"/>
                </a:cubicBezTo>
                <a:cubicBezTo>
                  <a:pt x="7137" y="11355"/>
                  <a:pt x="7130" y="11342"/>
                  <a:pt x="7124" y="11325"/>
                </a:cubicBezTo>
                <a:cubicBezTo>
                  <a:pt x="6845" y="11571"/>
                  <a:pt x="6512" y="11751"/>
                  <a:pt x="6154" y="11849"/>
                </a:cubicBezTo>
                <a:close/>
                <a:moveTo>
                  <a:pt x="5711" y="11114"/>
                </a:moveTo>
                <a:cubicBezTo>
                  <a:pt x="6116" y="11089"/>
                  <a:pt x="6543" y="10843"/>
                  <a:pt x="6795" y="10531"/>
                </a:cubicBezTo>
                <a:cubicBezTo>
                  <a:pt x="6489" y="9804"/>
                  <a:pt x="6173" y="9081"/>
                  <a:pt x="5839" y="8364"/>
                </a:cubicBezTo>
                <a:cubicBezTo>
                  <a:pt x="5047" y="6671"/>
                  <a:pt x="4452" y="4917"/>
                  <a:pt x="3809" y="3167"/>
                </a:cubicBezTo>
                <a:cubicBezTo>
                  <a:pt x="3280" y="3290"/>
                  <a:pt x="2069" y="3588"/>
                  <a:pt x="1721" y="3846"/>
                </a:cubicBezTo>
                <a:cubicBezTo>
                  <a:pt x="2912" y="6342"/>
                  <a:pt x="4320" y="8727"/>
                  <a:pt x="5711" y="11114"/>
                </a:cubicBezTo>
                <a:close/>
                <a:moveTo>
                  <a:pt x="3406" y="2104"/>
                </a:moveTo>
                <a:cubicBezTo>
                  <a:pt x="2868" y="2245"/>
                  <a:pt x="1606" y="2586"/>
                  <a:pt x="1269" y="2863"/>
                </a:cubicBezTo>
                <a:cubicBezTo>
                  <a:pt x="1308" y="2955"/>
                  <a:pt x="1348" y="3045"/>
                  <a:pt x="1390" y="3135"/>
                </a:cubicBezTo>
                <a:cubicBezTo>
                  <a:pt x="1929" y="2756"/>
                  <a:pt x="2842" y="2471"/>
                  <a:pt x="3480" y="2295"/>
                </a:cubicBezTo>
                <a:cubicBezTo>
                  <a:pt x="3456" y="2232"/>
                  <a:pt x="3431" y="2169"/>
                  <a:pt x="3406" y="2104"/>
                </a:cubicBezTo>
                <a:close/>
                <a:moveTo>
                  <a:pt x="2987" y="1387"/>
                </a:moveTo>
                <a:cubicBezTo>
                  <a:pt x="2595" y="1094"/>
                  <a:pt x="2010" y="973"/>
                  <a:pt x="1581" y="1193"/>
                </a:cubicBezTo>
                <a:cubicBezTo>
                  <a:pt x="1193" y="1392"/>
                  <a:pt x="992" y="1712"/>
                  <a:pt x="1007" y="2104"/>
                </a:cubicBezTo>
                <a:cubicBezTo>
                  <a:pt x="1549" y="1784"/>
                  <a:pt x="2360" y="1551"/>
                  <a:pt x="2989" y="13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117"/>
          <p:cNvSpPr/>
          <p:nvPr/>
        </p:nvSpPr>
        <p:spPr>
          <a:xfrm>
            <a:off x="5847057" y="4643870"/>
            <a:ext cx="319489" cy="280773"/>
          </a:xfrm>
          <a:custGeom>
            <a:avLst/>
            <a:gdLst/>
            <a:ahLst/>
            <a:cxnLst/>
            <a:rect l="l" t="t" r="r" b="b"/>
            <a:pathLst>
              <a:path w="12502" h="10987" extrusionOk="0">
                <a:moveTo>
                  <a:pt x="8643" y="6784"/>
                </a:moveTo>
                <a:cubicBezTo>
                  <a:pt x="9165" y="7918"/>
                  <a:pt x="9643" y="9161"/>
                  <a:pt x="9926" y="10366"/>
                </a:cubicBezTo>
                <a:cubicBezTo>
                  <a:pt x="10005" y="10703"/>
                  <a:pt x="9643" y="10986"/>
                  <a:pt x="9339" y="10810"/>
                </a:cubicBezTo>
                <a:cubicBezTo>
                  <a:pt x="8329" y="10213"/>
                  <a:pt x="7304" y="9498"/>
                  <a:pt x="6405" y="8731"/>
                </a:cubicBezTo>
                <a:cubicBezTo>
                  <a:pt x="5368" y="9570"/>
                  <a:pt x="3959" y="9873"/>
                  <a:pt x="2838" y="10561"/>
                </a:cubicBezTo>
                <a:cubicBezTo>
                  <a:pt x="2492" y="10772"/>
                  <a:pt x="2096" y="10370"/>
                  <a:pt x="2287" y="10024"/>
                </a:cubicBezTo>
                <a:cubicBezTo>
                  <a:pt x="2708" y="9251"/>
                  <a:pt x="3043" y="8369"/>
                  <a:pt x="3383" y="7556"/>
                </a:cubicBezTo>
                <a:cubicBezTo>
                  <a:pt x="3511" y="7247"/>
                  <a:pt x="3641" y="6939"/>
                  <a:pt x="3777" y="6636"/>
                </a:cubicBezTo>
                <a:cubicBezTo>
                  <a:pt x="3236" y="6283"/>
                  <a:pt x="2698" y="5925"/>
                  <a:pt x="2163" y="5565"/>
                </a:cubicBezTo>
                <a:cubicBezTo>
                  <a:pt x="1734" y="5277"/>
                  <a:pt x="1304" y="4988"/>
                  <a:pt x="879" y="4695"/>
                </a:cubicBezTo>
                <a:cubicBezTo>
                  <a:pt x="749" y="4605"/>
                  <a:pt x="306" y="4322"/>
                  <a:pt x="214" y="4207"/>
                </a:cubicBezTo>
                <a:cubicBezTo>
                  <a:pt x="0" y="3947"/>
                  <a:pt x="156" y="3534"/>
                  <a:pt x="512" y="3540"/>
                </a:cubicBezTo>
                <a:cubicBezTo>
                  <a:pt x="1115" y="3553"/>
                  <a:pt x="1748" y="3505"/>
                  <a:pt x="2352" y="3456"/>
                </a:cubicBezTo>
                <a:cubicBezTo>
                  <a:pt x="3079" y="3400"/>
                  <a:pt x="3804" y="3326"/>
                  <a:pt x="4531" y="3253"/>
                </a:cubicBezTo>
                <a:cubicBezTo>
                  <a:pt x="4808" y="3018"/>
                  <a:pt x="5081" y="2520"/>
                  <a:pt x="5252" y="2218"/>
                </a:cubicBezTo>
                <a:cubicBezTo>
                  <a:pt x="5563" y="1671"/>
                  <a:pt x="5862" y="1122"/>
                  <a:pt x="6244" y="619"/>
                </a:cubicBezTo>
                <a:cubicBezTo>
                  <a:pt x="6355" y="470"/>
                  <a:pt x="6474" y="327"/>
                  <a:pt x="6602" y="191"/>
                </a:cubicBezTo>
                <a:cubicBezTo>
                  <a:pt x="6780" y="0"/>
                  <a:pt x="7141" y="38"/>
                  <a:pt x="7245" y="292"/>
                </a:cubicBezTo>
                <a:cubicBezTo>
                  <a:pt x="7696" y="1390"/>
                  <a:pt x="7528" y="2557"/>
                  <a:pt x="7807" y="3668"/>
                </a:cubicBezTo>
                <a:cubicBezTo>
                  <a:pt x="9004" y="3412"/>
                  <a:pt x="11309" y="3634"/>
                  <a:pt x="12246" y="4253"/>
                </a:cubicBezTo>
                <a:cubicBezTo>
                  <a:pt x="12460" y="4395"/>
                  <a:pt x="12501" y="4682"/>
                  <a:pt x="12323" y="4871"/>
                </a:cubicBezTo>
                <a:cubicBezTo>
                  <a:pt x="11588" y="5651"/>
                  <a:pt x="9785" y="6462"/>
                  <a:pt x="8645" y="6784"/>
                </a:cubicBezTo>
                <a:close/>
                <a:moveTo>
                  <a:pt x="11288" y="4697"/>
                </a:moveTo>
                <a:cubicBezTo>
                  <a:pt x="10814" y="4542"/>
                  <a:pt x="10255" y="4454"/>
                  <a:pt x="9796" y="4404"/>
                </a:cubicBezTo>
                <a:cubicBezTo>
                  <a:pt x="9249" y="4345"/>
                  <a:pt x="8230" y="4293"/>
                  <a:pt x="7721" y="4517"/>
                </a:cubicBezTo>
                <a:cubicBezTo>
                  <a:pt x="7489" y="4619"/>
                  <a:pt x="7248" y="4517"/>
                  <a:pt x="7159" y="4280"/>
                </a:cubicBezTo>
                <a:cubicBezTo>
                  <a:pt x="6805" y="3310"/>
                  <a:pt x="6921" y="2287"/>
                  <a:pt x="6726" y="1310"/>
                </a:cubicBezTo>
                <a:cubicBezTo>
                  <a:pt x="6583" y="1514"/>
                  <a:pt x="6451" y="1725"/>
                  <a:pt x="6323" y="1935"/>
                </a:cubicBezTo>
                <a:cubicBezTo>
                  <a:pt x="6059" y="2373"/>
                  <a:pt x="5816" y="2823"/>
                  <a:pt x="5546" y="3259"/>
                </a:cubicBezTo>
                <a:cubicBezTo>
                  <a:pt x="5393" y="3509"/>
                  <a:pt x="5118" y="3951"/>
                  <a:pt x="4844" y="4077"/>
                </a:cubicBezTo>
                <a:cubicBezTo>
                  <a:pt x="4835" y="4081"/>
                  <a:pt x="4829" y="4083"/>
                  <a:pt x="4823" y="4085"/>
                </a:cubicBezTo>
                <a:cubicBezTo>
                  <a:pt x="4538" y="4173"/>
                  <a:pt x="4119" y="4204"/>
                  <a:pt x="3821" y="4230"/>
                </a:cubicBezTo>
                <a:cubicBezTo>
                  <a:pt x="3318" y="4272"/>
                  <a:pt x="2811" y="4297"/>
                  <a:pt x="2308" y="4316"/>
                </a:cubicBezTo>
                <a:cubicBezTo>
                  <a:pt x="2119" y="4324"/>
                  <a:pt x="1931" y="4328"/>
                  <a:pt x="1742" y="4332"/>
                </a:cubicBezTo>
                <a:cubicBezTo>
                  <a:pt x="2035" y="4531"/>
                  <a:pt x="2333" y="4731"/>
                  <a:pt x="2629" y="4925"/>
                </a:cubicBezTo>
                <a:cubicBezTo>
                  <a:pt x="3236" y="5332"/>
                  <a:pt x="3859" y="5760"/>
                  <a:pt x="4483" y="6143"/>
                </a:cubicBezTo>
                <a:cubicBezTo>
                  <a:pt x="4670" y="6256"/>
                  <a:pt x="4726" y="6474"/>
                  <a:pt x="4636" y="6669"/>
                </a:cubicBezTo>
                <a:cubicBezTo>
                  <a:pt x="4228" y="7549"/>
                  <a:pt x="3888" y="8457"/>
                  <a:pt x="3498" y="9343"/>
                </a:cubicBezTo>
                <a:cubicBezTo>
                  <a:pt x="4399" y="8955"/>
                  <a:pt x="5475" y="8564"/>
                  <a:pt x="6122" y="7920"/>
                </a:cubicBezTo>
                <a:cubicBezTo>
                  <a:pt x="6277" y="7765"/>
                  <a:pt x="6516" y="7769"/>
                  <a:pt x="6677" y="7914"/>
                </a:cubicBezTo>
                <a:cubicBezTo>
                  <a:pt x="7354" y="8515"/>
                  <a:pt x="8115" y="9081"/>
                  <a:pt x="8884" y="9584"/>
                </a:cubicBezTo>
                <a:cubicBezTo>
                  <a:pt x="8593" y="8656"/>
                  <a:pt x="8214" y="7729"/>
                  <a:pt x="7801" y="6860"/>
                </a:cubicBezTo>
                <a:cubicBezTo>
                  <a:pt x="7801" y="6860"/>
                  <a:pt x="7799" y="6856"/>
                  <a:pt x="7799" y="6853"/>
                </a:cubicBezTo>
                <a:cubicBezTo>
                  <a:pt x="7518" y="6675"/>
                  <a:pt x="7530" y="6198"/>
                  <a:pt x="7916" y="6135"/>
                </a:cubicBezTo>
                <a:cubicBezTo>
                  <a:pt x="8832" y="5982"/>
                  <a:pt x="10404" y="5309"/>
                  <a:pt x="11288" y="46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117"/>
          <p:cNvSpPr/>
          <p:nvPr/>
        </p:nvSpPr>
        <p:spPr>
          <a:xfrm>
            <a:off x="7545447" y="2648468"/>
            <a:ext cx="979038" cy="1245474"/>
          </a:xfrm>
          <a:custGeom>
            <a:avLst/>
            <a:gdLst/>
            <a:ahLst/>
            <a:cxnLst/>
            <a:rect l="l" t="t" r="r" b="b"/>
            <a:pathLst>
              <a:path w="38311" h="48737" extrusionOk="0">
                <a:moveTo>
                  <a:pt x="36785" y="48209"/>
                </a:moveTo>
                <a:cubicBezTo>
                  <a:pt x="36703" y="48523"/>
                  <a:pt x="37103" y="48737"/>
                  <a:pt x="37319" y="48475"/>
                </a:cubicBezTo>
                <a:cubicBezTo>
                  <a:pt x="37344" y="48444"/>
                  <a:pt x="37363" y="48406"/>
                  <a:pt x="37374" y="48366"/>
                </a:cubicBezTo>
                <a:lnTo>
                  <a:pt x="37409" y="48232"/>
                </a:lnTo>
                <a:lnTo>
                  <a:pt x="37441" y="48098"/>
                </a:lnTo>
                <a:lnTo>
                  <a:pt x="37472" y="47966"/>
                </a:lnTo>
                <a:lnTo>
                  <a:pt x="37502" y="47832"/>
                </a:lnTo>
                <a:lnTo>
                  <a:pt x="37518" y="47756"/>
                </a:lnTo>
                <a:cubicBezTo>
                  <a:pt x="37558" y="47588"/>
                  <a:pt x="37453" y="47421"/>
                  <a:pt x="37286" y="47385"/>
                </a:cubicBezTo>
                <a:cubicBezTo>
                  <a:pt x="37116" y="47350"/>
                  <a:pt x="36950" y="47459"/>
                  <a:pt x="36921" y="47628"/>
                </a:cubicBezTo>
                <a:lnTo>
                  <a:pt x="36904" y="47704"/>
                </a:lnTo>
                <a:lnTo>
                  <a:pt x="36877" y="47832"/>
                </a:lnTo>
                <a:lnTo>
                  <a:pt x="36848" y="47957"/>
                </a:lnTo>
                <a:lnTo>
                  <a:pt x="36816" y="48083"/>
                </a:lnTo>
                <a:close/>
                <a:moveTo>
                  <a:pt x="646" y="445"/>
                </a:moveTo>
                <a:cubicBezTo>
                  <a:pt x="657" y="91"/>
                  <a:pt x="166" y="1"/>
                  <a:pt x="51" y="336"/>
                </a:cubicBezTo>
                <a:cubicBezTo>
                  <a:pt x="43" y="363"/>
                  <a:pt x="36" y="391"/>
                  <a:pt x="36" y="418"/>
                </a:cubicBezTo>
                <a:lnTo>
                  <a:pt x="26" y="615"/>
                </a:lnTo>
                <a:lnTo>
                  <a:pt x="15" y="902"/>
                </a:lnTo>
                <a:lnTo>
                  <a:pt x="11" y="1036"/>
                </a:lnTo>
                <a:cubicBezTo>
                  <a:pt x="1" y="1346"/>
                  <a:pt x="420" y="1474"/>
                  <a:pt x="585" y="1189"/>
                </a:cubicBezTo>
                <a:cubicBezTo>
                  <a:pt x="608" y="1145"/>
                  <a:pt x="621" y="1099"/>
                  <a:pt x="621" y="1051"/>
                </a:cubicBezTo>
                <a:lnTo>
                  <a:pt x="625" y="923"/>
                </a:lnTo>
                <a:lnTo>
                  <a:pt x="636" y="642"/>
                </a:lnTo>
                <a:lnTo>
                  <a:pt x="646" y="445"/>
                </a:lnTo>
                <a:close/>
                <a:moveTo>
                  <a:pt x="627" y="2859"/>
                </a:moveTo>
                <a:cubicBezTo>
                  <a:pt x="619" y="2692"/>
                  <a:pt x="476" y="2562"/>
                  <a:pt x="307" y="2568"/>
                </a:cubicBezTo>
                <a:cubicBezTo>
                  <a:pt x="139" y="2576"/>
                  <a:pt x="9" y="2721"/>
                  <a:pt x="17" y="2889"/>
                </a:cubicBezTo>
                <a:lnTo>
                  <a:pt x="26" y="3123"/>
                </a:lnTo>
                <a:lnTo>
                  <a:pt x="40" y="3392"/>
                </a:lnTo>
                <a:lnTo>
                  <a:pt x="49" y="3505"/>
                </a:lnTo>
                <a:cubicBezTo>
                  <a:pt x="63" y="3767"/>
                  <a:pt x="382" y="3886"/>
                  <a:pt x="573" y="3698"/>
                </a:cubicBezTo>
                <a:cubicBezTo>
                  <a:pt x="634" y="3635"/>
                  <a:pt x="665" y="3551"/>
                  <a:pt x="659" y="3463"/>
                </a:cubicBezTo>
                <a:lnTo>
                  <a:pt x="652" y="3358"/>
                </a:lnTo>
                <a:lnTo>
                  <a:pt x="638" y="3096"/>
                </a:lnTo>
                <a:lnTo>
                  <a:pt x="627" y="2862"/>
                </a:lnTo>
                <a:close/>
                <a:moveTo>
                  <a:pt x="837" y="5263"/>
                </a:moveTo>
                <a:cubicBezTo>
                  <a:pt x="822" y="5154"/>
                  <a:pt x="749" y="5062"/>
                  <a:pt x="646" y="5022"/>
                </a:cubicBezTo>
                <a:cubicBezTo>
                  <a:pt x="430" y="4938"/>
                  <a:pt x="196" y="5123"/>
                  <a:pt x="233" y="5351"/>
                </a:cubicBezTo>
                <a:lnTo>
                  <a:pt x="248" y="5466"/>
                </a:lnTo>
                <a:lnTo>
                  <a:pt x="286" y="5716"/>
                </a:lnTo>
                <a:lnTo>
                  <a:pt x="325" y="5961"/>
                </a:lnTo>
                <a:cubicBezTo>
                  <a:pt x="374" y="6263"/>
                  <a:pt x="797" y="6309"/>
                  <a:pt x="910" y="6026"/>
                </a:cubicBezTo>
                <a:cubicBezTo>
                  <a:pt x="931" y="5974"/>
                  <a:pt x="937" y="5915"/>
                  <a:pt x="929" y="5860"/>
                </a:cubicBezTo>
                <a:lnTo>
                  <a:pt x="889" y="5622"/>
                </a:lnTo>
                <a:lnTo>
                  <a:pt x="854" y="5378"/>
                </a:lnTo>
                <a:lnTo>
                  <a:pt x="837" y="5263"/>
                </a:lnTo>
                <a:close/>
                <a:moveTo>
                  <a:pt x="1304" y="7625"/>
                </a:moveTo>
                <a:cubicBezTo>
                  <a:pt x="1260" y="7462"/>
                  <a:pt x="1093" y="7365"/>
                  <a:pt x="929" y="7407"/>
                </a:cubicBezTo>
                <a:cubicBezTo>
                  <a:pt x="768" y="7451"/>
                  <a:pt x="669" y="7619"/>
                  <a:pt x="713" y="7782"/>
                </a:cubicBezTo>
                <a:lnTo>
                  <a:pt x="740" y="7879"/>
                </a:lnTo>
                <a:lnTo>
                  <a:pt x="801" y="8109"/>
                </a:lnTo>
                <a:lnTo>
                  <a:pt x="881" y="8382"/>
                </a:lnTo>
                <a:cubicBezTo>
                  <a:pt x="929" y="8543"/>
                  <a:pt x="1101" y="8633"/>
                  <a:pt x="1262" y="8585"/>
                </a:cubicBezTo>
                <a:cubicBezTo>
                  <a:pt x="1424" y="8535"/>
                  <a:pt x="1514" y="8365"/>
                  <a:pt x="1466" y="8204"/>
                </a:cubicBezTo>
                <a:lnTo>
                  <a:pt x="1390" y="7946"/>
                </a:lnTo>
                <a:lnTo>
                  <a:pt x="1331" y="7721"/>
                </a:lnTo>
                <a:lnTo>
                  <a:pt x="1304" y="7625"/>
                </a:lnTo>
                <a:close/>
                <a:moveTo>
                  <a:pt x="2050" y="9907"/>
                </a:moveTo>
                <a:cubicBezTo>
                  <a:pt x="1987" y="9752"/>
                  <a:pt x="1807" y="9677"/>
                  <a:pt x="1652" y="9742"/>
                </a:cubicBezTo>
                <a:cubicBezTo>
                  <a:pt x="1495" y="9805"/>
                  <a:pt x="1422" y="9983"/>
                  <a:pt x="1486" y="10140"/>
                </a:cubicBezTo>
                <a:lnTo>
                  <a:pt x="1549" y="10301"/>
                </a:lnTo>
                <a:lnTo>
                  <a:pt x="1637" y="10511"/>
                </a:lnTo>
                <a:lnTo>
                  <a:pt x="1723" y="10712"/>
                </a:lnTo>
                <a:cubicBezTo>
                  <a:pt x="1851" y="11003"/>
                  <a:pt x="2298" y="10928"/>
                  <a:pt x="2310" y="10591"/>
                </a:cubicBezTo>
                <a:cubicBezTo>
                  <a:pt x="2310" y="10549"/>
                  <a:pt x="2302" y="10505"/>
                  <a:pt x="2283" y="10465"/>
                </a:cubicBezTo>
                <a:lnTo>
                  <a:pt x="2199" y="10272"/>
                </a:lnTo>
                <a:lnTo>
                  <a:pt x="2115" y="10069"/>
                </a:lnTo>
                <a:lnTo>
                  <a:pt x="2050" y="9909"/>
                </a:lnTo>
                <a:close/>
                <a:moveTo>
                  <a:pt x="3090" y="12072"/>
                </a:moveTo>
                <a:cubicBezTo>
                  <a:pt x="2928" y="11791"/>
                  <a:pt x="2486" y="11923"/>
                  <a:pt x="2522" y="12263"/>
                </a:cubicBezTo>
                <a:cubicBezTo>
                  <a:pt x="2526" y="12303"/>
                  <a:pt x="2539" y="12343"/>
                  <a:pt x="2560" y="12378"/>
                </a:cubicBezTo>
                <a:lnTo>
                  <a:pt x="2622" y="12487"/>
                </a:lnTo>
                <a:lnTo>
                  <a:pt x="2733" y="12676"/>
                </a:lnTo>
                <a:lnTo>
                  <a:pt x="2845" y="12860"/>
                </a:lnTo>
                <a:lnTo>
                  <a:pt x="2876" y="12913"/>
                </a:lnTo>
                <a:cubicBezTo>
                  <a:pt x="3060" y="13202"/>
                  <a:pt x="3513" y="13017"/>
                  <a:pt x="3431" y="12674"/>
                </a:cubicBezTo>
                <a:cubicBezTo>
                  <a:pt x="3423" y="12644"/>
                  <a:pt x="3410" y="12615"/>
                  <a:pt x="3394" y="12590"/>
                </a:cubicBezTo>
                <a:lnTo>
                  <a:pt x="3257" y="12366"/>
                </a:lnTo>
                <a:lnTo>
                  <a:pt x="3153" y="12183"/>
                </a:lnTo>
                <a:lnTo>
                  <a:pt x="3090" y="12072"/>
                </a:lnTo>
                <a:close/>
                <a:moveTo>
                  <a:pt x="4412" y="14072"/>
                </a:moveTo>
                <a:cubicBezTo>
                  <a:pt x="4307" y="13940"/>
                  <a:pt x="4117" y="13916"/>
                  <a:pt x="3983" y="14021"/>
                </a:cubicBezTo>
                <a:cubicBezTo>
                  <a:pt x="3850" y="14126"/>
                  <a:pt x="3827" y="14317"/>
                  <a:pt x="3932" y="14451"/>
                </a:cubicBezTo>
                <a:lnTo>
                  <a:pt x="4060" y="14614"/>
                </a:lnTo>
                <a:lnTo>
                  <a:pt x="4190" y="14778"/>
                </a:lnTo>
                <a:lnTo>
                  <a:pt x="4316" y="14933"/>
                </a:lnTo>
                <a:cubicBezTo>
                  <a:pt x="4525" y="15182"/>
                  <a:pt x="4923" y="14983"/>
                  <a:pt x="4848" y="14665"/>
                </a:cubicBezTo>
                <a:cubicBezTo>
                  <a:pt x="4838" y="14621"/>
                  <a:pt x="4817" y="14581"/>
                  <a:pt x="4789" y="14545"/>
                </a:cubicBezTo>
                <a:lnTo>
                  <a:pt x="4666" y="14396"/>
                </a:lnTo>
                <a:lnTo>
                  <a:pt x="4540" y="14237"/>
                </a:lnTo>
                <a:lnTo>
                  <a:pt x="4412" y="14072"/>
                </a:lnTo>
                <a:close/>
                <a:moveTo>
                  <a:pt x="6001" y="15876"/>
                </a:moveTo>
                <a:cubicBezTo>
                  <a:pt x="5881" y="15759"/>
                  <a:pt x="5688" y="15759"/>
                  <a:pt x="5569" y="15878"/>
                </a:cubicBezTo>
                <a:cubicBezTo>
                  <a:pt x="5452" y="15998"/>
                  <a:pt x="5452" y="16192"/>
                  <a:pt x="5571" y="16310"/>
                </a:cubicBezTo>
                <a:lnTo>
                  <a:pt x="5739" y="16473"/>
                </a:lnTo>
                <a:lnTo>
                  <a:pt x="5888" y="16616"/>
                </a:lnTo>
                <a:lnTo>
                  <a:pt x="6017" y="16739"/>
                </a:lnTo>
                <a:cubicBezTo>
                  <a:pt x="6273" y="16972"/>
                  <a:pt x="6663" y="16672"/>
                  <a:pt x="6489" y="16362"/>
                </a:cubicBezTo>
                <a:cubicBezTo>
                  <a:pt x="6474" y="16335"/>
                  <a:pt x="6455" y="16312"/>
                  <a:pt x="6435" y="16291"/>
                </a:cubicBezTo>
                <a:lnTo>
                  <a:pt x="6307" y="16174"/>
                </a:lnTo>
                <a:lnTo>
                  <a:pt x="6162" y="16035"/>
                </a:lnTo>
                <a:lnTo>
                  <a:pt x="6001" y="15878"/>
                </a:lnTo>
                <a:close/>
                <a:moveTo>
                  <a:pt x="7813" y="17454"/>
                </a:moveTo>
                <a:cubicBezTo>
                  <a:pt x="7679" y="17351"/>
                  <a:pt x="7487" y="17376"/>
                  <a:pt x="7386" y="17511"/>
                </a:cubicBezTo>
                <a:cubicBezTo>
                  <a:pt x="7283" y="17645"/>
                  <a:pt x="7308" y="17838"/>
                  <a:pt x="7443" y="17940"/>
                </a:cubicBezTo>
                <a:lnTo>
                  <a:pt x="7623" y="18076"/>
                </a:lnTo>
                <a:lnTo>
                  <a:pt x="7788" y="18198"/>
                </a:lnTo>
                <a:lnTo>
                  <a:pt x="7941" y="18309"/>
                </a:lnTo>
                <a:cubicBezTo>
                  <a:pt x="7994" y="18347"/>
                  <a:pt x="8059" y="18368"/>
                  <a:pt x="8124" y="18366"/>
                </a:cubicBezTo>
                <a:cubicBezTo>
                  <a:pt x="8417" y="18359"/>
                  <a:pt x="8534" y="17982"/>
                  <a:pt x="8296" y="17812"/>
                </a:cubicBezTo>
                <a:lnTo>
                  <a:pt x="8149" y="17706"/>
                </a:lnTo>
                <a:lnTo>
                  <a:pt x="7990" y="17586"/>
                </a:lnTo>
                <a:lnTo>
                  <a:pt x="7813" y="17454"/>
                </a:lnTo>
                <a:close/>
                <a:moveTo>
                  <a:pt x="9809" y="18797"/>
                </a:moveTo>
                <a:cubicBezTo>
                  <a:pt x="9750" y="18762"/>
                  <a:pt x="9679" y="18749"/>
                  <a:pt x="9610" y="18760"/>
                </a:cubicBezTo>
                <a:cubicBezTo>
                  <a:pt x="9325" y="18799"/>
                  <a:pt x="9249" y="19177"/>
                  <a:pt x="9498" y="19323"/>
                </a:cubicBezTo>
                <a:lnTo>
                  <a:pt x="9681" y="19430"/>
                </a:lnTo>
                <a:lnTo>
                  <a:pt x="9859" y="19533"/>
                </a:lnTo>
                <a:lnTo>
                  <a:pt x="10035" y="19631"/>
                </a:lnTo>
                <a:cubicBezTo>
                  <a:pt x="10184" y="19717"/>
                  <a:pt x="10372" y="19665"/>
                  <a:pt x="10454" y="19516"/>
                </a:cubicBezTo>
                <a:cubicBezTo>
                  <a:pt x="10538" y="19365"/>
                  <a:pt x="10481" y="19179"/>
                  <a:pt x="10333" y="19097"/>
                </a:cubicBezTo>
                <a:lnTo>
                  <a:pt x="10161" y="19003"/>
                </a:lnTo>
                <a:lnTo>
                  <a:pt x="9987" y="18902"/>
                </a:lnTo>
                <a:lnTo>
                  <a:pt x="9809" y="18797"/>
                </a:lnTo>
                <a:close/>
                <a:moveTo>
                  <a:pt x="11944" y="19910"/>
                </a:moveTo>
                <a:cubicBezTo>
                  <a:pt x="11636" y="19776"/>
                  <a:pt x="11370" y="20160"/>
                  <a:pt x="11600" y="20403"/>
                </a:cubicBezTo>
                <a:cubicBezTo>
                  <a:pt x="11628" y="20430"/>
                  <a:pt x="11659" y="20453"/>
                  <a:pt x="11695" y="20468"/>
                </a:cubicBezTo>
                <a:lnTo>
                  <a:pt x="11875" y="20549"/>
                </a:lnTo>
                <a:lnTo>
                  <a:pt x="12064" y="20631"/>
                </a:lnTo>
                <a:lnTo>
                  <a:pt x="12263" y="20717"/>
                </a:lnTo>
                <a:cubicBezTo>
                  <a:pt x="12598" y="20851"/>
                  <a:pt x="12854" y="20401"/>
                  <a:pt x="12550" y="20183"/>
                </a:cubicBezTo>
                <a:cubicBezTo>
                  <a:pt x="12533" y="20170"/>
                  <a:pt x="12514" y="20160"/>
                  <a:pt x="12495" y="20153"/>
                </a:cubicBezTo>
                <a:lnTo>
                  <a:pt x="12307" y="20072"/>
                </a:lnTo>
                <a:lnTo>
                  <a:pt x="12122" y="19990"/>
                </a:lnTo>
                <a:lnTo>
                  <a:pt x="11942" y="19910"/>
                </a:lnTo>
                <a:close/>
                <a:moveTo>
                  <a:pt x="14187" y="20799"/>
                </a:moveTo>
                <a:cubicBezTo>
                  <a:pt x="14029" y="20751"/>
                  <a:pt x="13862" y="20837"/>
                  <a:pt x="13809" y="20994"/>
                </a:cubicBezTo>
                <a:cubicBezTo>
                  <a:pt x="13757" y="21151"/>
                  <a:pt x="13839" y="21323"/>
                  <a:pt x="13994" y="21377"/>
                </a:cubicBezTo>
                <a:lnTo>
                  <a:pt x="14172" y="21438"/>
                </a:lnTo>
                <a:lnTo>
                  <a:pt x="14367" y="21501"/>
                </a:lnTo>
                <a:lnTo>
                  <a:pt x="14581" y="21570"/>
                </a:lnTo>
                <a:cubicBezTo>
                  <a:pt x="14922" y="21671"/>
                  <a:pt x="15130" y="21220"/>
                  <a:pt x="14840" y="21025"/>
                </a:cubicBezTo>
                <a:cubicBezTo>
                  <a:pt x="14817" y="21008"/>
                  <a:pt x="14790" y="20996"/>
                  <a:pt x="14763" y="20987"/>
                </a:cubicBezTo>
                <a:lnTo>
                  <a:pt x="14555" y="20920"/>
                </a:lnTo>
                <a:lnTo>
                  <a:pt x="14367" y="20857"/>
                </a:lnTo>
                <a:lnTo>
                  <a:pt x="14189" y="20799"/>
                </a:lnTo>
                <a:close/>
                <a:moveTo>
                  <a:pt x="16507" y="21474"/>
                </a:moveTo>
                <a:cubicBezTo>
                  <a:pt x="16341" y="21432"/>
                  <a:pt x="16173" y="21532"/>
                  <a:pt x="16134" y="21698"/>
                </a:cubicBezTo>
                <a:cubicBezTo>
                  <a:pt x="16096" y="21866"/>
                  <a:pt x="16198" y="22031"/>
                  <a:pt x="16366" y="22067"/>
                </a:cubicBezTo>
                <a:lnTo>
                  <a:pt x="16536" y="22109"/>
                </a:lnTo>
                <a:lnTo>
                  <a:pt x="16735" y="22155"/>
                </a:lnTo>
                <a:lnTo>
                  <a:pt x="16968" y="22207"/>
                </a:lnTo>
                <a:cubicBezTo>
                  <a:pt x="17133" y="22243"/>
                  <a:pt x="17295" y="22138"/>
                  <a:pt x="17330" y="21972"/>
                </a:cubicBezTo>
                <a:cubicBezTo>
                  <a:pt x="17366" y="21807"/>
                  <a:pt x="17261" y="21645"/>
                  <a:pt x="17095" y="21610"/>
                </a:cubicBezTo>
                <a:lnTo>
                  <a:pt x="16871" y="21560"/>
                </a:lnTo>
                <a:lnTo>
                  <a:pt x="16676" y="21516"/>
                </a:lnTo>
                <a:lnTo>
                  <a:pt x="16507" y="21474"/>
                </a:lnTo>
                <a:close/>
                <a:moveTo>
                  <a:pt x="18879" y="21945"/>
                </a:moveTo>
                <a:cubicBezTo>
                  <a:pt x="18711" y="21920"/>
                  <a:pt x="18558" y="22035"/>
                  <a:pt x="18533" y="22201"/>
                </a:cubicBezTo>
                <a:cubicBezTo>
                  <a:pt x="18508" y="22369"/>
                  <a:pt x="18621" y="22524"/>
                  <a:pt x="18787" y="22549"/>
                </a:cubicBezTo>
                <a:cubicBezTo>
                  <a:pt x="18990" y="22580"/>
                  <a:pt x="19193" y="22610"/>
                  <a:pt x="19399" y="22637"/>
                </a:cubicBezTo>
                <a:cubicBezTo>
                  <a:pt x="19566" y="22664"/>
                  <a:pt x="19726" y="22545"/>
                  <a:pt x="19747" y="22375"/>
                </a:cubicBezTo>
                <a:cubicBezTo>
                  <a:pt x="19770" y="22203"/>
                  <a:pt x="19646" y="22050"/>
                  <a:pt x="19476" y="22031"/>
                </a:cubicBezTo>
                <a:lnTo>
                  <a:pt x="19223" y="21995"/>
                </a:lnTo>
                <a:lnTo>
                  <a:pt x="18879" y="21943"/>
                </a:lnTo>
                <a:close/>
                <a:moveTo>
                  <a:pt x="21281" y="22218"/>
                </a:moveTo>
                <a:cubicBezTo>
                  <a:pt x="21113" y="22207"/>
                  <a:pt x="20966" y="22333"/>
                  <a:pt x="20956" y="22503"/>
                </a:cubicBezTo>
                <a:cubicBezTo>
                  <a:pt x="20943" y="22670"/>
                  <a:pt x="21071" y="22815"/>
                  <a:pt x="21239" y="22827"/>
                </a:cubicBezTo>
                <a:lnTo>
                  <a:pt x="21536" y="22848"/>
                </a:lnTo>
                <a:lnTo>
                  <a:pt x="21855" y="22867"/>
                </a:lnTo>
                <a:cubicBezTo>
                  <a:pt x="21922" y="22869"/>
                  <a:pt x="21987" y="22851"/>
                  <a:pt x="22043" y="22813"/>
                </a:cubicBezTo>
                <a:cubicBezTo>
                  <a:pt x="22282" y="22647"/>
                  <a:pt x="22178" y="22272"/>
                  <a:pt x="21886" y="22255"/>
                </a:cubicBezTo>
                <a:lnTo>
                  <a:pt x="21576" y="22239"/>
                </a:lnTo>
                <a:lnTo>
                  <a:pt x="21283" y="22218"/>
                </a:lnTo>
                <a:close/>
                <a:moveTo>
                  <a:pt x="23699" y="22297"/>
                </a:moveTo>
                <a:cubicBezTo>
                  <a:pt x="23410" y="22297"/>
                  <a:pt x="23284" y="22672"/>
                  <a:pt x="23515" y="22846"/>
                </a:cubicBezTo>
                <a:cubicBezTo>
                  <a:pt x="23569" y="22886"/>
                  <a:pt x="23636" y="22907"/>
                  <a:pt x="23703" y="22907"/>
                </a:cubicBezTo>
                <a:cubicBezTo>
                  <a:pt x="23833" y="22907"/>
                  <a:pt x="23965" y="22905"/>
                  <a:pt x="24093" y="22903"/>
                </a:cubicBezTo>
                <a:lnTo>
                  <a:pt x="24322" y="22897"/>
                </a:lnTo>
                <a:cubicBezTo>
                  <a:pt x="24648" y="22886"/>
                  <a:pt x="24734" y="22429"/>
                  <a:pt x="24418" y="22306"/>
                </a:cubicBezTo>
                <a:cubicBezTo>
                  <a:pt x="24380" y="22291"/>
                  <a:pt x="24340" y="22285"/>
                  <a:pt x="24301" y="22287"/>
                </a:cubicBezTo>
                <a:cubicBezTo>
                  <a:pt x="24164" y="22289"/>
                  <a:pt x="24028" y="22291"/>
                  <a:pt x="23890" y="22295"/>
                </a:cubicBezTo>
                <a:lnTo>
                  <a:pt x="23699" y="22297"/>
                </a:lnTo>
                <a:close/>
                <a:moveTo>
                  <a:pt x="26113" y="22178"/>
                </a:moveTo>
                <a:cubicBezTo>
                  <a:pt x="25778" y="22209"/>
                  <a:pt x="25732" y="22687"/>
                  <a:pt x="26063" y="22777"/>
                </a:cubicBezTo>
                <a:cubicBezTo>
                  <a:pt x="26099" y="22786"/>
                  <a:pt x="26134" y="22790"/>
                  <a:pt x="26170" y="22786"/>
                </a:cubicBezTo>
                <a:lnTo>
                  <a:pt x="26384" y="22767"/>
                </a:lnTo>
                <a:lnTo>
                  <a:pt x="26570" y="22746"/>
                </a:lnTo>
                <a:lnTo>
                  <a:pt x="26786" y="22723"/>
                </a:lnTo>
                <a:cubicBezTo>
                  <a:pt x="26954" y="22702"/>
                  <a:pt x="27073" y="22551"/>
                  <a:pt x="27052" y="22383"/>
                </a:cubicBezTo>
                <a:cubicBezTo>
                  <a:pt x="27031" y="22216"/>
                  <a:pt x="26880" y="22096"/>
                  <a:pt x="26713" y="22115"/>
                </a:cubicBezTo>
                <a:lnTo>
                  <a:pt x="26505" y="22140"/>
                </a:lnTo>
                <a:cubicBezTo>
                  <a:pt x="26375" y="22153"/>
                  <a:pt x="26243" y="22165"/>
                  <a:pt x="26113" y="22178"/>
                </a:cubicBezTo>
                <a:close/>
                <a:moveTo>
                  <a:pt x="28505" y="21851"/>
                </a:moveTo>
                <a:cubicBezTo>
                  <a:pt x="28335" y="21878"/>
                  <a:pt x="28224" y="22039"/>
                  <a:pt x="28255" y="22209"/>
                </a:cubicBezTo>
                <a:cubicBezTo>
                  <a:pt x="28287" y="22377"/>
                  <a:pt x="28452" y="22486"/>
                  <a:pt x="28620" y="22450"/>
                </a:cubicBezTo>
                <a:cubicBezTo>
                  <a:pt x="28729" y="22429"/>
                  <a:pt x="28840" y="22408"/>
                  <a:pt x="28949" y="22385"/>
                </a:cubicBezTo>
                <a:cubicBezTo>
                  <a:pt x="28947" y="22413"/>
                  <a:pt x="28947" y="22438"/>
                  <a:pt x="28951" y="22465"/>
                </a:cubicBezTo>
                <a:lnTo>
                  <a:pt x="28985" y="22672"/>
                </a:lnTo>
                <a:cubicBezTo>
                  <a:pt x="29010" y="22807"/>
                  <a:pt x="29035" y="22941"/>
                  <a:pt x="29060" y="23075"/>
                </a:cubicBezTo>
                <a:cubicBezTo>
                  <a:pt x="29093" y="23240"/>
                  <a:pt x="29253" y="23349"/>
                  <a:pt x="29418" y="23316"/>
                </a:cubicBezTo>
                <a:cubicBezTo>
                  <a:pt x="29584" y="23282"/>
                  <a:pt x="29693" y="23123"/>
                  <a:pt x="29659" y="22957"/>
                </a:cubicBezTo>
                <a:cubicBezTo>
                  <a:pt x="29622" y="22760"/>
                  <a:pt x="29586" y="22563"/>
                  <a:pt x="29555" y="22366"/>
                </a:cubicBezTo>
                <a:cubicBezTo>
                  <a:pt x="29544" y="22287"/>
                  <a:pt x="29500" y="22216"/>
                  <a:pt x="29435" y="22167"/>
                </a:cubicBezTo>
                <a:cubicBezTo>
                  <a:pt x="29517" y="21998"/>
                  <a:pt x="29435" y="21759"/>
                  <a:pt x="29196" y="21727"/>
                </a:cubicBezTo>
                <a:cubicBezTo>
                  <a:pt x="29163" y="21723"/>
                  <a:pt x="29129" y="21725"/>
                  <a:pt x="29098" y="21731"/>
                </a:cubicBezTo>
                <a:cubicBezTo>
                  <a:pt x="28901" y="21773"/>
                  <a:pt x="28702" y="21813"/>
                  <a:pt x="28505" y="21851"/>
                </a:cubicBezTo>
                <a:close/>
                <a:moveTo>
                  <a:pt x="30848" y="21287"/>
                </a:moveTo>
                <a:cubicBezTo>
                  <a:pt x="30531" y="21390"/>
                  <a:pt x="30575" y="21840"/>
                  <a:pt x="30898" y="21882"/>
                </a:cubicBezTo>
                <a:cubicBezTo>
                  <a:pt x="30942" y="21889"/>
                  <a:pt x="30984" y="21884"/>
                  <a:pt x="31026" y="21872"/>
                </a:cubicBezTo>
                <a:lnTo>
                  <a:pt x="31260" y="21801"/>
                </a:lnTo>
                <a:lnTo>
                  <a:pt x="31420" y="21750"/>
                </a:lnTo>
                <a:lnTo>
                  <a:pt x="31619" y="21685"/>
                </a:lnTo>
                <a:cubicBezTo>
                  <a:pt x="31929" y="21574"/>
                  <a:pt x="31875" y="21124"/>
                  <a:pt x="31548" y="21090"/>
                </a:cubicBezTo>
                <a:cubicBezTo>
                  <a:pt x="31504" y="21088"/>
                  <a:pt x="31462" y="21092"/>
                  <a:pt x="31422" y="21107"/>
                </a:cubicBezTo>
                <a:lnTo>
                  <a:pt x="31233" y="21168"/>
                </a:lnTo>
                <a:lnTo>
                  <a:pt x="31078" y="21218"/>
                </a:lnTo>
                <a:lnTo>
                  <a:pt x="30850" y="21287"/>
                </a:lnTo>
                <a:close/>
                <a:moveTo>
                  <a:pt x="33096" y="20449"/>
                </a:moveTo>
                <a:cubicBezTo>
                  <a:pt x="32786" y="20600"/>
                  <a:pt x="32912" y="21052"/>
                  <a:pt x="33247" y="21031"/>
                </a:cubicBezTo>
                <a:cubicBezTo>
                  <a:pt x="33283" y="21029"/>
                  <a:pt x="33318" y="21019"/>
                  <a:pt x="33352" y="21004"/>
                </a:cubicBezTo>
                <a:lnTo>
                  <a:pt x="33492" y="20939"/>
                </a:lnTo>
                <a:lnTo>
                  <a:pt x="33631" y="20872"/>
                </a:lnTo>
                <a:lnTo>
                  <a:pt x="33767" y="20807"/>
                </a:lnTo>
                <a:lnTo>
                  <a:pt x="33916" y="20732"/>
                </a:lnTo>
                <a:cubicBezTo>
                  <a:pt x="34203" y="20583"/>
                  <a:pt x="34090" y="20134"/>
                  <a:pt x="33744" y="20158"/>
                </a:cubicBezTo>
                <a:cubicBezTo>
                  <a:pt x="33704" y="20162"/>
                  <a:pt x="33666" y="20172"/>
                  <a:pt x="33631" y="20191"/>
                </a:cubicBezTo>
                <a:lnTo>
                  <a:pt x="33495" y="20260"/>
                </a:lnTo>
                <a:lnTo>
                  <a:pt x="33362" y="20323"/>
                </a:lnTo>
                <a:lnTo>
                  <a:pt x="33233" y="20386"/>
                </a:lnTo>
                <a:lnTo>
                  <a:pt x="33096" y="20449"/>
                </a:lnTo>
                <a:close/>
                <a:moveTo>
                  <a:pt x="35154" y="19263"/>
                </a:moveTo>
                <a:cubicBezTo>
                  <a:pt x="34907" y="19443"/>
                  <a:pt x="35060" y="19841"/>
                  <a:pt x="35364" y="19812"/>
                </a:cubicBezTo>
                <a:cubicBezTo>
                  <a:pt x="35418" y="19808"/>
                  <a:pt x="35473" y="19787"/>
                  <a:pt x="35519" y="19753"/>
                </a:cubicBezTo>
                <a:lnTo>
                  <a:pt x="35601" y="19692"/>
                </a:lnTo>
                <a:lnTo>
                  <a:pt x="35708" y="19611"/>
                </a:lnTo>
                <a:lnTo>
                  <a:pt x="35814" y="19527"/>
                </a:lnTo>
                <a:lnTo>
                  <a:pt x="35919" y="19443"/>
                </a:lnTo>
                <a:lnTo>
                  <a:pt x="36014" y="19365"/>
                </a:lnTo>
                <a:cubicBezTo>
                  <a:pt x="36263" y="19156"/>
                  <a:pt x="36053" y="18749"/>
                  <a:pt x="35733" y="18837"/>
                </a:cubicBezTo>
                <a:cubicBezTo>
                  <a:pt x="35691" y="18850"/>
                  <a:pt x="35653" y="18869"/>
                  <a:pt x="35620" y="18898"/>
                </a:cubicBezTo>
                <a:lnTo>
                  <a:pt x="35534" y="18969"/>
                </a:lnTo>
                <a:lnTo>
                  <a:pt x="35435" y="19049"/>
                </a:lnTo>
                <a:lnTo>
                  <a:pt x="35337" y="19126"/>
                </a:lnTo>
                <a:lnTo>
                  <a:pt x="35236" y="19202"/>
                </a:lnTo>
                <a:lnTo>
                  <a:pt x="35154" y="19263"/>
                </a:lnTo>
                <a:close/>
                <a:moveTo>
                  <a:pt x="36789" y="17613"/>
                </a:moveTo>
                <a:cubicBezTo>
                  <a:pt x="36602" y="17911"/>
                  <a:pt x="36973" y="18236"/>
                  <a:pt x="37244" y="18012"/>
                </a:cubicBezTo>
                <a:cubicBezTo>
                  <a:pt x="37267" y="17993"/>
                  <a:pt x="37286" y="17970"/>
                  <a:pt x="37302" y="17944"/>
                </a:cubicBezTo>
                <a:cubicBezTo>
                  <a:pt x="37420" y="17762"/>
                  <a:pt x="37520" y="17582"/>
                  <a:pt x="37623" y="17391"/>
                </a:cubicBezTo>
                <a:cubicBezTo>
                  <a:pt x="37747" y="17150"/>
                  <a:pt x="37518" y="16880"/>
                  <a:pt x="37261" y="16959"/>
                </a:cubicBezTo>
                <a:cubicBezTo>
                  <a:pt x="37181" y="16985"/>
                  <a:pt x="37118" y="17039"/>
                  <a:pt x="37080" y="17112"/>
                </a:cubicBezTo>
                <a:cubicBezTo>
                  <a:pt x="36990" y="17284"/>
                  <a:pt x="36894" y="17450"/>
                  <a:pt x="36789" y="17613"/>
                </a:cubicBezTo>
                <a:close/>
                <a:moveTo>
                  <a:pt x="37636" y="15471"/>
                </a:moveTo>
                <a:cubicBezTo>
                  <a:pt x="37613" y="15637"/>
                  <a:pt x="37724" y="15788"/>
                  <a:pt x="37887" y="15815"/>
                </a:cubicBezTo>
                <a:cubicBezTo>
                  <a:pt x="38051" y="15842"/>
                  <a:pt x="38206" y="15733"/>
                  <a:pt x="38237" y="15572"/>
                </a:cubicBezTo>
                <a:cubicBezTo>
                  <a:pt x="38273" y="15356"/>
                  <a:pt x="38294" y="15140"/>
                  <a:pt x="38302" y="14922"/>
                </a:cubicBezTo>
                <a:cubicBezTo>
                  <a:pt x="38310" y="14598"/>
                  <a:pt x="37864" y="14484"/>
                  <a:pt x="37719" y="14784"/>
                </a:cubicBezTo>
                <a:cubicBezTo>
                  <a:pt x="37701" y="14822"/>
                  <a:pt x="37692" y="14864"/>
                  <a:pt x="37690" y="14906"/>
                </a:cubicBezTo>
                <a:cubicBezTo>
                  <a:pt x="37684" y="15096"/>
                  <a:pt x="37665" y="15285"/>
                  <a:pt x="37634" y="15471"/>
                </a:cubicBezTo>
                <a:close/>
                <a:moveTo>
                  <a:pt x="37269" y="13344"/>
                </a:moveTo>
                <a:cubicBezTo>
                  <a:pt x="37460" y="13631"/>
                  <a:pt x="37908" y="13434"/>
                  <a:pt x="37816" y="13093"/>
                </a:cubicBezTo>
                <a:cubicBezTo>
                  <a:pt x="37808" y="13063"/>
                  <a:pt x="37795" y="13034"/>
                  <a:pt x="37778" y="13009"/>
                </a:cubicBezTo>
                <a:cubicBezTo>
                  <a:pt x="37659" y="12827"/>
                  <a:pt x="37529" y="12653"/>
                  <a:pt x="37386" y="12489"/>
                </a:cubicBezTo>
                <a:cubicBezTo>
                  <a:pt x="37346" y="12443"/>
                  <a:pt x="37296" y="12412"/>
                  <a:pt x="37240" y="12395"/>
                </a:cubicBezTo>
                <a:cubicBezTo>
                  <a:pt x="36946" y="12315"/>
                  <a:pt x="36728" y="12663"/>
                  <a:pt x="36927" y="12892"/>
                </a:cubicBezTo>
                <a:cubicBezTo>
                  <a:pt x="37051" y="13034"/>
                  <a:pt x="37164" y="13185"/>
                  <a:pt x="37269" y="13344"/>
                </a:cubicBezTo>
                <a:close/>
                <a:moveTo>
                  <a:pt x="35573" y="11907"/>
                </a:moveTo>
                <a:cubicBezTo>
                  <a:pt x="35731" y="11970"/>
                  <a:pt x="35909" y="11892"/>
                  <a:pt x="35970" y="11735"/>
                </a:cubicBezTo>
                <a:cubicBezTo>
                  <a:pt x="36030" y="11578"/>
                  <a:pt x="35955" y="11399"/>
                  <a:pt x="35798" y="11339"/>
                </a:cubicBezTo>
                <a:cubicBezTo>
                  <a:pt x="35590" y="11255"/>
                  <a:pt x="35374" y="11194"/>
                  <a:pt x="35156" y="11150"/>
                </a:cubicBezTo>
                <a:cubicBezTo>
                  <a:pt x="34989" y="11117"/>
                  <a:pt x="34827" y="11226"/>
                  <a:pt x="34796" y="11393"/>
                </a:cubicBezTo>
                <a:cubicBezTo>
                  <a:pt x="34765" y="11561"/>
                  <a:pt x="34876" y="11722"/>
                  <a:pt x="35043" y="11752"/>
                </a:cubicBezTo>
                <a:cubicBezTo>
                  <a:pt x="35223" y="11787"/>
                  <a:pt x="35402" y="11840"/>
                  <a:pt x="35573" y="11909"/>
                </a:cubicBezTo>
                <a:close/>
                <a:moveTo>
                  <a:pt x="33425" y="11934"/>
                </a:moveTo>
                <a:cubicBezTo>
                  <a:pt x="33740" y="11798"/>
                  <a:pt x="33629" y="11324"/>
                  <a:pt x="33281" y="11349"/>
                </a:cubicBezTo>
                <a:cubicBezTo>
                  <a:pt x="33249" y="11351"/>
                  <a:pt x="33218" y="11358"/>
                  <a:pt x="33186" y="11372"/>
                </a:cubicBezTo>
                <a:cubicBezTo>
                  <a:pt x="32983" y="11456"/>
                  <a:pt x="32788" y="11559"/>
                  <a:pt x="32604" y="11676"/>
                </a:cubicBezTo>
                <a:cubicBezTo>
                  <a:pt x="32319" y="11856"/>
                  <a:pt x="32493" y="12301"/>
                  <a:pt x="32830" y="12234"/>
                </a:cubicBezTo>
                <a:cubicBezTo>
                  <a:pt x="32864" y="12225"/>
                  <a:pt x="32897" y="12213"/>
                  <a:pt x="32929" y="12194"/>
                </a:cubicBezTo>
                <a:cubicBezTo>
                  <a:pt x="33086" y="12093"/>
                  <a:pt x="33253" y="12005"/>
                  <a:pt x="33425" y="11932"/>
                </a:cubicBezTo>
                <a:close/>
                <a:moveTo>
                  <a:pt x="31661" y="13359"/>
                </a:moveTo>
                <a:cubicBezTo>
                  <a:pt x="31860" y="13114"/>
                  <a:pt x="31592" y="12753"/>
                  <a:pt x="31286" y="12896"/>
                </a:cubicBezTo>
                <a:cubicBezTo>
                  <a:pt x="31246" y="12917"/>
                  <a:pt x="31210" y="12944"/>
                  <a:pt x="31183" y="12980"/>
                </a:cubicBezTo>
                <a:cubicBezTo>
                  <a:pt x="31051" y="13145"/>
                  <a:pt x="30927" y="13313"/>
                  <a:pt x="30808" y="13487"/>
                </a:cubicBezTo>
                <a:cubicBezTo>
                  <a:pt x="30607" y="13789"/>
                  <a:pt x="30996" y="14130"/>
                  <a:pt x="31271" y="13881"/>
                </a:cubicBezTo>
                <a:cubicBezTo>
                  <a:pt x="31286" y="13866"/>
                  <a:pt x="31298" y="13849"/>
                  <a:pt x="31311" y="13833"/>
                </a:cubicBezTo>
                <a:cubicBezTo>
                  <a:pt x="31424" y="13671"/>
                  <a:pt x="31539" y="13514"/>
                  <a:pt x="31661" y="13359"/>
                </a:cubicBezTo>
                <a:close/>
                <a:moveTo>
                  <a:pt x="30437" y="15381"/>
                </a:moveTo>
                <a:cubicBezTo>
                  <a:pt x="30504" y="15230"/>
                  <a:pt x="30437" y="15050"/>
                  <a:pt x="30284" y="14981"/>
                </a:cubicBezTo>
                <a:cubicBezTo>
                  <a:pt x="30133" y="14912"/>
                  <a:pt x="29955" y="14975"/>
                  <a:pt x="29881" y="15126"/>
                </a:cubicBezTo>
                <a:lnTo>
                  <a:pt x="29793" y="15321"/>
                </a:lnTo>
                <a:lnTo>
                  <a:pt x="29733" y="15457"/>
                </a:lnTo>
                <a:lnTo>
                  <a:pt x="29676" y="15591"/>
                </a:lnTo>
                <a:lnTo>
                  <a:pt x="29630" y="15700"/>
                </a:lnTo>
                <a:cubicBezTo>
                  <a:pt x="29506" y="16014"/>
                  <a:pt x="29909" y="16272"/>
                  <a:pt x="30143" y="16016"/>
                </a:cubicBezTo>
                <a:cubicBezTo>
                  <a:pt x="30166" y="15989"/>
                  <a:pt x="30183" y="15960"/>
                  <a:pt x="30196" y="15928"/>
                </a:cubicBezTo>
                <a:lnTo>
                  <a:pt x="30238" y="15828"/>
                </a:lnTo>
                <a:lnTo>
                  <a:pt x="30292" y="15698"/>
                </a:lnTo>
                <a:lnTo>
                  <a:pt x="30349" y="15568"/>
                </a:lnTo>
                <a:lnTo>
                  <a:pt x="30435" y="15381"/>
                </a:lnTo>
                <a:close/>
                <a:moveTo>
                  <a:pt x="29659" y="17628"/>
                </a:moveTo>
                <a:cubicBezTo>
                  <a:pt x="29733" y="17293"/>
                  <a:pt x="29284" y="17104"/>
                  <a:pt x="29098" y="17406"/>
                </a:cubicBezTo>
                <a:cubicBezTo>
                  <a:pt x="29083" y="17433"/>
                  <a:pt x="29070" y="17462"/>
                  <a:pt x="29064" y="17492"/>
                </a:cubicBezTo>
                <a:lnTo>
                  <a:pt x="29033" y="17634"/>
                </a:lnTo>
                <a:lnTo>
                  <a:pt x="29003" y="17770"/>
                </a:lnTo>
                <a:lnTo>
                  <a:pt x="28978" y="17907"/>
                </a:lnTo>
                <a:lnTo>
                  <a:pt x="28940" y="18108"/>
                </a:lnTo>
                <a:cubicBezTo>
                  <a:pt x="28888" y="18443"/>
                  <a:pt x="29334" y="18602"/>
                  <a:pt x="29506" y="18313"/>
                </a:cubicBezTo>
                <a:cubicBezTo>
                  <a:pt x="29525" y="18280"/>
                  <a:pt x="29538" y="18244"/>
                  <a:pt x="29544" y="18209"/>
                </a:cubicBezTo>
                <a:lnTo>
                  <a:pt x="29578" y="18020"/>
                </a:lnTo>
                <a:lnTo>
                  <a:pt x="29605" y="17892"/>
                </a:lnTo>
                <a:lnTo>
                  <a:pt x="29630" y="17762"/>
                </a:lnTo>
                <a:lnTo>
                  <a:pt x="29661" y="17626"/>
                </a:lnTo>
                <a:close/>
                <a:moveTo>
                  <a:pt x="29379" y="19984"/>
                </a:moveTo>
                <a:cubicBezTo>
                  <a:pt x="29379" y="19669"/>
                  <a:pt x="28964" y="19556"/>
                  <a:pt x="28806" y="19833"/>
                </a:cubicBezTo>
                <a:cubicBezTo>
                  <a:pt x="28781" y="19877"/>
                  <a:pt x="28767" y="19927"/>
                  <a:pt x="28767" y="19979"/>
                </a:cubicBezTo>
                <a:lnTo>
                  <a:pt x="28767" y="20088"/>
                </a:lnTo>
                <a:lnTo>
                  <a:pt x="28767" y="20225"/>
                </a:lnTo>
                <a:lnTo>
                  <a:pt x="28767" y="20361"/>
                </a:lnTo>
                <a:lnTo>
                  <a:pt x="28769" y="20497"/>
                </a:lnTo>
                <a:lnTo>
                  <a:pt x="28771" y="20602"/>
                </a:lnTo>
                <a:cubicBezTo>
                  <a:pt x="28773" y="20774"/>
                  <a:pt x="28915" y="20910"/>
                  <a:pt x="29087" y="20906"/>
                </a:cubicBezTo>
                <a:cubicBezTo>
                  <a:pt x="29259" y="20899"/>
                  <a:pt x="29391" y="20753"/>
                  <a:pt x="29383" y="20581"/>
                </a:cubicBezTo>
                <a:lnTo>
                  <a:pt x="29376" y="20352"/>
                </a:lnTo>
                <a:lnTo>
                  <a:pt x="29376" y="20222"/>
                </a:lnTo>
                <a:lnTo>
                  <a:pt x="29379" y="19984"/>
                </a:lnTo>
                <a:close/>
                <a:moveTo>
                  <a:pt x="30093" y="24707"/>
                </a:moveTo>
                <a:cubicBezTo>
                  <a:pt x="30007" y="24408"/>
                  <a:pt x="29565" y="24416"/>
                  <a:pt x="29500" y="24743"/>
                </a:cubicBezTo>
                <a:cubicBezTo>
                  <a:pt x="29492" y="24791"/>
                  <a:pt x="29494" y="24837"/>
                  <a:pt x="29508" y="24883"/>
                </a:cubicBezTo>
                <a:cubicBezTo>
                  <a:pt x="29567" y="25080"/>
                  <a:pt x="29628" y="25275"/>
                  <a:pt x="29691" y="25472"/>
                </a:cubicBezTo>
                <a:cubicBezTo>
                  <a:pt x="29793" y="25787"/>
                  <a:pt x="30263" y="25741"/>
                  <a:pt x="30288" y="25391"/>
                </a:cubicBezTo>
                <a:cubicBezTo>
                  <a:pt x="30288" y="25355"/>
                  <a:pt x="30284" y="25319"/>
                  <a:pt x="30273" y="25286"/>
                </a:cubicBezTo>
                <a:cubicBezTo>
                  <a:pt x="30211" y="25093"/>
                  <a:pt x="30152" y="24902"/>
                  <a:pt x="30093" y="24709"/>
                </a:cubicBezTo>
                <a:close/>
                <a:moveTo>
                  <a:pt x="30885" y="26990"/>
                </a:moveTo>
                <a:cubicBezTo>
                  <a:pt x="30760" y="26673"/>
                  <a:pt x="30284" y="26772"/>
                  <a:pt x="30296" y="27115"/>
                </a:cubicBezTo>
                <a:cubicBezTo>
                  <a:pt x="30299" y="27151"/>
                  <a:pt x="30305" y="27184"/>
                  <a:pt x="30317" y="27216"/>
                </a:cubicBezTo>
                <a:cubicBezTo>
                  <a:pt x="30393" y="27407"/>
                  <a:pt x="30470" y="27597"/>
                  <a:pt x="30548" y="27786"/>
                </a:cubicBezTo>
                <a:cubicBezTo>
                  <a:pt x="30611" y="27943"/>
                  <a:pt x="30791" y="28021"/>
                  <a:pt x="30948" y="27956"/>
                </a:cubicBezTo>
                <a:cubicBezTo>
                  <a:pt x="31105" y="27891"/>
                  <a:pt x="31179" y="27711"/>
                  <a:pt x="31112" y="27553"/>
                </a:cubicBezTo>
                <a:cubicBezTo>
                  <a:pt x="31036" y="27365"/>
                  <a:pt x="30959" y="27178"/>
                  <a:pt x="30885" y="26990"/>
                </a:cubicBezTo>
                <a:close/>
                <a:moveTo>
                  <a:pt x="31841" y="29222"/>
                </a:moveTo>
                <a:cubicBezTo>
                  <a:pt x="31814" y="29161"/>
                  <a:pt x="31768" y="29110"/>
                  <a:pt x="31709" y="29079"/>
                </a:cubicBezTo>
                <a:cubicBezTo>
                  <a:pt x="31449" y="28941"/>
                  <a:pt x="31164" y="29211"/>
                  <a:pt x="31286" y="29477"/>
                </a:cubicBezTo>
                <a:cubicBezTo>
                  <a:pt x="31372" y="29662"/>
                  <a:pt x="31457" y="29848"/>
                  <a:pt x="31543" y="30033"/>
                </a:cubicBezTo>
                <a:cubicBezTo>
                  <a:pt x="31696" y="30347"/>
                  <a:pt x="32170" y="30207"/>
                  <a:pt x="32124" y="29859"/>
                </a:cubicBezTo>
                <a:cubicBezTo>
                  <a:pt x="32118" y="29829"/>
                  <a:pt x="32109" y="29800"/>
                  <a:pt x="32097" y="29773"/>
                </a:cubicBezTo>
                <a:cubicBezTo>
                  <a:pt x="32011" y="29590"/>
                  <a:pt x="31925" y="29406"/>
                  <a:pt x="31841" y="29224"/>
                </a:cubicBezTo>
                <a:close/>
                <a:moveTo>
                  <a:pt x="32889" y="31420"/>
                </a:moveTo>
                <a:cubicBezTo>
                  <a:pt x="32818" y="31265"/>
                  <a:pt x="32631" y="31198"/>
                  <a:pt x="32476" y="31273"/>
                </a:cubicBezTo>
                <a:cubicBezTo>
                  <a:pt x="32323" y="31349"/>
                  <a:pt x="32262" y="31537"/>
                  <a:pt x="32342" y="31688"/>
                </a:cubicBezTo>
                <a:lnTo>
                  <a:pt x="32612" y="32237"/>
                </a:lnTo>
                <a:cubicBezTo>
                  <a:pt x="32642" y="32298"/>
                  <a:pt x="32690" y="32346"/>
                  <a:pt x="32751" y="32376"/>
                </a:cubicBezTo>
                <a:cubicBezTo>
                  <a:pt x="33012" y="32503"/>
                  <a:pt x="33287" y="32229"/>
                  <a:pt x="33159" y="31967"/>
                </a:cubicBezTo>
                <a:close/>
                <a:moveTo>
                  <a:pt x="33974" y="33608"/>
                </a:moveTo>
                <a:cubicBezTo>
                  <a:pt x="33899" y="33457"/>
                  <a:pt x="33715" y="33394"/>
                  <a:pt x="33564" y="33470"/>
                </a:cubicBezTo>
                <a:cubicBezTo>
                  <a:pt x="33413" y="33545"/>
                  <a:pt x="33350" y="33727"/>
                  <a:pt x="33425" y="33878"/>
                </a:cubicBezTo>
                <a:lnTo>
                  <a:pt x="33696" y="34427"/>
                </a:lnTo>
                <a:cubicBezTo>
                  <a:pt x="33834" y="34710"/>
                  <a:pt x="34274" y="34622"/>
                  <a:pt x="34274" y="34283"/>
                </a:cubicBezTo>
                <a:cubicBezTo>
                  <a:pt x="34274" y="34239"/>
                  <a:pt x="34264" y="34197"/>
                  <a:pt x="34245" y="34157"/>
                </a:cubicBezTo>
                <a:close/>
                <a:moveTo>
                  <a:pt x="35041" y="35815"/>
                </a:moveTo>
                <a:cubicBezTo>
                  <a:pt x="34890" y="35500"/>
                  <a:pt x="34417" y="35637"/>
                  <a:pt x="34463" y="35989"/>
                </a:cubicBezTo>
                <a:cubicBezTo>
                  <a:pt x="34467" y="36018"/>
                  <a:pt x="34475" y="36045"/>
                  <a:pt x="34488" y="36072"/>
                </a:cubicBezTo>
                <a:cubicBezTo>
                  <a:pt x="34574" y="36255"/>
                  <a:pt x="34660" y="36439"/>
                  <a:pt x="34744" y="36624"/>
                </a:cubicBezTo>
                <a:cubicBezTo>
                  <a:pt x="34815" y="36777"/>
                  <a:pt x="34995" y="36846"/>
                  <a:pt x="35148" y="36775"/>
                </a:cubicBezTo>
                <a:cubicBezTo>
                  <a:pt x="35301" y="36705"/>
                  <a:pt x="35370" y="36525"/>
                  <a:pt x="35301" y="36370"/>
                </a:cubicBezTo>
                <a:cubicBezTo>
                  <a:pt x="35215" y="36186"/>
                  <a:pt x="35129" y="35999"/>
                  <a:pt x="35043" y="35815"/>
                </a:cubicBezTo>
                <a:close/>
                <a:moveTo>
                  <a:pt x="36037" y="38061"/>
                </a:moveTo>
                <a:cubicBezTo>
                  <a:pt x="35974" y="37906"/>
                  <a:pt x="35794" y="37831"/>
                  <a:pt x="35638" y="37896"/>
                </a:cubicBezTo>
                <a:cubicBezTo>
                  <a:pt x="35481" y="37959"/>
                  <a:pt x="35408" y="38139"/>
                  <a:pt x="35471" y="38294"/>
                </a:cubicBezTo>
                <a:cubicBezTo>
                  <a:pt x="35548" y="38480"/>
                  <a:pt x="35624" y="38667"/>
                  <a:pt x="35697" y="38856"/>
                </a:cubicBezTo>
                <a:cubicBezTo>
                  <a:pt x="35821" y="39164"/>
                  <a:pt x="36276" y="39086"/>
                  <a:pt x="36286" y="38749"/>
                </a:cubicBezTo>
                <a:cubicBezTo>
                  <a:pt x="36288" y="38709"/>
                  <a:pt x="36280" y="38671"/>
                  <a:pt x="36267" y="38633"/>
                </a:cubicBezTo>
                <a:cubicBezTo>
                  <a:pt x="36192" y="38443"/>
                  <a:pt x="36114" y="38252"/>
                  <a:pt x="36037" y="38061"/>
                </a:cubicBezTo>
                <a:close/>
                <a:moveTo>
                  <a:pt x="36887" y="40379"/>
                </a:moveTo>
                <a:cubicBezTo>
                  <a:pt x="36785" y="40063"/>
                  <a:pt x="36324" y="40109"/>
                  <a:pt x="36292" y="40446"/>
                </a:cubicBezTo>
                <a:cubicBezTo>
                  <a:pt x="36288" y="40486"/>
                  <a:pt x="36292" y="40526"/>
                  <a:pt x="36305" y="40562"/>
                </a:cubicBezTo>
                <a:cubicBezTo>
                  <a:pt x="36366" y="40754"/>
                  <a:pt x="36424" y="40947"/>
                  <a:pt x="36481" y="41138"/>
                </a:cubicBezTo>
                <a:cubicBezTo>
                  <a:pt x="36523" y="41305"/>
                  <a:pt x="36695" y="41404"/>
                  <a:pt x="36860" y="41356"/>
                </a:cubicBezTo>
                <a:cubicBezTo>
                  <a:pt x="37026" y="41308"/>
                  <a:pt x="37118" y="41134"/>
                  <a:pt x="37068" y="40970"/>
                </a:cubicBezTo>
                <a:cubicBezTo>
                  <a:pt x="37009" y="40771"/>
                  <a:pt x="36950" y="40576"/>
                  <a:pt x="36887" y="40379"/>
                </a:cubicBezTo>
                <a:close/>
                <a:moveTo>
                  <a:pt x="37502" y="42783"/>
                </a:moveTo>
                <a:cubicBezTo>
                  <a:pt x="37470" y="42615"/>
                  <a:pt x="37311" y="42506"/>
                  <a:pt x="37145" y="42536"/>
                </a:cubicBezTo>
                <a:cubicBezTo>
                  <a:pt x="36980" y="42565"/>
                  <a:pt x="36869" y="42724"/>
                  <a:pt x="36898" y="42892"/>
                </a:cubicBezTo>
                <a:cubicBezTo>
                  <a:pt x="36934" y="43089"/>
                  <a:pt x="36967" y="43284"/>
                  <a:pt x="36996" y="43483"/>
                </a:cubicBezTo>
                <a:cubicBezTo>
                  <a:pt x="37047" y="43806"/>
                  <a:pt x="37495" y="43839"/>
                  <a:pt x="37592" y="43527"/>
                </a:cubicBezTo>
                <a:cubicBezTo>
                  <a:pt x="37604" y="43483"/>
                  <a:pt x="37608" y="43439"/>
                  <a:pt x="37602" y="43395"/>
                </a:cubicBezTo>
                <a:cubicBezTo>
                  <a:pt x="37571" y="43190"/>
                  <a:pt x="37537" y="42986"/>
                  <a:pt x="37499" y="42783"/>
                </a:cubicBezTo>
                <a:close/>
                <a:moveTo>
                  <a:pt x="37753" y="45262"/>
                </a:moveTo>
                <a:cubicBezTo>
                  <a:pt x="37751" y="45095"/>
                  <a:pt x="37615" y="44958"/>
                  <a:pt x="37445" y="44960"/>
                </a:cubicBezTo>
                <a:cubicBezTo>
                  <a:pt x="37277" y="44960"/>
                  <a:pt x="37141" y="45099"/>
                  <a:pt x="37143" y="45268"/>
                </a:cubicBezTo>
                <a:lnTo>
                  <a:pt x="37143" y="45424"/>
                </a:lnTo>
                <a:lnTo>
                  <a:pt x="37143" y="45551"/>
                </a:lnTo>
                <a:lnTo>
                  <a:pt x="37139" y="45677"/>
                </a:lnTo>
                <a:lnTo>
                  <a:pt x="37135" y="45862"/>
                </a:lnTo>
                <a:cubicBezTo>
                  <a:pt x="37128" y="46027"/>
                  <a:pt x="37258" y="46168"/>
                  <a:pt x="37426" y="46176"/>
                </a:cubicBezTo>
                <a:cubicBezTo>
                  <a:pt x="37592" y="46182"/>
                  <a:pt x="37732" y="46056"/>
                  <a:pt x="37745" y="45891"/>
                </a:cubicBezTo>
                <a:lnTo>
                  <a:pt x="37751" y="45692"/>
                </a:lnTo>
                <a:lnTo>
                  <a:pt x="37753" y="45558"/>
                </a:lnTo>
                <a:lnTo>
                  <a:pt x="37753" y="4542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117"/>
          <p:cNvSpPr/>
          <p:nvPr/>
        </p:nvSpPr>
        <p:spPr>
          <a:xfrm>
            <a:off x="1445481" y="4133383"/>
            <a:ext cx="954147" cy="510487"/>
          </a:xfrm>
          <a:custGeom>
            <a:avLst/>
            <a:gdLst/>
            <a:ahLst/>
            <a:cxnLst/>
            <a:rect l="l" t="t" r="r" b="b"/>
            <a:pathLst>
              <a:path w="37337" h="19976" extrusionOk="0">
                <a:moveTo>
                  <a:pt x="37294" y="6565"/>
                </a:moveTo>
                <a:cubicBezTo>
                  <a:pt x="37336" y="6223"/>
                  <a:pt x="36867" y="6078"/>
                  <a:pt x="36714" y="6397"/>
                </a:cubicBezTo>
                <a:cubicBezTo>
                  <a:pt x="36701" y="6426"/>
                  <a:pt x="36691" y="6456"/>
                  <a:pt x="36687" y="6487"/>
                </a:cubicBezTo>
                <a:lnTo>
                  <a:pt x="36661" y="6676"/>
                </a:lnTo>
                <a:lnTo>
                  <a:pt x="36632" y="6862"/>
                </a:lnTo>
                <a:lnTo>
                  <a:pt x="36596" y="7076"/>
                </a:lnTo>
                <a:cubicBezTo>
                  <a:pt x="36567" y="7242"/>
                  <a:pt x="36676" y="7401"/>
                  <a:pt x="36844" y="7430"/>
                </a:cubicBezTo>
                <a:cubicBezTo>
                  <a:pt x="37009" y="7460"/>
                  <a:pt x="37169" y="7348"/>
                  <a:pt x="37198" y="7183"/>
                </a:cubicBezTo>
                <a:lnTo>
                  <a:pt x="37238" y="6959"/>
                </a:lnTo>
                <a:lnTo>
                  <a:pt x="37267" y="6764"/>
                </a:lnTo>
                <a:lnTo>
                  <a:pt x="37292" y="6565"/>
                </a:lnTo>
                <a:close/>
                <a:moveTo>
                  <a:pt x="613" y="412"/>
                </a:moveTo>
                <a:cubicBezTo>
                  <a:pt x="604" y="106"/>
                  <a:pt x="183" y="1"/>
                  <a:pt x="34" y="290"/>
                </a:cubicBezTo>
                <a:cubicBezTo>
                  <a:pt x="11" y="336"/>
                  <a:pt x="1" y="386"/>
                  <a:pt x="3" y="437"/>
                </a:cubicBezTo>
                <a:lnTo>
                  <a:pt x="13" y="709"/>
                </a:lnTo>
                <a:lnTo>
                  <a:pt x="30" y="1053"/>
                </a:lnTo>
                <a:cubicBezTo>
                  <a:pt x="39" y="1221"/>
                  <a:pt x="185" y="1351"/>
                  <a:pt x="353" y="1340"/>
                </a:cubicBezTo>
                <a:cubicBezTo>
                  <a:pt x="521" y="1330"/>
                  <a:pt x="648" y="1185"/>
                  <a:pt x="640" y="1015"/>
                </a:cubicBezTo>
                <a:lnTo>
                  <a:pt x="623" y="684"/>
                </a:lnTo>
                <a:close/>
                <a:moveTo>
                  <a:pt x="789" y="2822"/>
                </a:moveTo>
                <a:cubicBezTo>
                  <a:pt x="768" y="2654"/>
                  <a:pt x="615" y="2537"/>
                  <a:pt x="447" y="2558"/>
                </a:cubicBezTo>
                <a:cubicBezTo>
                  <a:pt x="282" y="2579"/>
                  <a:pt x="162" y="2732"/>
                  <a:pt x="183" y="2899"/>
                </a:cubicBezTo>
                <a:lnTo>
                  <a:pt x="217" y="3182"/>
                </a:lnTo>
                <a:lnTo>
                  <a:pt x="261" y="3511"/>
                </a:lnTo>
                <a:cubicBezTo>
                  <a:pt x="286" y="3677"/>
                  <a:pt x="441" y="3792"/>
                  <a:pt x="609" y="3769"/>
                </a:cubicBezTo>
                <a:cubicBezTo>
                  <a:pt x="774" y="3744"/>
                  <a:pt x="889" y="3589"/>
                  <a:pt x="866" y="3421"/>
                </a:cubicBezTo>
                <a:lnTo>
                  <a:pt x="824" y="3105"/>
                </a:lnTo>
                <a:close/>
                <a:moveTo>
                  <a:pt x="1179" y="5207"/>
                </a:moveTo>
                <a:cubicBezTo>
                  <a:pt x="1141" y="5041"/>
                  <a:pt x="980" y="4936"/>
                  <a:pt x="814" y="4972"/>
                </a:cubicBezTo>
                <a:cubicBezTo>
                  <a:pt x="648" y="5010"/>
                  <a:pt x="544" y="5171"/>
                  <a:pt x="581" y="5337"/>
                </a:cubicBezTo>
                <a:lnTo>
                  <a:pt x="609" y="5471"/>
                </a:lnTo>
                <a:lnTo>
                  <a:pt x="672" y="5743"/>
                </a:lnTo>
                <a:lnTo>
                  <a:pt x="718" y="5938"/>
                </a:lnTo>
                <a:cubicBezTo>
                  <a:pt x="757" y="6104"/>
                  <a:pt x="923" y="6204"/>
                  <a:pt x="1086" y="6162"/>
                </a:cubicBezTo>
                <a:cubicBezTo>
                  <a:pt x="1250" y="6122"/>
                  <a:pt x="1351" y="5957"/>
                  <a:pt x="1311" y="5793"/>
                </a:cubicBezTo>
                <a:lnTo>
                  <a:pt x="1267" y="5605"/>
                </a:lnTo>
                <a:lnTo>
                  <a:pt x="1208" y="5341"/>
                </a:lnTo>
                <a:lnTo>
                  <a:pt x="1179" y="5207"/>
                </a:lnTo>
                <a:close/>
                <a:moveTo>
                  <a:pt x="1805" y="7533"/>
                </a:moveTo>
                <a:cubicBezTo>
                  <a:pt x="1753" y="7369"/>
                  <a:pt x="1579" y="7279"/>
                  <a:pt x="1415" y="7334"/>
                </a:cubicBezTo>
                <a:cubicBezTo>
                  <a:pt x="1254" y="7388"/>
                  <a:pt x="1168" y="7566"/>
                  <a:pt x="1225" y="7728"/>
                </a:cubicBezTo>
                <a:lnTo>
                  <a:pt x="1260" y="7831"/>
                </a:lnTo>
                <a:lnTo>
                  <a:pt x="1344" y="8078"/>
                </a:lnTo>
                <a:lnTo>
                  <a:pt x="1428" y="8310"/>
                </a:lnTo>
                <a:cubicBezTo>
                  <a:pt x="1543" y="8623"/>
                  <a:pt x="2009" y="8554"/>
                  <a:pt x="2021" y="8210"/>
                </a:cubicBezTo>
                <a:cubicBezTo>
                  <a:pt x="2021" y="8172"/>
                  <a:pt x="2015" y="8136"/>
                  <a:pt x="2002" y="8101"/>
                </a:cubicBezTo>
                <a:lnTo>
                  <a:pt x="1921" y="7875"/>
                </a:lnTo>
                <a:lnTo>
                  <a:pt x="1839" y="7634"/>
                </a:lnTo>
                <a:lnTo>
                  <a:pt x="1805" y="7531"/>
                </a:lnTo>
                <a:close/>
                <a:moveTo>
                  <a:pt x="2696" y="9763"/>
                </a:moveTo>
                <a:cubicBezTo>
                  <a:pt x="2556" y="9471"/>
                  <a:pt x="2105" y="9574"/>
                  <a:pt x="2115" y="9914"/>
                </a:cubicBezTo>
                <a:cubicBezTo>
                  <a:pt x="2118" y="9953"/>
                  <a:pt x="2128" y="9993"/>
                  <a:pt x="2147" y="10031"/>
                </a:cubicBezTo>
                <a:lnTo>
                  <a:pt x="2222" y="10188"/>
                </a:lnTo>
                <a:lnTo>
                  <a:pt x="2331" y="10408"/>
                </a:lnTo>
                <a:lnTo>
                  <a:pt x="2421" y="10586"/>
                </a:lnTo>
                <a:cubicBezTo>
                  <a:pt x="2570" y="10876"/>
                  <a:pt x="3019" y="10756"/>
                  <a:pt x="2998" y="10423"/>
                </a:cubicBezTo>
                <a:cubicBezTo>
                  <a:pt x="2994" y="10381"/>
                  <a:pt x="2983" y="10341"/>
                  <a:pt x="2964" y="10303"/>
                </a:cubicBezTo>
                <a:lnTo>
                  <a:pt x="2878" y="10136"/>
                </a:lnTo>
                <a:lnTo>
                  <a:pt x="2774" y="9922"/>
                </a:lnTo>
                <a:lnTo>
                  <a:pt x="2698" y="9765"/>
                </a:lnTo>
                <a:close/>
                <a:moveTo>
                  <a:pt x="3870" y="11858"/>
                </a:moveTo>
                <a:cubicBezTo>
                  <a:pt x="3696" y="11599"/>
                  <a:pt x="3289" y="11737"/>
                  <a:pt x="3310" y="12049"/>
                </a:cubicBezTo>
                <a:cubicBezTo>
                  <a:pt x="3314" y="12102"/>
                  <a:pt x="3331" y="12152"/>
                  <a:pt x="3360" y="12196"/>
                </a:cubicBezTo>
                <a:lnTo>
                  <a:pt x="3413" y="12276"/>
                </a:lnTo>
                <a:lnTo>
                  <a:pt x="3545" y="12468"/>
                </a:lnTo>
                <a:lnTo>
                  <a:pt x="3677" y="12659"/>
                </a:lnTo>
                <a:lnTo>
                  <a:pt x="3712" y="12709"/>
                </a:lnTo>
                <a:cubicBezTo>
                  <a:pt x="3763" y="12781"/>
                  <a:pt x="3842" y="12827"/>
                  <a:pt x="3928" y="12835"/>
                </a:cubicBezTo>
                <a:cubicBezTo>
                  <a:pt x="4190" y="12862"/>
                  <a:pt x="4362" y="12563"/>
                  <a:pt x="4207" y="12351"/>
                </a:cubicBezTo>
                <a:lnTo>
                  <a:pt x="4048" y="12125"/>
                </a:lnTo>
                <a:lnTo>
                  <a:pt x="3922" y="11936"/>
                </a:lnTo>
                <a:close/>
                <a:moveTo>
                  <a:pt x="5326" y="13759"/>
                </a:moveTo>
                <a:cubicBezTo>
                  <a:pt x="5213" y="13634"/>
                  <a:pt x="5020" y="13625"/>
                  <a:pt x="4894" y="13738"/>
                </a:cubicBezTo>
                <a:cubicBezTo>
                  <a:pt x="4769" y="13852"/>
                  <a:pt x="4760" y="14044"/>
                  <a:pt x="4873" y="14170"/>
                </a:cubicBezTo>
                <a:lnTo>
                  <a:pt x="4957" y="14264"/>
                </a:lnTo>
                <a:lnTo>
                  <a:pt x="5110" y="14432"/>
                </a:lnTo>
                <a:lnTo>
                  <a:pt x="5297" y="14629"/>
                </a:lnTo>
                <a:cubicBezTo>
                  <a:pt x="5534" y="14864"/>
                  <a:pt x="5921" y="14612"/>
                  <a:pt x="5798" y="14300"/>
                </a:cubicBezTo>
                <a:cubicBezTo>
                  <a:pt x="5783" y="14262"/>
                  <a:pt x="5762" y="14229"/>
                  <a:pt x="5733" y="14202"/>
                </a:cubicBezTo>
                <a:lnTo>
                  <a:pt x="5557" y="14015"/>
                </a:lnTo>
                <a:lnTo>
                  <a:pt x="5412" y="13856"/>
                </a:lnTo>
                <a:lnTo>
                  <a:pt x="5328" y="13761"/>
                </a:lnTo>
                <a:close/>
                <a:moveTo>
                  <a:pt x="7051" y="15423"/>
                </a:moveTo>
                <a:cubicBezTo>
                  <a:pt x="6785" y="15212"/>
                  <a:pt x="6428" y="15518"/>
                  <a:pt x="6592" y="15809"/>
                </a:cubicBezTo>
                <a:cubicBezTo>
                  <a:pt x="6609" y="15842"/>
                  <a:pt x="6634" y="15872"/>
                  <a:pt x="6663" y="15895"/>
                </a:cubicBezTo>
                <a:lnTo>
                  <a:pt x="6716" y="15939"/>
                </a:lnTo>
                <a:lnTo>
                  <a:pt x="6885" y="16077"/>
                </a:lnTo>
                <a:lnTo>
                  <a:pt x="7055" y="16211"/>
                </a:lnTo>
                <a:lnTo>
                  <a:pt x="7149" y="16283"/>
                </a:lnTo>
                <a:cubicBezTo>
                  <a:pt x="7424" y="16484"/>
                  <a:pt x="7770" y="16167"/>
                  <a:pt x="7592" y="15874"/>
                </a:cubicBezTo>
                <a:cubicBezTo>
                  <a:pt x="7571" y="15845"/>
                  <a:pt x="7548" y="15817"/>
                  <a:pt x="7518" y="15796"/>
                </a:cubicBezTo>
                <a:lnTo>
                  <a:pt x="7430" y="15729"/>
                </a:lnTo>
                <a:lnTo>
                  <a:pt x="7267" y="15599"/>
                </a:lnTo>
                <a:lnTo>
                  <a:pt x="7103" y="15467"/>
                </a:lnTo>
                <a:lnTo>
                  <a:pt x="7051" y="15423"/>
                </a:lnTo>
                <a:close/>
                <a:moveTo>
                  <a:pt x="9004" y="16809"/>
                </a:moveTo>
                <a:cubicBezTo>
                  <a:pt x="8711" y="16641"/>
                  <a:pt x="8398" y="16993"/>
                  <a:pt x="8614" y="17268"/>
                </a:cubicBezTo>
                <a:cubicBezTo>
                  <a:pt x="8637" y="17295"/>
                  <a:pt x="8665" y="17316"/>
                  <a:pt x="8694" y="17335"/>
                </a:cubicBezTo>
                <a:lnTo>
                  <a:pt x="8839" y="17421"/>
                </a:lnTo>
                <a:lnTo>
                  <a:pt x="9023" y="17527"/>
                </a:lnTo>
                <a:lnTo>
                  <a:pt x="9233" y="17645"/>
                </a:lnTo>
                <a:cubicBezTo>
                  <a:pt x="9559" y="17815"/>
                  <a:pt x="9851" y="17383"/>
                  <a:pt x="9574" y="17142"/>
                </a:cubicBezTo>
                <a:cubicBezTo>
                  <a:pt x="9557" y="17129"/>
                  <a:pt x="9541" y="17117"/>
                  <a:pt x="9522" y="17108"/>
                </a:cubicBezTo>
                <a:lnTo>
                  <a:pt x="9329" y="16999"/>
                </a:lnTo>
                <a:lnTo>
                  <a:pt x="9151" y="16895"/>
                </a:lnTo>
                <a:lnTo>
                  <a:pt x="9004" y="16809"/>
                </a:lnTo>
                <a:close/>
                <a:moveTo>
                  <a:pt x="11144" y="17894"/>
                </a:moveTo>
                <a:cubicBezTo>
                  <a:pt x="10819" y="17764"/>
                  <a:pt x="10565" y="18181"/>
                  <a:pt x="10829" y="18410"/>
                </a:cubicBezTo>
                <a:cubicBezTo>
                  <a:pt x="10853" y="18431"/>
                  <a:pt x="10880" y="18445"/>
                  <a:pt x="10907" y="18458"/>
                </a:cubicBezTo>
                <a:lnTo>
                  <a:pt x="11131" y="18550"/>
                </a:lnTo>
                <a:lnTo>
                  <a:pt x="11328" y="18630"/>
                </a:lnTo>
                <a:lnTo>
                  <a:pt x="11485" y="18688"/>
                </a:lnTo>
                <a:cubicBezTo>
                  <a:pt x="11806" y="18806"/>
                  <a:pt x="12053" y="18397"/>
                  <a:pt x="11789" y="18167"/>
                </a:cubicBezTo>
                <a:cubicBezTo>
                  <a:pt x="11762" y="18146"/>
                  <a:pt x="11733" y="18129"/>
                  <a:pt x="11703" y="18118"/>
                </a:cubicBezTo>
                <a:lnTo>
                  <a:pt x="11553" y="18060"/>
                </a:lnTo>
                <a:lnTo>
                  <a:pt x="11362" y="17984"/>
                </a:lnTo>
                <a:lnTo>
                  <a:pt x="11146" y="17894"/>
                </a:lnTo>
                <a:close/>
                <a:moveTo>
                  <a:pt x="13414" y="18676"/>
                </a:moveTo>
                <a:cubicBezTo>
                  <a:pt x="13072" y="18588"/>
                  <a:pt x="12875" y="19047"/>
                  <a:pt x="13177" y="19233"/>
                </a:cubicBezTo>
                <a:cubicBezTo>
                  <a:pt x="13202" y="19248"/>
                  <a:pt x="13229" y="19258"/>
                  <a:pt x="13256" y="19267"/>
                </a:cubicBezTo>
                <a:lnTo>
                  <a:pt x="13344" y="19290"/>
                </a:lnTo>
                <a:lnTo>
                  <a:pt x="13550" y="19342"/>
                </a:lnTo>
                <a:lnTo>
                  <a:pt x="13755" y="19395"/>
                </a:lnTo>
                <a:lnTo>
                  <a:pt x="13858" y="19420"/>
                </a:lnTo>
                <a:cubicBezTo>
                  <a:pt x="14168" y="19487"/>
                  <a:pt x="14363" y="19106"/>
                  <a:pt x="14130" y="18896"/>
                </a:cubicBezTo>
                <a:cubicBezTo>
                  <a:pt x="14093" y="18862"/>
                  <a:pt x="14046" y="18837"/>
                  <a:pt x="13996" y="18827"/>
                </a:cubicBezTo>
                <a:lnTo>
                  <a:pt x="13900" y="18804"/>
                </a:lnTo>
                <a:lnTo>
                  <a:pt x="13701" y="18753"/>
                </a:lnTo>
                <a:lnTo>
                  <a:pt x="13502" y="18701"/>
                </a:lnTo>
                <a:lnTo>
                  <a:pt x="13414" y="18676"/>
                </a:lnTo>
                <a:close/>
                <a:moveTo>
                  <a:pt x="15767" y="19160"/>
                </a:moveTo>
                <a:cubicBezTo>
                  <a:pt x="15415" y="19116"/>
                  <a:pt x="15279" y="19608"/>
                  <a:pt x="15614" y="19747"/>
                </a:cubicBezTo>
                <a:cubicBezTo>
                  <a:pt x="15637" y="19755"/>
                  <a:pt x="15662" y="19761"/>
                  <a:pt x="15685" y="19766"/>
                </a:cubicBezTo>
                <a:lnTo>
                  <a:pt x="15840" y="19789"/>
                </a:lnTo>
                <a:lnTo>
                  <a:pt x="16050" y="19814"/>
                </a:lnTo>
                <a:lnTo>
                  <a:pt x="16299" y="19843"/>
                </a:lnTo>
                <a:cubicBezTo>
                  <a:pt x="16643" y="19877"/>
                  <a:pt x="16771" y="19407"/>
                  <a:pt x="16457" y="19261"/>
                </a:cubicBezTo>
                <a:cubicBezTo>
                  <a:pt x="16427" y="19246"/>
                  <a:pt x="16396" y="19238"/>
                  <a:pt x="16362" y="19233"/>
                </a:cubicBezTo>
                <a:lnTo>
                  <a:pt x="16127" y="19206"/>
                </a:lnTo>
                <a:lnTo>
                  <a:pt x="15922" y="19181"/>
                </a:lnTo>
                <a:lnTo>
                  <a:pt x="15767" y="19158"/>
                </a:lnTo>
                <a:close/>
                <a:moveTo>
                  <a:pt x="18167" y="19357"/>
                </a:moveTo>
                <a:cubicBezTo>
                  <a:pt x="17854" y="19349"/>
                  <a:pt x="17729" y="19772"/>
                  <a:pt x="18018" y="19933"/>
                </a:cubicBezTo>
                <a:cubicBezTo>
                  <a:pt x="18060" y="19956"/>
                  <a:pt x="18106" y="19967"/>
                  <a:pt x="18154" y="19969"/>
                </a:cubicBezTo>
                <a:lnTo>
                  <a:pt x="18382" y="19973"/>
                </a:lnTo>
                <a:lnTo>
                  <a:pt x="18596" y="19975"/>
                </a:lnTo>
                <a:lnTo>
                  <a:pt x="18772" y="19975"/>
                </a:lnTo>
                <a:cubicBezTo>
                  <a:pt x="18942" y="19973"/>
                  <a:pt x="19078" y="19837"/>
                  <a:pt x="19076" y="19667"/>
                </a:cubicBezTo>
                <a:cubicBezTo>
                  <a:pt x="19076" y="19499"/>
                  <a:pt x="18938" y="19363"/>
                  <a:pt x="18770" y="19363"/>
                </a:cubicBezTo>
                <a:lnTo>
                  <a:pt x="18598" y="19363"/>
                </a:lnTo>
                <a:lnTo>
                  <a:pt x="18391" y="19363"/>
                </a:lnTo>
                <a:lnTo>
                  <a:pt x="18167" y="19359"/>
                </a:lnTo>
                <a:close/>
                <a:moveTo>
                  <a:pt x="20573" y="19282"/>
                </a:moveTo>
                <a:cubicBezTo>
                  <a:pt x="20243" y="19313"/>
                  <a:pt x="20191" y="19778"/>
                  <a:pt x="20514" y="19879"/>
                </a:cubicBezTo>
                <a:cubicBezTo>
                  <a:pt x="20552" y="19889"/>
                  <a:pt x="20589" y="19893"/>
                  <a:pt x="20629" y="19889"/>
                </a:cubicBezTo>
                <a:lnTo>
                  <a:pt x="20929" y="19862"/>
                </a:lnTo>
                <a:lnTo>
                  <a:pt x="21140" y="19839"/>
                </a:lnTo>
                <a:lnTo>
                  <a:pt x="21245" y="19826"/>
                </a:lnTo>
                <a:cubicBezTo>
                  <a:pt x="21413" y="19808"/>
                  <a:pt x="21532" y="19655"/>
                  <a:pt x="21511" y="19487"/>
                </a:cubicBezTo>
                <a:cubicBezTo>
                  <a:pt x="21493" y="19319"/>
                  <a:pt x="21340" y="19200"/>
                  <a:pt x="21172" y="19221"/>
                </a:cubicBezTo>
                <a:lnTo>
                  <a:pt x="21073" y="19231"/>
                </a:lnTo>
                <a:lnTo>
                  <a:pt x="20868" y="19254"/>
                </a:lnTo>
                <a:lnTo>
                  <a:pt x="20573" y="19282"/>
                </a:lnTo>
                <a:close/>
                <a:moveTo>
                  <a:pt x="22957" y="18940"/>
                </a:moveTo>
                <a:cubicBezTo>
                  <a:pt x="22620" y="19013"/>
                  <a:pt x="22639" y="19499"/>
                  <a:pt x="22983" y="19544"/>
                </a:cubicBezTo>
                <a:cubicBezTo>
                  <a:pt x="23016" y="19546"/>
                  <a:pt x="23048" y="19544"/>
                  <a:pt x="23079" y="19537"/>
                </a:cubicBezTo>
                <a:lnTo>
                  <a:pt x="23228" y="19508"/>
                </a:lnTo>
                <a:lnTo>
                  <a:pt x="23435" y="19464"/>
                </a:lnTo>
                <a:lnTo>
                  <a:pt x="23685" y="19409"/>
                </a:lnTo>
                <a:cubicBezTo>
                  <a:pt x="23986" y="19340"/>
                  <a:pt x="24007" y="18904"/>
                  <a:pt x="23689" y="18816"/>
                </a:cubicBezTo>
                <a:cubicBezTo>
                  <a:pt x="23641" y="18804"/>
                  <a:pt x="23592" y="18804"/>
                  <a:pt x="23546" y="18816"/>
                </a:cubicBezTo>
                <a:lnTo>
                  <a:pt x="23307" y="18869"/>
                </a:lnTo>
                <a:lnTo>
                  <a:pt x="23108" y="18911"/>
                </a:lnTo>
                <a:lnTo>
                  <a:pt x="22957" y="18940"/>
                </a:lnTo>
                <a:close/>
                <a:moveTo>
                  <a:pt x="25288" y="18343"/>
                </a:moveTo>
                <a:cubicBezTo>
                  <a:pt x="25129" y="18395"/>
                  <a:pt x="25041" y="18567"/>
                  <a:pt x="25093" y="18728"/>
                </a:cubicBezTo>
                <a:cubicBezTo>
                  <a:pt x="25145" y="18888"/>
                  <a:pt x="25317" y="18976"/>
                  <a:pt x="25479" y="18925"/>
                </a:cubicBezTo>
                <a:lnTo>
                  <a:pt x="25665" y="18864"/>
                </a:lnTo>
                <a:lnTo>
                  <a:pt x="25864" y="18797"/>
                </a:lnTo>
                <a:lnTo>
                  <a:pt x="26065" y="18728"/>
                </a:lnTo>
                <a:cubicBezTo>
                  <a:pt x="26392" y="18611"/>
                  <a:pt x="26302" y="18125"/>
                  <a:pt x="25946" y="18137"/>
                </a:cubicBezTo>
                <a:cubicBezTo>
                  <a:pt x="25917" y="18137"/>
                  <a:pt x="25889" y="18144"/>
                  <a:pt x="25862" y="18154"/>
                </a:cubicBezTo>
                <a:lnTo>
                  <a:pt x="25669" y="18219"/>
                </a:lnTo>
                <a:lnTo>
                  <a:pt x="25477" y="18282"/>
                </a:lnTo>
                <a:close/>
                <a:moveTo>
                  <a:pt x="25479" y="18925"/>
                </a:moveTo>
                <a:lnTo>
                  <a:pt x="25860" y="18154"/>
                </a:lnTo>
                <a:lnTo>
                  <a:pt x="26065" y="18728"/>
                </a:lnTo>
                <a:close/>
                <a:moveTo>
                  <a:pt x="27543" y="17490"/>
                </a:moveTo>
                <a:cubicBezTo>
                  <a:pt x="27233" y="17628"/>
                  <a:pt x="27348" y="18095"/>
                  <a:pt x="27690" y="18072"/>
                </a:cubicBezTo>
                <a:cubicBezTo>
                  <a:pt x="27725" y="18070"/>
                  <a:pt x="27759" y="18060"/>
                  <a:pt x="27792" y="18047"/>
                </a:cubicBezTo>
                <a:lnTo>
                  <a:pt x="27985" y="17959"/>
                </a:lnTo>
                <a:lnTo>
                  <a:pt x="28172" y="17873"/>
                </a:lnTo>
                <a:lnTo>
                  <a:pt x="28354" y="17785"/>
                </a:lnTo>
                <a:cubicBezTo>
                  <a:pt x="28505" y="17712"/>
                  <a:pt x="28570" y="17530"/>
                  <a:pt x="28496" y="17377"/>
                </a:cubicBezTo>
                <a:cubicBezTo>
                  <a:pt x="28423" y="17226"/>
                  <a:pt x="28241" y="17163"/>
                  <a:pt x="28088" y="17234"/>
                </a:cubicBezTo>
                <a:lnTo>
                  <a:pt x="27912" y="17320"/>
                </a:lnTo>
                <a:lnTo>
                  <a:pt x="27732" y="17404"/>
                </a:lnTo>
                <a:lnTo>
                  <a:pt x="27543" y="17488"/>
                </a:lnTo>
                <a:close/>
                <a:moveTo>
                  <a:pt x="29672" y="16379"/>
                </a:moveTo>
                <a:cubicBezTo>
                  <a:pt x="29530" y="16467"/>
                  <a:pt x="29484" y="16656"/>
                  <a:pt x="29572" y="16800"/>
                </a:cubicBezTo>
                <a:cubicBezTo>
                  <a:pt x="29662" y="16943"/>
                  <a:pt x="29848" y="16989"/>
                  <a:pt x="29993" y="16901"/>
                </a:cubicBezTo>
                <a:lnTo>
                  <a:pt x="30146" y="16806"/>
                </a:lnTo>
                <a:lnTo>
                  <a:pt x="30318" y="16700"/>
                </a:lnTo>
                <a:lnTo>
                  <a:pt x="30519" y="16572"/>
                </a:lnTo>
                <a:cubicBezTo>
                  <a:pt x="30661" y="16477"/>
                  <a:pt x="30699" y="16289"/>
                  <a:pt x="30607" y="16148"/>
                </a:cubicBezTo>
                <a:cubicBezTo>
                  <a:pt x="30513" y="16006"/>
                  <a:pt x="30324" y="15968"/>
                  <a:pt x="30184" y="16060"/>
                </a:cubicBezTo>
                <a:lnTo>
                  <a:pt x="29993" y="16184"/>
                </a:lnTo>
                <a:lnTo>
                  <a:pt x="29825" y="16289"/>
                </a:lnTo>
                <a:lnTo>
                  <a:pt x="29672" y="16379"/>
                </a:lnTo>
                <a:close/>
                <a:moveTo>
                  <a:pt x="31644" y="15008"/>
                </a:moveTo>
                <a:cubicBezTo>
                  <a:pt x="31518" y="15115"/>
                  <a:pt x="31502" y="15304"/>
                  <a:pt x="31607" y="15432"/>
                </a:cubicBezTo>
                <a:cubicBezTo>
                  <a:pt x="31711" y="15562"/>
                  <a:pt x="31900" y="15583"/>
                  <a:pt x="32030" y="15480"/>
                </a:cubicBezTo>
                <a:lnTo>
                  <a:pt x="32109" y="15417"/>
                </a:lnTo>
                <a:lnTo>
                  <a:pt x="32262" y="15291"/>
                </a:lnTo>
                <a:lnTo>
                  <a:pt x="32413" y="15163"/>
                </a:lnTo>
                <a:lnTo>
                  <a:pt x="32508" y="15082"/>
                </a:lnTo>
                <a:cubicBezTo>
                  <a:pt x="32765" y="14860"/>
                  <a:pt x="32514" y="14436"/>
                  <a:pt x="32183" y="14575"/>
                </a:cubicBezTo>
                <a:cubicBezTo>
                  <a:pt x="32156" y="14585"/>
                  <a:pt x="32128" y="14602"/>
                  <a:pt x="32105" y="14623"/>
                </a:cubicBezTo>
                <a:lnTo>
                  <a:pt x="32015" y="14700"/>
                </a:lnTo>
                <a:lnTo>
                  <a:pt x="31871" y="14824"/>
                </a:lnTo>
                <a:lnTo>
                  <a:pt x="31722" y="14945"/>
                </a:lnTo>
                <a:lnTo>
                  <a:pt x="31642" y="15008"/>
                </a:lnTo>
                <a:close/>
                <a:moveTo>
                  <a:pt x="33394" y="13374"/>
                </a:moveTo>
                <a:cubicBezTo>
                  <a:pt x="33344" y="13428"/>
                  <a:pt x="33315" y="13499"/>
                  <a:pt x="33315" y="13573"/>
                </a:cubicBezTo>
                <a:cubicBezTo>
                  <a:pt x="33312" y="13856"/>
                  <a:pt x="33660" y="13990"/>
                  <a:pt x="33847" y="13780"/>
                </a:cubicBezTo>
                <a:lnTo>
                  <a:pt x="33956" y="13661"/>
                </a:lnTo>
                <a:lnTo>
                  <a:pt x="34086" y="13516"/>
                </a:lnTo>
                <a:lnTo>
                  <a:pt x="34211" y="13367"/>
                </a:lnTo>
                <a:lnTo>
                  <a:pt x="34258" y="13313"/>
                </a:lnTo>
                <a:cubicBezTo>
                  <a:pt x="34459" y="13072"/>
                  <a:pt x="34203" y="12707"/>
                  <a:pt x="33895" y="12841"/>
                </a:cubicBezTo>
                <a:cubicBezTo>
                  <a:pt x="33853" y="12860"/>
                  <a:pt x="33817" y="12887"/>
                  <a:pt x="33788" y="12923"/>
                </a:cubicBezTo>
                <a:lnTo>
                  <a:pt x="33625" y="13114"/>
                </a:lnTo>
                <a:lnTo>
                  <a:pt x="33501" y="13254"/>
                </a:lnTo>
                <a:lnTo>
                  <a:pt x="33392" y="13374"/>
                </a:lnTo>
                <a:close/>
                <a:moveTo>
                  <a:pt x="34851" y="11483"/>
                </a:moveTo>
                <a:cubicBezTo>
                  <a:pt x="34815" y="11542"/>
                  <a:pt x="34798" y="11611"/>
                  <a:pt x="34807" y="11680"/>
                </a:cubicBezTo>
                <a:cubicBezTo>
                  <a:pt x="34842" y="11965"/>
                  <a:pt x="35217" y="12051"/>
                  <a:pt x="35370" y="11806"/>
                </a:cubicBezTo>
                <a:lnTo>
                  <a:pt x="35467" y="11653"/>
                </a:lnTo>
                <a:lnTo>
                  <a:pt x="35565" y="11490"/>
                </a:lnTo>
                <a:lnTo>
                  <a:pt x="35664" y="11324"/>
                </a:lnTo>
                <a:lnTo>
                  <a:pt x="35695" y="11272"/>
                </a:lnTo>
                <a:cubicBezTo>
                  <a:pt x="35852" y="10997"/>
                  <a:pt x="35528" y="10685"/>
                  <a:pt x="35249" y="10873"/>
                </a:cubicBezTo>
                <a:cubicBezTo>
                  <a:pt x="35213" y="10899"/>
                  <a:pt x="35182" y="10932"/>
                  <a:pt x="35161" y="10972"/>
                </a:cubicBezTo>
                <a:lnTo>
                  <a:pt x="35041" y="11175"/>
                </a:lnTo>
                <a:lnTo>
                  <a:pt x="34945" y="11332"/>
                </a:lnTo>
                <a:lnTo>
                  <a:pt x="34851" y="11483"/>
                </a:lnTo>
                <a:close/>
                <a:moveTo>
                  <a:pt x="35940" y="9367"/>
                </a:moveTo>
                <a:cubicBezTo>
                  <a:pt x="35915" y="9434"/>
                  <a:pt x="35915" y="9509"/>
                  <a:pt x="35938" y="9576"/>
                </a:cubicBezTo>
                <a:cubicBezTo>
                  <a:pt x="36035" y="9842"/>
                  <a:pt x="36410" y="9847"/>
                  <a:pt x="36513" y="9583"/>
                </a:cubicBezTo>
                <a:lnTo>
                  <a:pt x="36578" y="9415"/>
                </a:lnTo>
                <a:lnTo>
                  <a:pt x="36645" y="9233"/>
                </a:lnTo>
                <a:lnTo>
                  <a:pt x="36710" y="9048"/>
                </a:lnTo>
                <a:lnTo>
                  <a:pt x="36728" y="8996"/>
                </a:lnTo>
                <a:cubicBezTo>
                  <a:pt x="36827" y="8690"/>
                  <a:pt x="36446" y="8451"/>
                  <a:pt x="36211" y="8696"/>
                </a:cubicBezTo>
                <a:cubicBezTo>
                  <a:pt x="36181" y="8727"/>
                  <a:pt x="36161" y="8765"/>
                  <a:pt x="36148" y="8805"/>
                </a:cubicBezTo>
                <a:lnTo>
                  <a:pt x="36070" y="9023"/>
                </a:lnTo>
                <a:lnTo>
                  <a:pt x="36008" y="919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117"/>
          <p:cNvSpPr/>
          <p:nvPr/>
        </p:nvSpPr>
        <p:spPr>
          <a:xfrm>
            <a:off x="8385885" y="2290157"/>
            <a:ext cx="319489" cy="280773"/>
          </a:xfrm>
          <a:custGeom>
            <a:avLst/>
            <a:gdLst/>
            <a:ahLst/>
            <a:cxnLst/>
            <a:rect l="l" t="t" r="r" b="b"/>
            <a:pathLst>
              <a:path w="12502" h="10987" extrusionOk="0">
                <a:moveTo>
                  <a:pt x="8643" y="6784"/>
                </a:moveTo>
                <a:cubicBezTo>
                  <a:pt x="9165" y="7918"/>
                  <a:pt x="9643" y="9161"/>
                  <a:pt x="9926" y="10366"/>
                </a:cubicBezTo>
                <a:cubicBezTo>
                  <a:pt x="10005" y="10703"/>
                  <a:pt x="9643" y="10986"/>
                  <a:pt x="9339" y="10810"/>
                </a:cubicBezTo>
                <a:cubicBezTo>
                  <a:pt x="8329" y="10213"/>
                  <a:pt x="7304" y="9498"/>
                  <a:pt x="6405" y="8731"/>
                </a:cubicBezTo>
                <a:cubicBezTo>
                  <a:pt x="5368" y="9570"/>
                  <a:pt x="3959" y="9873"/>
                  <a:pt x="2838" y="10561"/>
                </a:cubicBezTo>
                <a:cubicBezTo>
                  <a:pt x="2492" y="10772"/>
                  <a:pt x="2096" y="10370"/>
                  <a:pt x="2287" y="10024"/>
                </a:cubicBezTo>
                <a:cubicBezTo>
                  <a:pt x="2708" y="9251"/>
                  <a:pt x="3043" y="8369"/>
                  <a:pt x="3383" y="7556"/>
                </a:cubicBezTo>
                <a:cubicBezTo>
                  <a:pt x="3511" y="7247"/>
                  <a:pt x="3641" y="6939"/>
                  <a:pt x="3777" y="6636"/>
                </a:cubicBezTo>
                <a:cubicBezTo>
                  <a:pt x="3236" y="6283"/>
                  <a:pt x="2698" y="5925"/>
                  <a:pt x="2163" y="5565"/>
                </a:cubicBezTo>
                <a:cubicBezTo>
                  <a:pt x="1734" y="5277"/>
                  <a:pt x="1304" y="4988"/>
                  <a:pt x="879" y="4695"/>
                </a:cubicBezTo>
                <a:cubicBezTo>
                  <a:pt x="749" y="4605"/>
                  <a:pt x="306" y="4322"/>
                  <a:pt x="214" y="4207"/>
                </a:cubicBezTo>
                <a:cubicBezTo>
                  <a:pt x="0" y="3947"/>
                  <a:pt x="156" y="3534"/>
                  <a:pt x="512" y="3540"/>
                </a:cubicBezTo>
                <a:cubicBezTo>
                  <a:pt x="1115" y="3553"/>
                  <a:pt x="1748" y="3505"/>
                  <a:pt x="2352" y="3456"/>
                </a:cubicBezTo>
                <a:cubicBezTo>
                  <a:pt x="3079" y="3400"/>
                  <a:pt x="3804" y="3326"/>
                  <a:pt x="4531" y="3253"/>
                </a:cubicBezTo>
                <a:cubicBezTo>
                  <a:pt x="4808" y="3018"/>
                  <a:pt x="5081" y="2520"/>
                  <a:pt x="5252" y="2218"/>
                </a:cubicBezTo>
                <a:cubicBezTo>
                  <a:pt x="5563" y="1671"/>
                  <a:pt x="5862" y="1122"/>
                  <a:pt x="6244" y="619"/>
                </a:cubicBezTo>
                <a:cubicBezTo>
                  <a:pt x="6355" y="470"/>
                  <a:pt x="6474" y="327"/>
                  <a:pt x="6602" y="191"/>
                </a:cubicBezTo>
                <a:cubicBezTo>
                  <a:pt x="6780" y="0"/>
                  <a:pt x="7141" y="38"/>
                  <a:pt x="7245" y="292"/>
                </a:cubicBezTo>
                <a:cubicBezTo>
                  <a:pt x="7696" y="1390"/>
                  <a:pt x="7528" y="2557"/>
                  <a:pt x="7807" y="3668"/>
                </a:cubicBezTo>
                <a:cubicBezTo>
                  <a:pt x="9004" y="3412"/>
                  <a:pt x="11309" y="3634"/>
                  <a:pt x="12246" y="4253"/>
                </a:cubicBezTo>
                <a:cubicBezTo>
                  <a:pt x="12460" y="4395"/>
                  <a:pt x="12501" y="4682"/>
                  <a:pt x="12323" y="4871"/>
                </a:cubicBezTo>
                <a:cubicBezTo>
                  <a:pt x="11588" y="5651"/>
                  <a:pt x="9785" y="6462"/>
                  <a:pt x="8645" y="6784"/>
                </a:cubicBezTo>
                <a:close/>
                <a:moveTo>
                  <a:pt x="11288" y="4697"/>
                </a:moveTo>
                <a:cubicBezTo>
                  <a:pt x="10814" y="4542"/>
                  <a:pt x="10255" y="4454"/>
                  <a:pt x="9796" y="4404"/>
                </a:cubicBezTo>
                <a:cubicBezTo>
                  <a:pt x="9249" y="4345"/>
                  <a:pt x="8230" y="4293"/>
                  <a:pt x="7721" y="4517"/>
                </a:cubicBezTo>
                <a:cubicBezTo>
                  <a:pt x="7489" y="4619"/>
                  <a:pt x="7248" y="4517"/>
                  <a:pt x="7159" y="4280"/>
                </a:cubicBezTo>
                <a:cubicBezTo>
                  <a:pt x="6805" y="3310"/>
                  <a:pt x="6921" y="2287"/>
                  <a:pt x="6726" y="1310"/>
                </a:cubicBezTo>
                <a:cubicBezTo>
                  <a:pt x="6583" y="1514"/>
                  <a:pt x="6451" y="1725"/>
                  <a:pt x="6323" y="1935"/>
                </a:cubicBezTo>
                <a:cubicBezTo>
                  <a:pt x="6059" y="2373"/>
                  <a:pt x="5816" y="2823"/>
                  <a:pt x="5546" y="3259"/>
                </a:cubicBezTo>
                <a:cubicBezTo>
                  <a:pt x="5393" y="3509"/>
                  <a:pt x="5118" y="3951"/>
                  <a:pt x="4844" y="4077"/>
                </a:cubicBezTo>
                <a:cubicBezTo>
                  <a:pt x="4835" y="4081"/>
                  <a:pt x="4829" y="4083"/>
                  <a:pt x="4823" y="4085"/>
                </a:cubicBezTo>
                <a:cubicBezTo>
                  <a:pt x="4538" y="4173"/>
                  <a:pt x="4119" y="4204"/>
                  <a:pt x="3821" y="4230"/>
                </a:cubicBezTo>
                <a:cubicBezTo>
                  <a:pt x="3318" y="4272"/>
                  <a:pt x="2811" y="4297"/>
                  <a:pt x="2308" y="4316"/>
                </a:cubicBezTo>
                <a:cubicBezTo>
                  <a:pt x="2119" y="4324"/>
                  <a:pt x="1931" y="4328"/>
                  <a:pt x="1742" y="4332"/>
                </a:cubicBezTo>
                <a:cubicBezTo>
                  <a:pt x="2035" y="4531"/>
                  <a:pt x="2333" y="4731"/>
                  <a:pt x="2629" y="4925"/>
                </a:cubicBezTo>
                <a:cubicBezTo>
                  <a:pt x="3236" y="5332"/>
                  <a:pt x="3859" y="5760"/>
                  <a:pt x="4483" y="6143"/>
                </a:cubicBezTo>
                <a:cubicBezTo>
                  <a:pt x="4670" y="6256"/>
                  <a:pt x="4726" y="6474"/>
                  <a:pt x="4636" y="6669"/>
                </a:cubicBezTo>
                <a:cubicBezTo>
                  <a:pt x="4228" y="7549"/>
                  <a:pt x="3888" y="8457"/>
                  <a:pt x="3498" y="9343"/>
                </a:cubicBezTo>
                <a:cubicBezTo>
                  <a:pt x="4399" y="8955"/>
                  <a:pt x="5475" y="8564"/>
                  <a:pt x="6122" y="7920"/>
                </a:cubicBezTo>
                <a:cubicBezTo>
                  <a:pt x="6277" y="7765"/>
                  <a:pt x="6516" y="7769"/>
                  <a:pt x="6677" y="7914"/>
                </a:cubicBezTo>
                <a:cubicBezTo>
                  <a:pt x="7354" y="8515"/>
                  <a:pt x="8115" y="9081"/>
                  <a:pt x="8884" y="9584"/>
                </a:cubicBezTo>
                <a:cubicBezTo>
                  <a:pt x="8593" y="8656"/>
                  <a:pt x="8214" y="7729"/>
                  <a:pt x="7801" y="6860"/>
                </a:cubicBezTo>
                <a:cubicBezTo>
                  <a:pt x="7801" y="6860"/>
                  <a:pt x="7799" y="6856"/>
                  <a:pt x="7799" y="6853"/>
                </a:cubicBezTo>
                <a:cubicBezTo>
                  <a:pt x="7518" y="6675"/>
                  <a:pt x="7530" y="6198"/>
                  <a:pt x="7916" y="6135"/>
                </a:cubicBezTo>
                <a:cubicBezTo>
                  <a:pt x="8832" y="5982"/>
                  <a:pt x="10404" y="5309"/>
                  <a:pt x="11288" y="46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3" name="Google Shape;4353;p117"/>
          <p:cNvGrpSpPr/>
          <p:nvPr/>
        </p:nvGrpSpPr>
        <p:grpSpPr>
          <a:xfrm>
            <a:off x="3077526" y="170033"/>
            <a:ext cx="875815" cy="863412"/>
            <a:chOff x="4973450" y="3083375"/>
            <a:chExt cx="538400" cy="530775"/>
          </a:xfrm>
        </p:grpSpPr>
        <p:sp>
          <p:nvSpPr>
            <p:cNvPr id="4354" name="Google Shape;4354;p117"/>
            <p:cNvSpPr/>
            <p:nvPr/>
          </p:nvSpPr>
          <p:spPr>
            <a:xfrm>
              <a:off x="4973450" y="3083375"/>
              <a:ext cx="538400" cy="530775"/>
            </a:xfrm>
            <a:custGeom>
              <a:avLst/>
              <a:gdLst/>
              <a:ahLst/>
              <a:cxnLst/>
              <a:rect l="l" t="t" r="r" b="b"/>
              <a:pathLst>
                <a:path w="21536" h="21231" extrusionOk="0">
                  <a:moveTo>
                    <a:pt x="12604" y="1"/>
                  </a:moveTo>
                  <a:lnTo>
                    <a:pt x="0" y="9457"/>
                  </a:lnTo>
                  <a:lnTo>
                    <a:pt x="8932" y="21231"/>
                  </a:lnTo>
                  <a:lnTo>
                    <a:pt x="21536" y="11775"/>
                  </a:lnTo>
                  <a:lnTo>
                    <a:pt x="126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117"/>
            <p:cNvSpPr/>
            <p:nvPr/>
          </p:nvSpPr>
          <p:spPr>
            <a:xfrm>
              <a:off x="5020550" y="3111650"/>
              <a:ext cx="464400" cy="457625"/>
            </a:xfrm>
            <a:custGeom>
              <a:avLst/>
              <a:gdLst/>
              <a:ahLst/>
              <a:cxnLst/>
              <a:rect l="l" t="t" r="r" b="b"/>
              <a:pathLst>
                <a:path w="18576" h="18305" extrusionOk="0">
                  <a:moveTo>
                    <a:pt x="10633" y="0"/>
                  </a:moveTo>
                  <a:lnTo>
                    <a:pt x="0" y="7834"/>
                  </a:lnTo>
                  <a:lnTo>
                    <a:pt x="7943" y="18304"/>
                  </a:lnTo>
                  <a:lnTo>
                    <a:pt x="18576" y="10470"/>
                  </a:lnTo>
                  <a:lnTo>
                    <a:pt x="106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117"/>
            <p:cNvSpPr/>
            <p:nvPr/>
          </p:nvSpPr>
          <p:spPr>
            <a:xfrm>
              <a:off x="5040250" y="3314575"/>
              <a:ext cx="42575" cy="39325"/>
            </a:xfrm>
            <a:custGeom>
              <a:avLst/>
              <a:gdLst/>
              <a:ahLst/>
              <a:cxnLst/>
              <a:rect l="l" t="t" r="r" b="b"/>
              <a:pathLst>
                <a:path w="1703" h="1573" extrusionOk="0">
                  <a:moveTo>
                    <a:pt x="850" y="1"/>
                  </a:moveTo>
                  <a:cubicBezTo>
                    <a:pt x="687" y="1"/>
                    <a:pt x="522" y="56"/>
                    <a:pt x="383" y="170"/>
                  </a:cubicBezTo>
                  <a:cubicBezTo>
                    <a:pt x="57" y="439"/>
                    <a:pt x="0" y="933"/>
                    <a:pt x="259" y="1275"/>
                  </a:cubicBezTo>
                  <a:cubicBezTo>
                    <a:pt x="408" y="1470"/>
                    <a:pt x="629" y="1573"/>
                    <a:pt x="852" y="1573"/>
                  </a:cubicBezTo>
                  <a:cubicBezTo>
                    <a:pt x="1015" y="1573"/>
                    <a:pt x="1180" y="1517"/>
                    <a:pt x="1319" y="1403"/>
                  </a:cubicBezTo>
                  <a:cubicBezTo>
                    <a:pt x="1646" y="1134"/>
                    <a:pt x="1702" y="640"/>
                    <a:pt x="1443" y="300"/>
                  </a:cubicBezTo>
                  <a:cubicBezTo>
                    <a:pt x="1294" y="103"/>
                    <a:pt x="1073" y="1"/>
                    <a:pt x="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117"/>
            <p:cNvSpPr/>
            <p:nvPr/>
          </p:nvSpPr>
          <p:spPr>
            <a:xfrm>
              <a:off x="5056375" y="3314575"/>
              <a:ext cx="26450" cy="39325"/>
            </a:xfrm>
            <a:custGeom>
              <a:avLst/>
              <a:gdLst/>
              <a:ahLst/>
              <a:cxnLst/>
              <a:rect l="l" t="t" r="r" b="b"/>
              <a:pathLst>
                <a:path w="1058" h="1573" extrusionOk="0">
                  <a:moveTo>
                    <a:pt x="205" y="1"/>
                  </a:moveTo>
                  <a:cubicBezTo>
                    <a:pt x="137" y="1"/>
                    <a:pt x="68" y="10"/>
                    <a:pt x="0" y="30"/>
                  </a:cubicBezTo>
                  <a:cubicBezTo>
                    <a:pt x="152" y="258"/>
                    <a:pt x="474" y="861"/>
                    <a:pt x="229" y="1572"/>
                  </a:cubicBezTo>
                  <a:cubicBezTo>
                    <a:pt x="392" y="1567"/>
                    <a:pt x="548" y="1507"/>
                    <a:pt x="674" y="1403"/>
                  </a:cubicBezTo>
                  <a:cubicBezTo>
                    <a:pt x="1001" y="1134"/>
                    <a:pt x="1057" y="640"/>
                    <a:pt x="798" y="300"/>
                  </a:cubicBezTo>
                  <a:cubicBezTo>
                    <a:pt x="657" y="108"/>
                    <a:pt x="435"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117"/>
            <p:cNvSpPr/>
            <p:nvPr/>
          </p:nvSpPr>
          <p:spPr>
            <a:xfrm>
              <a:off x="4989300" y="3319400"/>
              <a:ext cx="88025" cy="76100"/>
            </a:xfrm>
            <a:custGeom>
              <a:avLst/>
              <a:gdLst/>
              <a:ahLst/>
              <a:cxnLst/>
              <a:rect l="l" t="t" r="r" b="b"/>
              <a:pathLst>
                <a:path w="3521" h="3044" extrusionOk="0">
                  <a:moveTo>
                    <a:pt x="2825" y="0"/>
                  </a:moveTo>
                  <a:cubicBezTo>
                    <a:pt x="2695" y="0"/>
                    <a:pt x="2564" y="43"/>
                    <a:pt x="2456" y="133"/>
                  </a:cubicBezTo>
                  <a:lnTo>
                    <a:pt x="303" y="1906"/>
                  </a:lnTo>
                  <a:cubicBezTo>
                    <a:pt x="44" y="2118"/>
                    <a:pt x="1" y="2509"/>
                    <a:pt x="205" y="2778"/>
                  </a:cubicBezTo>
                  <a:lnTo>
                    <a:pt x="228" y="2808"/>
                  </a:lnTo>
                  <a:cubicBezTo>
                    <a:pt x="342" y="2963"/>
                    <a:pt x="517" y="3044"/>
                    <a:pt x="695" y="3044"/>
                  </a:cubicBezTo>
                  <a:cubicBezTo>
                    <a:pt x="825" y="3044"/>
                    <a:pt x="956" y="3000"/>
                    <a:pt x="1064" y="2911"/>
                  </a:cubicBezTo>
                  <a:lnTo>
                    <a:pt x="3218" y="1139"/>
                  </a:lnTo>
                  <a:cubicBezTo>
                    <a:pt x="3475" y="927"/>
                    <a:pt x="3520" y="536"/>
                    <a:pt x="3315" y="266"/>
                  </a:cubicBezTo>
                  <a:lnTo>
                    <a:pt x="3292" y="236"/>
                  </a:lnTo>
                  <a:cubicBezTo>
                    <a:pt x="3178" y="81"/>
                    <a:pt x="3002" y="0"/>
                    <a:pt x="28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117"/>
            <p:cNvSpPr/>
            <p:nvPr/>
          </p:nvSpPr>
          <p:spPr>
            <a:xfrm>
              <a:off x="5087600" y="3377000"/>
              <a:ext cx="42575" cy="39350"/>
            </a:xfrm>
            <a:custGeom>
              <a:avLst/>
              <a:gdLst/>
              <a:ahLst/>
              <a:cxnLst/>
              <a:rect l="l" t="t" r="r" b="b"/>
              <a:pathLst>
                <a:path w="1703" h="1574" extrusionOk="0">
                  <a:moveTo>
                    <a:pt x="850" y="1"/>
                  </a:moveTo>
                  <a:cubicBezTo>
                    <a:pt x="687" y="1"/>
                    <a:pt x="522" y="56"/>
                    <a:pt x="384" y="170"/>
                  </a:cubicBezTo>
                  <a:cubicBezTo>
                    <a:pt x="57" y="440"/>
                    <a:pt x="0" y="933"/>
                    <a:pt x="259" y="1275"/>
                  </a:cubicBezTo>
                  <a:cubicBezTo>
                    <a:pt x="408" y="1471"/>
                    <a:pt x="629" y="1574"/>
                    <a:pt x="852" y="1574"/>
                  </a:cubicBezTo>
                  <a:cubicBezTo>
                    <a:pt x="1016" y="1574"/>
                    <a:pt x="1181" y="1519"/>
                    <a:pt x="1319" y="1405"/>
                  </a:cubicBezTo>
                  <a:cubicBezTo>
                    <a:pt x="1646" y="1134"/>
                    <a:pt x="1702" y="640"/>
                    <a:pt x="1443" y="300"/>
                  </a:cubicBezTo>
                  <a:cubicBezTo>
                    <a:pt x="1294" y="103"/>
                    <a:pt x="1073" y="1"/>
                    <a:pt x="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117"/>
            <p:cNvSpPr/>
            <p:nvPr/>
          </p:nvSpPr>
          <p:spPr>
            <a:xfrm>
              <a:off x="5103725" y="3377025"/>
              <a:ext cx="26450" cy="39300"/>
            </a:xfrm>
            <a:custGeom>
              <a:avLst/>
              <a:gdLst/>
              <a:ahLst/>
              <a:cxnLst/>
              <a:rect l="l" t="t" r="r" b="b"/>
              <a:pathLst>
                <a:path w="1058" h="1572" extrusionOk="0">
                  <a:moveTo>
                    <a:pt x="206" y="1"/>
                  </a:moveTo>
                  <a:cubicBezTo>
                    <a:pt x="138" y="1"/>
                    <a:pt x="68" y="10"/>
                    <a:pt x="0" y="30"/>
                  </a:cubicBezTo>
                  <a:cubicBezTo>
                    <a:pt x="152" y="257"/>
                    <a:pt x="474" y="862"/>
                    <a:pt x="229" y="1572"/>
                  </a:cubicBezTo>
                  <a:cubicBezTo>
                    <a:pt x="392" y="1567"/>
                    <a:pt x="548" y="1508"/>
                    <a:pt x="674" y="1404"/>
                  </a:cubicBezTo>
                  <a:cubicBezTo>
                    <a:pt x="1001" y="1133"/>
                    <a:pt x="1057" y="639"/>
                    <a:pt x="798" y="299"/>
                  </a:cubicBezTo>
                  <a:cubicBezTo>
                    <a:pt x="657" y="109"/>
                    <a:pt x="436"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117"/>
            <p:cNvSpPr/>
            <p:nvPr/>
          </p:nvSpPr>
          <p:spPr>
            <a:xfrm>
              <a:off x="5036675" y="3381850"/>
              <a:ext cx="88000" cy="76125"/>
            </a:xfrm>
            <a:custGeom>
              <a:avLst/>
              <a:gdLst/>
              <a:ahLst/>
              <a:cxnLst/>
              <a:rect l="l" t="t" r="r" b="b"/>
              <a:pathLst>
                <a:path w="3520" h="3045" extrusionOk="0">
                  <a:moveTo>
                    <a:pt x="2824" y="1"/>
                  </a:moveTo>
                  <a:cubicBezTo>
                    <a:pt x="2694" y="1"/>
                    <a:pt x="2564" y="44"/>
                    <a:pt x="2455" y="134"/>
                  </a:cubicBezTo>
                  <a:lnTo>
                    <a:pt x="302" y="1906"/>
                  </a:lnTo>
                  <a:cubicBezTo>
                    <a:pt x="45" y="2119"/>
                    <a:pt x="0" y="2509"/>
                    <a:pt x="204" y="2778"/>
                  </a:cubicBezTo>
                  <a:lnTo>
                    <a:pt x="227" y="2809"/>
                  </a:lnTo>
                  <a:cubicBezTo>
                    <a:pt x="342" y="2963"/>
                    <a:pt x="518" y="3044"/>
                    <a:pt x="696" y="3044"/>
                  </a:cubicBezTo>
                  <a:cubicBezTo>
                    <a:pt x="825" y="3044"/>
                    <a:pt x="956" y="3001"/>
                    <a:pt x="1064" y="2911"/>
                  </a:cubicBezTo>
                  <a:lnTo>
                    <a:pt x="3217" y="1139"/>
                  </a:lnTo>
                  <a:cubicBezTo>
                    <a:pt x="3476" y="926"/>
                    <a:pt x="3519" y="536"/>
                    <a:pt x="3316" y="268"/>
                  </a:cubicBezTo>
                  <a:lnTo>
                    <a:pt x="3292" y="238"/>
                  </a:lnTo>
                  <a:cubicBezTo>
                    <a:pt x="3178" y="82"/>
                    <a:pt x="3002" y="1"/>
                    <a:pt x="28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117"/>
            <p:cNvSpPr/>
            <p:nvPr/>
          </p:nvSpPr>
          <p:spPr>
            <a:xfrm>
              <a:off x="5134975" y="3439450"/>
              <a:ext cx="42550" cy="39350"/>
            </a:xfrm>
            <a:custGeom>
              <a:avLst/>
              <a:gdLst/>
              <a:ahLst/>
              <a:cxnLst/>
              <a:rect l="l" t="t" r="r" b="b"/>
              <a:pathLst>
                <a:path w="1702" h="1574" extrusionOk="0">
                  <a:moveTo>
                    <a:pt x="850" y="1"/>
                  </a:moveTo>
                  <a:cubicBezTo>
                    <a:pt x="686" y="1"/>
                    <a:pt x="521" y="56"/>
                    <a:pt x="383" y="171"/>
                  </a:cubicBezTo>
                  <a:cubicBezTo>
                    <a:pt x="56" y="439"/>
                    <a:pt x="1" y="934"/>
                    <a:pt x="258" y="1274"/>
                  </a:cubicBezTo>
                  <a:cubicBezTo>
                    <a:pt x="408" y="1471"/>
                    <a:pt x="628" y="1573"/>
                    <a:pt x="851" y="1573"/>
                  </a:cubicBezTo>
                  <a:cubicBezTo>
                    <a:pt x="1015" y="1573"/>
                    <a:pt x="1180" y="1518"/>
                    <a:pt x="1318" y="1404"/>
                  </a:cubicBezTo>
                  <a:cubicBezTo>
                    <a:pt x="1646" y="1135"/>
                    <a:pt x="1701" y="640"/>
                    <a:pt x="1443" y="299"/>
                  </a:cubicBezTo>
                  <a:cubicBezTo>
                    <a:pt x="1294" y="103"/>
                    <a:pt x="1073" y="1"/>
                    <a:pt x="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117"/>
            <p:cNvSpPr/>
            <p:nvPr/>
          </p:nvSpPr>
          <p:spPr>
            <a:xfrm>
              <a:off x="5151100" y="3439475"/>
              <a:ext cx="26425" cy="39325"/>
            </a:xfrm>
            <a:custGeom>
              <a:avLst/>
              <a:gdLst/>
              <a:ahLst/>
              <a:cxnLst/>
              <a:rect l="l" t="t" r="r" b="b"/>
              <a:pathLst>
                <a:path w="1057" h="1573" extrusionOk="0">
                  <a:moveTo>
                    <a:pt x="205" y="0"/>
                  </a:moveTo>
                  <a:cubicBezTo>
                    <a:pt x="137" y="0"/>
                    <a:pt x="68" y="10"/>
                    <a:pt x="1" y="29"/>
                  </a:cubicBezTo>
                  <a:cubicBezTo>
                    <a:pt x="151" y="258"/>
                    <a:pt x="474" y="861"/>
                    <a:pt x="228" y="1572"/>
                  </a:cubicBezTo>
                  <a:cubicBezTo>
                    <a:pt x="391" y="1566"/>
                    <a:pt x="549" y="1507"/>
                    <a:pt x="673" y="1403"/>
                  </a:cubicBezTo>
                  <a:cubicBezTo>
                    <a:pt x="1001" y="1134"/>
                    <a:pt x="1056" y="639"/>
                    <a:pt x="798" y="298"/>
                  </a:cubicBezTo>
                  <a:cubicBezTo>
                    <a:pt x="656" y="108"/>
                    <a:pt x="434"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117"/>
            <p:cNvSpPr/>
            <p:nvPr/>
          </p:nvSpPr>
          <p:spPr>
            <a:xfrm>
              <a:off x="5084025" y="3444275"/>
              <a:ext cx="88000" cy="76100"/>
            </a:xfrm>
            <a:custGeom>
              <a:avLst/>
              <a:gdLst/>
              <a:ahLst/>
              <a:cxnLst/>
              <a:rect l="l" t="t" r="r" b="b"/>
              <a:pathLst>
                <a:path w="3520" h="3044" extrusionOk="0">
                  <a:moveTo>
                    <a:pt x="2826" y="0"/>
                  </a:moveTo>
                  <a:cubicBezTo>
                    <a:pt x="2695" y="0"/>
                    <a:pt x="2564" y="44"/>
                    <a:pt x="2455" y="134"/>
                  </a:cubicBezTo>
                  <a:lnTo>
                    <a:pt x="302" y="1906"/>
                  </a:lnTo>
                  <a:cubicBezTo>
                    <a:pt x="45" y="2119"/>
                    <a:pt x="0" y="2508"/>
                    <a:pt x="206" y="2778"/>
                  </a:cubicBezTo>
                  <a:lnTo>
                    <a:pt x="227" y="2807"/>
                  </a:lnTo>
                  <a:cubicBezTo>
                    <a:pt x="341" y="2962"/>
                    <a:pt x="517" y="3043"/>
                    <a:pt x="695" y="3043"/>
                  </a:cubicBezTo>
                  <a:cubicBezTo>
                    <a:pt x="825" y="3043"/>
                    <a:pt x="956" y="3000"/>
                    <a:pt x="1064" y="2910"/>
                  </a:cubicBezTo>
                  <a:lnTo>
                    <a:pt x="3217" y="1139"/>
                  </a:lnTo>
                  <a:cubicBezTo>
                    <a:pt x="3478" y="926"/>
                    <a:pt x="3520" y="536"/>
                    <a:pt x="3316" y="267"/>
                  </a:cubicBezTo>
                  <a:lnTo>
                    <a:pt x="3293" y="236"/>
                  </a:lnTo>
                  <a:cubicBezTo>
                    <a:pt x="3178" y="81"/>
                    <a:pt x="3003" y="0"/>
                    <a:pt x="28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117"/>
            <p:cNvSpPr/>
            <p:nvPr/>
          </p:nvSpPr>
          <p:spPr>
            <a:xfrm>
              <a:off x="5182350" y="3501900"/>
              <a:ext cx="42525" cy="39325"/>
            </a:xfrm>
            <a:custGeom>
              <a:avLst/>
              <a:gdLst/>
              <a:ahLst/>
              <a:cxnLst/>
              <a:rect l="l" t="t" r="r" b="b"/>
              <a:pathLst>
                <a:path w="1701" h="1573" extrusionOk="0">
                  <a:moveTo>
                    <a:pt x="850" y="0"/>
                  </a:moveTo>
                  <a:cubicBezTo>
                    <a:pt x="686" y="0"/>
                    <a:pt x="521" y="56"/>
                    <a:pt x="382" y="170"/>
                  </a:cubicBezTo>
                  <a:cubicBezTo>
                    <a:pt x="55" y="439"/>
                    <a:pt x="0" y="933"/>
                    <a:pt x="259" y="1274"/>
                  </a:cubicBezTo>
                  <a:cubicBezTo>
                    <a:pt x="407" y="1470"/>
                    <a:pt x="628" y="1572"/>
                    <a:pt x="851" y="1572"/>
                  </a:cubicBezTo>
                  <a:cubicBezTo>
                    <a:pt x="1015" y="1572"/>
                    <a:pt x="1180" y="1517"/>
                    <a:pt x="1319" y="1403"/>
                  </a:cubicBezTo>
                  <a:cubicBezTo>
                    <a:pt x="1646" y="1134"/>
                    <a:pt x="1700" y="640"/>
                    <a:pt x="1443" y="298"/>
                  </a:cubicBezTo>
                  <a:cubicBezTo>
                    <a:pt x="1294" y="103"/>
                    <a:pt x="1073" y="0"/>
                    <a:pt x="8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117"/>
            <p:cNvSpPr/>
            <p:nvPr/>
          </p:nvSpPr>
          <p:spPr>
            <a:xfrm>
              <a:off x="5198450" y="3501900"/>
              <a:ext cx="26425" cy="39325"/>
            </a:xfrm>
            <a:custGeom>
              <a:avLst/>
              <a:gdLst/>
              <a:ahLst/>
              <a:cxnLst/>
              <a:rect l="l" t="t" r="r" b="b"/>
              <a:pathLst>
                <a:path w="1057" h="1573" extrusionOk="0">
                  <a:moveTo>
                    <a:pt x="206" y="0"/>
                  </a:moveTo>
                  <a:cubicBezTo>
                    <a:pt x="138" y="0"/>
                    <a:pt x="69" y="10"/>
                    <a:pt x="1" y="29"/>
                  </a:cubicBezTo>
                  <a:cubicBezTo>
                    <a:pt x="151" y="258"/>
                    <a:pt x="474" y="861"/>
                    <a:pt x="228" y="1572"/>
                  </a:cubicBezTo>
                  <a:cubicBezTo>
                    <a:pt x="391" y="1566"/>
                    <a:pt x="549" y="1507"/>
                    <a:pt x="675" y="1403"/>
                  </a:cubicBezTo>
                  <a:cubicBezTo>
                    <a:pt x="1002" y="1134"/>
                    <a:pt x="1056" y="640"/>
                    <a:pt x="799" y="298"/>
                  </a:cubicBezTo>
                  <a:cubicBezTo>
                    <a:pt x="658" y="108"/>
                    <a:pt x="436"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117"/>
            <p:cNvSpPr/>
            <p:nvPr/>
          </p:nvSpPr>
          <p:spPr>
            <a:xfrm>
              <a:off x="5131375" y="3506725"/>
              <a:ext cx="88050" cy="76100"/>
            </a:xfrm>
            <a:custGeom>
              <a:avLst/>
              <a:gdLst/>
              <a:ahLst/>
              <a:cxnLst/>
              <a:rect l="l" t="t" r="r" b="b"/>
              <a:pathLst>
                <a:path w="3522" h="3044" extrusionOk="0">
                  <a:moveTo>
                    <a:pt x="2827" y="1"/>
                  </a:moveTo>
                  <a:cubicBezTo>
                    <a:pt x="2697" y="1"/>
                    <a:pt x="2565" y="44"/>
                    <a:pt x="2457" y="134"/>
                  </a:cubicBezTo>
                  <a:lnTo>
                    <a:pt x="304" y="1905"/>
                  </a:lnTo>
                  <a:cubicBezTo>
                    <a:pt x="45" y="2118"/>
                    <a:pt x="0" y="2508"/>
                    <a:pt x="206" y="2777"/>
                  </a:cubicBezTo>
                  <a:lnTo>
                    <a:pt x="229" y="2808"/>
                  </a:lnTo>
                  <a:cubicBezTo>
                    <a:pt x="342" y="2963"/>
                    <a:pt x="518" y="3044"/>
                    <a:pt x="695" y="3044"/>
                  </a:cubicBezTo>
                  <a:cubicBezTo>
                    <a:pt x="825" y="3044"/>
                    <a:pt x="956" y="3000"/>
                    <a:pt x="1065" y="2910"/>
                  </a:cubicBezTo>
                  <a:lnTo>
                    <a:pt x="3219" y="1138"/>
                  </a:lnTo>
                  <a:cubicBezTo>
                    <a:pt x="3476" y="925"/>
                    <a:pt x="3521" y="535"/>
                    <a:pt x="3316" y="266"/>
                  </a:cubicBezTo>
                  <a:lnTo>
                    <a:pt x="3293" y="235"/>
                  </a:lnTo>
                  <a:cubicBezTo>
                    <a:pt x="3179" y="81"/>
                    <a:pt x="3004" y="1"/>
                    <a:pt x="2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8" name="Google Shape;4368;p117"/>
          <p:cNvGrpSpPr/>
          <p:nvPr/>
        </p:nvGrpSpPr>
        <p:grpSpPr>
          <a:xfrm>
            <a:off x="5995334" y="3556278"/>
            <a:ext cx="428107" cy="645678"/>
            <a:chOff x="6825325" y="3150300"/>
            <a:chExt cx="263175" cy="396925"/>
          </a:xfrm>
        </p:grpSpPr>
        <p:sp>
          <p:nvSpPr>
            <p:cNvPr id="4369" name="Google Shape;4369;p117"/>
            <p:cNvSpPr/>
            <p:nvPr/>
          </p:nvSpPr>
          <p:spPr>
            <a:xfrm>
              <a:off x="6832375" y="3150300"/>
              <a:ext cx="256125" cy="390125"/>
            </a:xfrm>
            <a:custGeom>
              <a:avLst/>
              <a:gdLst/>
              <a:ahLst/>
              <a:cxnLst/>
              <a:rect l="l" t="t" r="r" b="b"/>
              <a:pathLst>
                <a:path w="10245" h="15605" extrusionOk="0">
                  <a:moveTo>
                    <a:pt x="5182" y="1"/>
                  </a:moveTo>
                  <a:cubicBezTo>
                    <a:pt x="4493" y="1"/>
                    <a:pt x="3863" y="451"/>
                    <a:pt x="3652" y="1163"/>
                  </a:cubicBezTo>
                  <a:lnTo>
                    <a:pt x="1" y="13448"/>
                  </a:lnTo>
                  <a:lnTo>
                    <a:pt x="6329" y="15604"/>
                  </a:lnTo>
                  <a:lnTo>
                    <a:pt x="9980" y="3318"/>
                  </a:lnTo>
                  <a:cubicBezTo>
                    <a:pt x="10245" y="2429"/>
                    <a:pt x="9755" y="1468"/>
                    <a:pt x="8886" y="1173"/>
                  </a:cubicBezTo>
                  <a:lnTo>
                    <a:pt x="5703" y="88"/>
                  </a:lnTo>
                  <a:cubicBezTo>
                    <a:pt x="5530" y="29"/>
                    <a:pt x="5354" y="1"/>
                    <a:pt x="51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117"/>
            <p:cNvSpPr/>
            <p:nvPr/>
          </p:nvSpPr>
          <p:spPr>
            <a:xfrm>
              <a:off x="6997500" y="3167575"/>
              <a:ext cx="90975" cy="102850"/>
            </a:xfrm>
            <a:custGeom>
              <a:avLst/>
              <a:gdLst/>
              <a:ahLst/>
              <a:cxnLst/>
              <a:rect l="l" t="t" r="r" b="b"/>
              <a:pathLst>
                <a:path w="3639" h="4114" extrusionOk="0">
                  <a:moveTo>
                    <a:pt x="865" y="0"/>
                  </a:moveTo>
                  <a:lnTo>
                    <a:pt x="903" y="74"/>
                  </a:lnTo>
                  <a:cubicBezTo>
                    <a:pt x="1541" y="1364"/>
                    <a:pt x="1153" y="2917"/>
                    <a:pt x="1" y="3684"/>
                  </a:cubicBezTo>
                  <a:lnTo>
                    <a:pt x="2933" y="4114"/>
                  </a:lnTo>
                  <a:lnTo>
                    <a:pt x="3375" y="2627"/>
                  </a:lnTo>
                  <a:cubicBezTo>
                    <a:pt x="3639" y="1738"/>
                    <a:pt x="3150" y="777"/>
                    <a:pt x="2281" y="482"/>
                  </a:cubicBezTo>
                  <a:lnTo>
                    <a:pt x="865" y="0"/>
                  </a:lnTo>
                  <a:close/>
                </a:path>
              </a:pathLst>
            </a:custGeom>
            <a:solidFill>
              <a:schemeClr val="accent5">
                <a:alpha val="209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117"/>
            <p:cNvSpPr/>
            <p:nvPr/>
          </p:nvSpPr>
          <p:spPr>
            <a:xfrm>
              <a:off x="6825325" y="3207250"/>
              <a:ext cx="253275" cy="339975"/>
            </a:xfrm>
            <a:custGeom>
              <a:avLst/>
              <a:gdLst/>
              <a:ahLst/>
              <a:cxnLst/>
              <a:rect l="l" t="t" r="r" b="b"/>
              <a:pathLst>
                <a:path w="10131" h="13599" extrusionOk="0">
                  <a:moveTo>
                    <a:pt x="3355" y="1"/>
                  </a:moveTo>
                  <a:lnTo>
                    <a:pt x="1" y="11292"/>
                  </a:lnTo>
                  <a:lnTo>
                    <a:pt x="6776" y="13598"/>
                  </a:lnTo>
                  <a:lnTo>
                    <a:pt x="10131" y="2309"/>
                  </a:lnTo>
                  <a:lnTo>
                    <a:pt x="33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4068;p115">
            <a:extLst>
              <a:ext uri="{FF2B5EF4-FFF2-40B4-BE49-F238E27FC236}">
                <a16:creationId xmlns:a16="http://schemas.microsoft.com/office/drawing/2014/main" id="{8C3ED4B9-8FA6-091D-5555-81508CFC0033}"/>
              </a:ext>
            </a:extLst>
          </p:cNvPr>
          <p:cNvSpPr txBox="1">
            <a:spLocks noGrp="1"/>
          </p:cNvSpPr>
          <p:nvPr>
            <p:ph type="body" idx="4294967295"/>
          </p:nvPr>
        </p:nvSpPr>
        <p:spPr>
          <a:xfrm>
            <a:off x="896735" y="1547780"/>
            <a:ext cx="6394603" cy="202421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Do you have any questions?</a:t>
            </a:r>
            <a:endParaRPr b="1" dirty="0"/>
          </a:p>
          <a:p>
            <a:pPr marL="0" lvl="0" indent="0" algn="l" rtl="0">
              <a:spcBef>
                <a:spcPts val="0"/>
              </a:spcBef>
              <a:spcAft>
                <a:spcPts val="0"/>
              </a:spcAft>
              <a:buNone/>
            </a:pPr>
            <a:r>
              <a:rPr lang="en" dirty="0"/>
              <a:t>Contact any of us for answers! We’re available through the contact information provided in the last page and Mrs. Padia is available in the library’s Career Center for any extra guidance.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We are always happy to help</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04"/>
        <p:cNvGrpSpPr/>
        <p:nvPr/>
      </p:nvGrpSpPr>
      <p:grpSpPr>
        <a:xfrm>
          <a:off x="0" y="0"/>
          <a:ext cx="0" cy="0"/>
          <a:chOff x="0" y="0"/>
          <a:chExt cx="0" cy="0"/>
        </a:xfrm>
      </p:grpSpPr>
      <p:sp>
        <p:nvSpPr>
          <p:cNvPr id="3305" name="Google Shape;3305;p96"/>
          <p:cNvSpPr txBox="1">
            <a:spLocks noGrp="1"/>
          </p:cNvSpPr>
          <p:nvPr>
            <p:ph type="title"/>
          </p:nvPr>
        </p:nvSpPr>
        <p:spPr>
          <a:xfrm>
            <a:off x="536391" y="334131"/>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First, what is FAFSA?</a:t>
            </a:r>
            <a:endParaRPr dirty="0"/>
          </a:p>
        </p:txBody>
      </p:sp>
      <p:grpSp>
        <p:nvGrpSpPr>
          <p:cNvPr id="3306" name="Google Shape;3306;p96"/>
          <p:cNvGrpSpPr/>
          <p:nvPr/>
        </p:nvGrpSpPr>
        <p:grpSpPr>
          <a:xfrm>
            <a:off x="3759735" y="1241133"/>
            <a:ext cx="2376485" cy="3902378"/>
            <a:chOff x="3881900" y="1540205"/>
            <a:chExt cx="2194354" cy="3603304"/>
          </a:xfrm>
        </p:grpSpPr>
        <p:grpSp>
          <p:nvGrpSpPr>
            <p:cNvPr id="3307" name="Google Shape;3307;p96"/>
            <p:cNvGrpSpPr/>
            <p:nvPr/>
          </p:nvGrpSpPr>
          <p:grpSpPr>
            <a:xfrm>
              <a:off x="3881900" y="1540205"/>
              <a:ext cx="2194354" cy="3603304"/>
              <a:chOff x="5244570" y="1433375"/>
              <a:chExt cx="922230" cy="1514375"/>
            </a:xfrm>
          </p:grpSpPr>
          <p:sp>
            <p:nvSpPr>
              <p:cNvPr id="3308" name="Google Shape;3308;p96"/>
              <p:cNvSpPr/>
              <p:nvPr/>
            </p:nvSpPr>
            <p:spPr>
              <a:xfrm>
                <a:off x="5539550" y="1906349"/>
                <a:ext cx="320561" cy="464968"/>
              </a:xfrm>
              <a:custGeom>
                <a:avLst/>
                <a:gdLst/>
                <a:ahLst/>
                <a:cxnLst/>
                <a:rect l="l" t="t" r="r" b="b"/>
                <a:pathLst>
                  <a:path w="12555" h="18351" extrusionOk="0">
                    <a:moveTo>
                      <a:pt x="0" y="18351"/>
                    </a:moveTo>
                    <a:lnTo>
                      <a:pt x="0" y="18058"/>
                    </a:lnTo>
                    <a:cubicBezTo>
                      <a:pt x="105" y="15840"/>
                      <a:pt x="63" y="13601"/>
                      <a:pt x="272" y="11404"/>
                    </a:cubicBezTo>
                    <a:cubicBezTo>
                      <a:pt x="440" y="9814"/>
                      <a:pt x="586" y="8245"/>
                      <a:pt x="753" y="6675"/>
                    </a:cubicBezTo>
                    <a:lnTo>
                      <a:pt x="984" y="3934"/>
                    </a:lnTo>
                    <a:cubicBezTo>
                      <a:pt x="1067" y="2930"/>
                      <a:pt x="1172" y="1947"/>
                      <a:pt x="1256" y="921"/>
                    </a:cubicBezTo>
                    <a:cubicBezTo>
                      <a:pt x="1256" y="817"/>
                      <a:pt x="1256" y="712"/>
                      <a:pt x="1360" y="629"/>
                    </a:cubicBezTo>
                    <a:cubicBezTo>
                      <a:pt x="1486" y="566"/>
                      <a:pt x="1611" y="587"/>
                      <a:pt x="1779" y="608"/>
                    </a:cubicBezTo>
                    <a:lnTo>
                      <a:pt x="3662" y="691"/>
                    </a:lnTo>
                    <a:cubicBezTo>
                      <a:pt x="4415" y="712"/>
                      <a:pt x="5168" y="670"/>
                      <a:pt x="5901" y="629"/>
                    </a:cubicBezTo>
                    <a:cubicBezTo>
                      <a:pt x="6800" y="587"/>
                      <a:pt x="7700" y="524"/>
                      <a:pt x="8600" y="482"/>
                    </a:cubicBezTo>
                    <a:cubicBezTo>
                      <a:pt x="9771" y="398"/>
                      <a:pt x="10985" y="315"/>
                      <a:pt x="12157" y="64"/>
                    </a:cubicBezTo>
                    <a:cubicBezTo>
                      <a:pt x="12261" y="43"/>
                      <a:pt x="12366" y="43"/>
                      <a:pt x="12450" y="1"/>
                    </a:cubicBezTo>
                    <a:cubicBezTo>
                      <a:pt x="12554" y="84"/>
                      <a:pt x="12492" y="168"/>
                      <a:pt x="12450" y="252"/>
                    </a:cubicBezTo>
                    <a:cubicBezTo>
                      <a:pt x="12031" y="901"/>
                      <a:pt x="11613" y="1549"/>
                      <a:pt x="11152" y="2177"/>
                    </a:cubicBezTo>
                    <a:cubicBezTo>
                      <a:pt x="9688" y="4248"/>
                      <a:pt x="8223" y="6320"/>
                      <a:pt x="6800" y="8370"/>
                    </a:cubicBezTo>
                    <a:cubicBezTo>
                      <a:pt x="4750" y="11279"/>
                      <a:pt x="2783" y="14271"/>
                      <a:pt x="879" y="17242"/>
                    </a:cubicBezTo>
                    <a:cubicBezTo>
                      <a:pt x="670" y="17556"/>
                      <a:pt x="460" y="17870"/>
                      <a:pt x="272" y="18183"/>
                    </a:cubicBezTo>
                    <a:cubicBezTo>
                      <a:pt x="209" y="18246"/>
                      <a:pt x="147" y="18330"/>
                      <a:pt x="0" y="183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96"/>
              <p:cNvSpPr/>
              <p:nvPr/>
            </p:nvSpPr>
            <p:spPr>
              <a:xfrm>
                <a:off x="5244570" y="1438994"/>
                <a:ext cx="337413" cy="480331"/>
              </a:xfrm>
              <a:custGeom>
                <a:avLst/>
                <a:gdLst/>
                <a:ahLst/>
                <a:cxnLst/>
                <a:rect l="l" t="t" r="r" b="b"/>
                <a:pathLst>
                  <a:path w="13810" h="19376" extrusionOk="0">
                    <a:moveTo>
                      <a:pt x="12847" y="19271"/>
                    </a:moveTo>
                    <a:cubicBezTo>
                      <a:pt x="12680" y="19376"/>
                      <a:pt x="12554" y="19355"/>
                      <a:pt x="12429" y="19355"/>
                    </a:cubicBezTo>
                    <a:cubicBezTo>
                      <a:pt x="10964" y="19250"/>
                      <a:pt x="9499" y="19187"/>
                      <a:pt x="8056" y="19041"/>
                    </a:cubicBezTo>
                    <a:cubicBezTo>
                      <a:pt x="6403" y="18852"/>
                      <a:pt x="4750" y="18580"/>
                      <a:pt x="3160" y="18120"/>
                    </a:cubicBezTo>
                    <a:cubicBezTo>
                      <a:pt x="2511" y="17932"/>
                      <a:pt x="1883" y="17723"/>
                      <a:pt x="1256" y="17430"/>
                    </a:cubicBezTo>
                    <a:cubicBezTo>
                      <a:pt x="816" y="17220"/>
                      <a:pt x="356" y="16990"/>
                      <a:pt x="42" y="16655"/>
                    </a:cubicBezTo>
                    <a:cubicBezTo>
                      <a:pt x="0" y="16363"/>
                      <a:pt x="188" y="16237"/>
                      <a:pt x="314" y="16111"/>
                    </a:cubicBezTo>
                    <a:cubicBezTo>
                      <a:pt x="1151" y="15065"/>
                      <a:pt x="1967" y="14040"/>
                      <a:pt x="2804" y="12994"/>
                    </a:cubicBezTo>
                    <a:cubicBezTo>
                      <a:pt x="4938" y="10357"/>
                      <a:pt x="7093" y="7700"/>
                      <a:pt x="9227" y="5085"/>
                    </a:cubicBezTo>
                    <a:cubicBezTo>
                      <a:pt x="9960" y="4206"/>
                      <a:pt x="10692" y="3306"/>
                      <a:pt x="11404" y="2427"/>
                    </a:cubicBezTo>
                    <a:cubicBezTo>
                      <a:pt x="12052" y="1611"/>
                      <a:pt x="12764" y="858"/>
                      <a:pt x="13475" y="126"/>
                    </a:cubicBezTo>
                    <a:cubicBezTo>
                      <a:pt x="13517" y="63"/>
                      <a:pt x="13580" y="0"/>
                      <a:pt x="13726" y="0"/>
                    </a:cubicBezTo>
                    <a:cubicBezTo>
                      <a:pt x="13810" y="147"/>
                      <a:pt x="13789" y="314"/>
                      <a:pt x="13789" y="481"/>
                    </a:cubicBezTo>
                    <a:cubicBezTo>
                      <a:pt x="13747" y="1465"/>
                      <a:pt x="13726" y="2427"/>
                      <a:pt x="13726" y="3390"/>
                    </a:cubicBezTo>
                    <a:cubicBezTo>
                      <a:pt x="13705" y="6277"/>
                      <a:pt x="13538" y="9144"/>
                      <a:pt x="13391" y="12031"/>
                    </a:cubicBezTo>
                    <a:cubicBezTo>
                      <a:pt x="13266" y="14249"/>
                      <a:pt x="13098" y="16467"/>
                      <a:pt x="12973" y="18685"/>
                    </a:cubicBezTo>
                    <a:cubicBezTo>
                      <a:pt x="12931" y="18852"/>
                      <a:pt x="12952" y="19083"/>
                      <a:pt x="12847" y="192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96"/>
              <p:cNvSpPr/>
              <p:nvPr/>
            </p:nvSpPr>
            <p:spPr>
              <a:xfrm>
                <a:off x="5244575" y="1433375"/>
                <a:ext cx="922225" cy="1514375"/>
              </a:xfrm>
              <a:custGeom>
                <a:avLst/>
                <a:gdLst/>
                <a:ahLst/>
                <a:cxnLst/>
                <a:rect l="l" t="t" r="r" b="b"/>
                <a:pathLst>
                  <a:path w="36889" h="60575" extrusionOk="0">
                    <a:moveTo>
                      <a:pt x="11362" y="38584"/>
                    </a:moveTo>
                    <a:cubicBezTo>
                      <a:pt x="10985" y="38249"/>
                      <a:pt x="10985" y="38249"/>
                      <a:pt x="10776" y="37768"/>
                    </a:cubicBezTo>
                    <a:lnTo>
                      <a:pt x="8411" y="32348"/>
                    </a:lnTo>
                    <a:cubicBezTo>
                      <a:pt x="6821" y="28582"/>
                      <a:pt x="4938" y="24983"/>
                      <a:pt x="2908" y="21447"/>
                    </a:cubicBezTo>
                    <a:cubicBezTo>
                      <a:pt x="2009" y="19878"/>
                      <a:pt x="1130" y="18330"/>
                      <a:pt x="126" y="16823"/>
                    </a:cubicBezTo>
                    <a:cubicBezTo>
                      <a:pt x="84" y="16739"/>
                      <a:pt x="21" y="16635"/>
                      <a:pt x="0" y="16551"/>
                    </a:cubicBezTo>
                    <a:cubicBezTo>
                      <a:pt x="21" y="16300"/>
                      <a:pt x="209" y="16112"/>
                      <a:pt x="335" y="15965"/>
                    </a:cubicBezTo>
                    <a:cubicBezTo>
                      <a:pt x="1025" y="15086"/>
                      <a:pt x="1695" y="14208"/>
                      <a:pt x="2406" y="13350"/>
                    </a:cubicBezTo>
                    <a:cubicBezTo>
                      <a:pt x="4624" y="10630"/>
                      <a:pt x="6842" y="7910"/>
                      <a:pt x="9039" y="5148"/>
                    </a:cubicBezTo>
                    <a:cubicBezTo>
                      <a:pt x="9604" y="4499"/>
                      <a:pt x="10148" y="3850"/>
                      <a:pt x="10671" y="3160"/>
                    </a:cubicBezTo>
                    <a:cubicBezTo>
                      <a:pt x="11487" y="2156"/>
                      <a:pt x="12387" y="1235"/>
                      <a:pt x="13266" y="272"/>
                    </a:cubicBezTo>
                    <a:cubicBezTo>
                      <a:pt x="13307" y="210"/>
                      <a:pt x="13391" y="126"/>
                      <a:pt x="13433" y="105"/>
                    </a:cubicBezTo>
                    <a:cubicBezTo>
                      <a:pt x="13600" y="0"/>
                      <a:pt x="13893" y="63"/>
                      <a:pt x="14019" y="210"/>
                    </a:cubicBezTo>
                    <a:cubicBezTo>
                      <a:pt x="14123" y="335"/>
                      <a:pt x="14207" y="503"/>
                      <a:pt x="14270" y="628"/>
                    </a:cubicBezTo>
                    <a:cubicBezTo>
                      <a:pt x="14877" y="1674"/>
                      <a:pt x="15483" y="2741"/>
                      <a:pt x="16048" y="3788"/>
                    </a:cubicBezTo>
                    <a:cubicBezTo>
                      <a:pt x="17869" y="7031"/>
                      <a:pt x="19857" y="10148"/>
                      <a:pt x="21949" y="13203"/>
                    </a:cubicBezTo>
                    <a:cubicBezTo>
                      <a:pt x="22807" y="14459"/>
                      <a:pt x="23665" y="15714"/>
                      <a:pt x="24606" y="16928"/>
                    </a:cubicBezTo>
                    <a:cubicBezTo>
                      <a:pt x="24774" y="17137"/>
                      <a:pt x="24920" y="17367"/>
                      <a:pt x="25129" y="17555"/>
                    </a:cubicBezTo>
                    <a:cubicBezTo>
                      <a:pt x="25359" y="17806"/>
                      <a:pt x="25464" y="18078"/>
                      <a:pt x="25339" y="18476"/>
                    </a:cubicBezTo>
                    <a:cubicBezTo>
                      <a:pt x="25150" y="18643"/>
                      <a:pt x="24983" y="18915"/>
                      <a:pt x="24815" y="19166"/>
                    </a:cubicBezTo>
                    <a:cubicBezTo>
                      <a:pt x="23937" y="20694"/>
                      <a:pt x="22890" y="22096"/>
                      <a:pt x="21865" y="23540"/>
                    </a:cubicBezTo>
                    <a:cubicBezTo>
                      <a:pt x="18517" y="28205"/>
                      <a:pt x="15295" y="32934"/>
                      <a:pt x="12240" y="37768"/>
                    </a:cubicBezTo>
                    <a:cubicBezTo>
                      <a:pt x="12115" y="37977"/>
                      <a:pt x="11947" y="38186"/>
                      <a:pt x="11947" y="38458"/>
                    </a:cubicBezTo>
                    <a:cubicBezTo>
                      <a:pt x="11947" y="38521"/>
                      <a:pt x="11906" y="38605"/>
                      <a:pt x="11843" y="38688"/>
                    </a:cubicBezTo>
                    <a:cubicBezTo>
                      <a:pt x="11173" y="40090"/>
                      <a:pt x="10650" y="41597"/>
                      <a:pt x="10274" y="43103"/>
                    </a:cubicBezTo>
                    <a:cubicBezTo>
                      <a:pt x="10022" y="44170"/>
                      <a:pt x="9918" y="45237"/>
                      <a:pt x="9918" y="46346"/>
                    </a:cubicBezTo>
                    <a:cubicBezTo>
                      <a:pt x="9918" y="46807"/>
                      <a:pt x="9960" y="47309"/>
                      <a:pt x="10106" y="47790"/>
                    </a:cubicBezTo>
                    <a:cubicBezTo>
                      <a:pt x="10336" y="48648"/>
                      <a:pt x="10880" y="49506"/>
                      <a:pt x="12261" y="49652"/>
                    </a:cubicBezTo>
                    <a:cubicBezTo>
                      <a:pt x="13245" y="49715"/>
                      <a:pt x="14186" y="49778"/>
                      <a:pt x="15149" y="49736"/>
                    </a:cubicBezTo>
                    <a:cubicBezTo>
                      <a:pt x="15797" y="49715"/>
                      <a:pt x="16446" y="49799"/>
                      <a:pt x="17074" y="49945"/>
                    </a:cubicBezTo>
                    <a:cubicBezTo>
                      <a:pt x="17806" y="50133"/>
                      <a:pt x="18392" y="50531"/>
                      <a:pt x="18789" y="51159"/>
                    </a:cubicBezTo>
                    <a:cubicBezTo>
                      <a:pt x="19020" y="51556"/>
                      <a:pt x="19229" y="51975"/>
                      <a:pt x="19354" y="52414"/>
                    </a:cubicBezTo>
                    <a:cubicBezTo>
                      <a:pt x="19543" y="53021"/>
                      <a:pt x="19689" y="53628"/>
                      <a:pt x="19877" y="54214"/>
                    </a:cubicBezTo>
                    <a:cubicBezTo>
                      <a:pt x="20045" y="54737"/>
                      <a:pt x="20170" y="55260"/>
                      <a:pt x="20401" y="55762"/>
                    </a:cubicBezTo>
                    <a:cubicBezTo>
                      <a:pt x="20568" y="56097"/>
                      <a:pt x="20714" y="56390"/>
                      <a:pt x="20945" y="56683"/>
                    </a:cubicBezTo>
                    <a:cubicBezTo>
                      <a:pt x="21300" y="57059"/>
                      <a:pt x="21740" y="57268"/>
                      <a:pt x="22263" y="57331"/>
                    </a:cubicBezTo>
                    <a:cubicBezTo>
                      <a:pt x="22702" y="57352"/>
                      <a:pt x="23142" y="57268"/>
                      <a:pt x="23560" y="57164"/>
                    </a:cubicBezTo>
                    <a:cubicBezTo>
                      <a:pt x="24230" y="57017"/>
                      <a:pt x="24857" y="56808"/>
                      <a:pt x="25506" y="56620"/>
                    </a:cubicBezTo>
                    <a:cubicBezTo>
                      <a:pt x="26029" y="56473"/>
                      <a:pt x="26552" y="56327"/>
                      <a:pt x="27075" y="56180"/>
                    </a:cubicBezTo>
                    <a:cubicBezTo>
                      <a:pt x="27305" y="56118"/>
                      <a:pt x="27577" y="56076"/>
                      <a:pt x="27808" y="56055"/>
                    </a:cubicBezTo>
                    <a:cubicBezTo>
                      <a:pt x="28728" y="55950"/>
                      <a:pt x="29502" y="56201"/>
                      <a:pt x="30130" y="56892"/>
                    </a:cubicBezTo>
                    <a:cubicBezTo>
                      <a:pt x="30318" y="57101"/>
                      <a:pt x="30486" y="57268"/>
                      <a:pt x="30674" y="57478"/>
                    </a:cubicBezTo>
                    <a:cubicBezTo>
                      <a:pt x="31093" y="57980"/>
                      <a:pt x="31595" y="58398"/>
                      <a:pt x="32181" y="58733"/>
                    </a:cubicBezTo>
                    <a:cubicBezTo>
                      <a:pt x="32934" y="59193"/>
                      <a:pt x="33708" y="59570"/>
                      <a:pt x="34545" y="59863"/>
                    </a:cubicBezTo>
                    <a:cubicBezTo>
                      <a:pt x="35466" y="60177"/>
                      <a:pt x="35758" y="60156"/>
                      <a:pt x="36616" y="59842"/>
                    </a:cubicBezTo>
                    <a:cubicBezTo>
                      <a:pt x="36847" y="60030"/>
                      <a:pt x="36888" y="60177"/>
                      <a:pt x="36679" y="60302"/>
                    </a:cubicBezTo>
                    <a:cubicBezTo>
                      <a:pt x="36407" y="60491"/>
                      <a:pt x="36093" y="60574"/>
                      <a:pt x="35779" y="60574"/>
                    </a:cubicBezTo>
                    <a:cubicBezTo>
                      <a:pt x="35528" y="60574"/>
                      <a:pt x="35235" y="60553"/>
                      <a:pt x="34963" y="60470"/>
                    </a:cubicBezTo>
                    <a:cubicBezTo>
                      <a:pt x="33603" y="60114"/>
                      <a:pt x="32348" y="59465"/>
                      <a:pt x="31197" y="58628"/>
                    </a:cubicBezTo>
                    <a:cubicBezTo>
                      <a:pt x="30883" y="58398"/>
                      <a:pt x="30611" y="58105"/>
                      <a:pt x="30339" y="57791"/>
                    </a:cubicBezTo>
                    <a:cubicBezTo>
                      <a:pt x="30193" y="57624"/>
                      <a:pt x="30025" y="57415"/>
                      <a:pt x="29837" y="57227"/>
                    </a:cubicBezTo>
                    <a:cubicBezTo>
                      <a:pt x="29314" y="56662"/>
                      <a:pt x="28644" y="56411"/>
                      <a:pt x="27849" y="56494"/>
                    </a:cubicBezTo>
                    <a:cubicBezTo>
                      <a:pt x="27389" y="56536"/>
                      <a:pt x="26950" y="56662"/>
                      <a:pt x="26489" y="56787"/>
                    </a:cubicBezTo>
                    <a:cubicBezTo>
                      <a:pt x="25757" y="56996"/>
                      <a:pt x="25067" y="57227"/>
                      <a:pt x="24334" y="57436"/>
                    </a:cubicBezTo>
                    <a:cubicBezTo>
                      <a:pt x="23853" y="57561"/>
                      <a:pt x="23393" y="57708"/>
                      <a:pt x="22911" y="57750"/>
                    </a:cubicBezTo>
                    <a:cubicBezTo>
                      <a:pt x="22723" y="57771"/>
                      <a:pt x="22556" y="57771"/>
                      <a:pt x="22346" y="57771"/>
                    </a:cubicBezTo>
                    <a:cubicBezTo>
                      <a:pt x="21530" y="57771"/>
                      <a:pt x="20903" y="57436"/>
                      <a:pt x="20401" y="56787"/>
                    </a:cubicBezTo>
                    <a:cubicBezTo>
                      <a:pt x="20066" y="56348"/>
                      <a:pt x="19836" y="55846"/>
                      <a:pt x="19668" y="55343"/>
                    </a:cubicBezTo>
                    <a:cubicBezTo>
                      <a:pt x="19480" y="54716"/>
                      <a:pt x="19313" y="54088"/>
                      <a:pt x="19124" y="53481"/>
                    </a:cubicBezTo>
                    <a:cubicBezTo>
                      <a:pt x="18999" y="53084"/>
                      <a:pt x="18894" y="52665"/>
                      <a:pt x="18727" y="52289"/>
                    </a:cubicBezTo>
                    <a:cubicBezTo>
                      <a:pt x="18622" y="52017"/>
                      <a:pt x="18496" y="51724"/>
                      <a:pt x="18371" y="51493"/>
                    </a:cubicBezTo>
                    <a:cubicBezTo>
                      <a:pt x="18015" y="50887"/>
                      <a:pt x="17492" y="50531"/>
                      <a:pt x="16844" y="50405"/>
                    </a:cubicBezTo>
                    <a:cubicBezTo>
                      <a:pt x="16320" y="50301"/>
                      <a:pt x="15776" y="50238"/>
                      <a:pt x="15232" y="50238"/>
                    </a:cubicBezTo>
                    <a:cubicBezTo>
                      <a:pt x="14228" y="50259"/>
                      <a:pt x="13203" y="50217"/>
                      <a:pt x="12219" y="50133"/>
                    </a:cubicBezTo>
                    <a:cubicBezTo>
                      <a:pt x="11926" y="50113"/>
                      <a:pt x="11634" y="50050"/>
                      <a:pt x="11362" y="49945"/>
                    </a:cubicBezTo>
                    <a:cubicBezTo>
                      <a:pt x="10776" y="49736"/>
                      <a:pt x="10336" y="49401"/>
                      <a:pt x="10002" y="48878"/>
                    </a:cubicBezTo>
                    <a:cubicBezTo>
                      <a:pt x="9750" y="48522"/>
                      <a:pt x="9604" y="48146"/>
                      <a:pt x="9520" y="47727"/>
                    </a:cubicBezTo>
                    <a:cubicBezTo>
                      <a:pt x="9416" y="47204"/>
                      <a:pt x="9374" y="46660"/>
                      <a:pt x="9374" y="46116"/>
                    </a:cubicBezTo>
                    <a:cubicBezTo>
                      <a:pt x="9395" y="44275"/>
                      <a:pt x="9813" y="42559"/>
                      <a:pt x="10420" y="40843"/>
                    </a:cubicBezTo>
                    <a:cubicBezTo>
                      <a:pt x="10650" y="40174"/>
                      <a:pt x="10901" y="39525"/>
                      <a:pt x="11194" y="38856"/>
                    </a:cubicBezTo>
                    <a:cubicBezTo>
                      <a:pt x="11299" y="38772"/>
                      <a:pt x="11320" y="38667"/>
                      <a:pt x="11362" y="38584"/>
                    </a:cubicBezTo>
                    <a:close/>
                    <a:moveTo>
                      <a:pt x="12638" y="18915"/>
                    </a:moveTo>
                    <a:cubicBezTo>
                      <a:pt x="12701" y="18748"/>
                      <a:pt x="12701" y="18539"/>
                      <a:pt x="12701" y="18330"/>
                    </a:cubicBezTo>
                    <a:lnTo>
                      <a:pt x="13098" y="12136"/>
                    </a:lnTo>
                    <a:cubicBezTo>
                      <a:pt x="13266" y="9479"/>
                      <a:pt x="13391" y="6801"/>
                      <a:pt x="13412" y="4101"/>
                    </a:cubicBezTo>
                    <a:cubicBezTo>
                      <a:pt x="13412" y="3223"/>
                      <a:pt x="13475" y="2302"/>
                      <a:pt x="13475" y="1423"/>
                    </a:cubicBezTo>
                    <a:cubicBezTo>
                      <a:pt x="13475" y="1256"/>
                      <a:pt x="13496" y="1109"/>
                      <a:pt x="13454" y="963"/>
                    </a:cubicBezTo>
                    <a:cubicBezTo>
                      <a:pt x="13307" y="963"/>
                      <a:pt x="13266" y="1047"/>
                      <a:pt x="13203" y="1109"/>
                    </a:cubicBezTo>
                    <a:cubicBezTo>
                      <a:pt x="12554" y="1800"/>
                      <a:pt x="11906" y="2490"/>
                      <a:pt x="11299" y="3244"/>
                    </a:cubicBezTo>
                    <a:cubicBezTo>
                      <a:pt x="10629" y="4081"/>
                      <a:pt x="9960" y="4897"/>
                      <a:pt x="9290" y="5734"/>
                    </a:cubicBezTo>
                    <a:cubicBezTo>
                      <a:pt x="7302" y="8182"/>
                      <a:pt x="5315" y="10630"/>
                      <a:pt x="3327" y="13078"/>
                    </a:cubicBezTo>
                    <a:cubicBezTo>
                      <a:pt x="2532" y="14040"/>
                      <a:pt x="1779" y="14982"/>
                      <a:pt x="1025" y="15965"/>
                    </a:cubicBezTo>
                    <a:cubicBezTo>
                      <a:pt x="921" y="16091"/>
                      <a:pt x="732" y="16216"/>
                      <a:pt x="795" y="16488"/>
                    </a:cubicBezTo>
                    <a:cubicBezTo>
                      <a:pt x="1109" y="16802"/>
                      <a:pt x="1486" y="17032"/>
                      <a:pt x="1904" y="17221"/>
                    </a:cubicBezTo>
                    <a:cubicBezTo>
                      <a:pt x="2490" y="17472"/>
                      <a:pt x="3097" y="17660"/>
                      <a:pt x="3683" y="17848"/>
                    </a:cubicBezTo>
                    <a:cubicBezTo>
                      <a:pt x="5189" y="18288"/>
                      <a:pt x="6696" y="18518"/>
                      <a:pt x="8244" y="18706"/>
                    </a:cubicBezTo>
                    <a:cubicBezTo>
                      <a:pt x="9604" y="18853"/>
                      <a:pt x="10964" y="18915"/>
                      <a:pt x="12303" y="18999"/>
                    </a:cubicBezTo>
                    <a:cubicBezTo>
                      <a:pt x="12345" y="18999"/>
                      <a:pt x="12470" y="19020"/>
                      <a:pt x="12638" y="18915"/>
                    </a:cubicBezTo>
                    <a:close/>
                    <a:moveTo>
                      <a:pt x="24878" y="18120"/>
                    </a:moveTo>
                    <a:cubicBezTo>
                      <a:pt x="24899" y="17995"/>
                      <a:pt x="24795" y="17890"/>
                      <a:pt x="24711" y="17806"/>
                    </a:cubicBezTo>
                    <a:cubicBezTo>
                      <a:pt x="24460" y="17472"/>
                      <a:pt x="24188" y="17158"/>
                      <a:pt x="23958" y="16823"/>
                    </a:cubicBezTo>
                    <a:cubicBezTo>
                      <a:pt x="21530" y="13517"/>
                      <a:pt x="19250" y="10107"/>
                      <a:pt x="17157" y="6591"/>
                    </a:cubicBezTo>
                    <a:cubicBezTo>
                      <a:pt x="16195" y="4980"/>
                      <a:pt x="15274" y="3306"/>
                      <a:pt x="14312" y="1653"/>
                    </a:cubicBezTo>
                    <a:cubicBezTo>
                      <a:pt x="14228" y="1528"/>
                      <a:pt x="14207" y="1340"/>
                      <a:pt x="13977" y="1277"/>
                    </a:cubicBezTo>
                    <a:cubicBezTo>
                      <a:pt x="13977" y="1423"/>
                      <a:pt x="13935" y="1549"/>
                      <a:pt x="13935" y="1674"/>
                    </a:cubicBezTo>
                    <a:cubicBezTo>
                      <a:pt x="13893" y="2323"/>
                      <a:pt x="13914" y="2993"/>
                      <a:pt x="13893" y="3620"/>
                    </a:cubicBezTo>
                    <a:cubicBezTo>
                      <a:pt x="13831" y="5629"/>
                      <a:pt x="13810" y="7617"/>
                      <a:pt x="13705" y="9625"/>
                    </a:cubicBezTo>
                    <a:cubicBezTo>
                      <a:pt x="13559" y="12011"/>
                      <a:pt x="13412" y="14396"/>
                      <a:pt x="13287" y="16760"/>
                    </a:cubicBezTo>
                    <a:cubicBezTo>
                      <a:pt x="13266" y="17388"/>
                      <a:pt x="13203" y="18016"/>
                      <a:pt x="13182" y="18643"/>
                    </a:cubicBezTo>
                    <a:cubicBezTo>
                      <a:pt x="13182" y="18790"/>
                      <a:pt x="13161" y="18915"/>
                      <a:pt x="13266" y="19020"/>
                    </a:cubicBezTo>
                    <a:cubicBezTo>
                      <a:pt x="13307" y="19020"/>
                      <a:pt x="13391" y="19062"/>
                      <a:pt x="13475" y="19062"/>
                    </a:cubicBezTo>
                    <a:cubicBezTo>
                      <a:pt x="14835" y="19146"/>
                      <a:pt x="16195" y="19208"/>
                      <a:pt x="17555" y="19125"/>
                    </a:cubicBezTo>
                    <a:cubicBezTo>
                      <a:pt x="19124" y="19020"/>
                      <a:pt x="20693" y="18915"/>
                      <a:pt x="22221" y="18769"/>
                    </a:cubicBezTo>
                    <a:cubicBezTo>
                      <a:pt x="23016" y="18706"/>
                      <a:pt x="23790" y="18602"/>
                      <a:pt x="24564" y="18330"/>
                    </a:cubicBezTo>
                    <a:cubicBezTo>
                      <a:pt x="24690" y="18288"/>
                      <a:pt x="24815" y="18267"/>
                      <a:pt x="24878" y="18120"/>
                    </a:cubicBezTo>
                    <a:close/>
                    <a:moveTo>
                      <a:pt x="11885" y="37328"/>
                    </a:moveTo>
                    <a:cubicBezTo>
                      <a:pt x="12031" y="37286"/>
                      <a:pt x="12052" y="37224"/>
                      <a:pt x="12115" y="37161"/>
                    </a:cubicBezTo>
                    <a:cubicBezTo>
                      <a:pt x="12324" y="36847"/>
                      <a:pt x="12533" y="36533"/>
                      <a:pt x="12701" y="36219"/>
                    </a:cubicBezTo>
                    <a:cubicBezTo>
                      <a:pt x="14626" y="33206"/>
                      <a:pt x="16572" y="30256"/>
                      <a:pt x="18622" y="27348"/>
                    </a:cubicBezTo>
                    <a:cubicBezTo>
                      <a:pt x="20087" y="25297"/>
                      <a:pt x="21551" y="23226"/>
                      <a:pt x="22995" y="21154"/>
                    </a:cubicBezTo>
                    <a:cubicBezTo>
                      <a:pt x="23434" y="20527"/>
                      <a:pt x="23832" y="19878"/>
                      <a:pt x="24271" y="19229"/>
                    </a:cubicBezTo>
                    <a:cubicBezTo>
                      <a:pt x="24334" y="19146"/>
                      <a:pt x="24376" y="19062"/>
                      <a:pt x="24271" y="18999"/>
                    </a:cubicBezTo>
                    <a:cubicBezTo>
                      <a:pt x="24188" y="19020"/>
                      <a:pt x="24083" y="19020"/>
                      <a:pt x="23978" y="19041"/>
                    </a:cubicBezTo>
                    <a:cubicBezTo>
                      <a:pt x="22807" y="19313"/>
                      <a:pt x="21635" y="19355"/>
                      <a:pt x="20421" y="19459"/>
                    </a:cubicBezTo>
                    <a:cubicBezTo>
                      <a:pt x="19543" y="19543"/>
                      <a:pt x="18622" y="19564"/>
                      <a:pt x="17743" y="19627"/>
                    </a:cubicBezTo>
                    <a:cubicBezTo>
                      <a:pt x="16969" y="19669"/>
                      <a:pt x="16237" y="19731"/>
                      <a:pt x="15483" y="19669"/>
                    </a:cubicBezTo>
                    <a:lnTo>
                      <a:pt x="13600" y="19585"/>
                    </a:lnTo>
                    <a:cubicBezTo>
                      <a:pt x="13475" y="19585"/>
                      <a:pt x="13307" y="19543"/>
                      <a:pt x="13182" y="19627"/>
                    </a:cubicBezTo>
                    <a:cubicBezTo>
                      <a:pt x="13077" y="19690"/>
                      <a:pt x="13077" y="19794"/>
                      <a:pt x="13077" y="19899"/>
                    </a:cubicBezTo>
                    <a:cubicBezTo>
                      <a:pt x="12994" y="20903"/>
                      <a:pt x="12889" y="21887"/>
                      <a:pt x="12805" y="22912"/>
                    </a:cubicBezTo>
                    <a:cubicBezTo>
                      <a:pt x="12743" y="23832"/>
                      <a:pt x="12680" y="24753"/>
                      <a:pt x="12575" y="25653"/>
                    </a:cubicBezTo>
                    <a:cubicBezTo>
                      <a:pt x="12429" y="27222"/>
                      <a:pt x="12261" y="28833"/>
                      <a:pt x="12115" y="30402"/>
                    </a:cubicBezTo>
                    <a:cubicBezTo>
                      <a:pt x="11906" y="32599"/>
                      <a:pt x="11926" y="34817"/>
                      <a:pt x="11822" y="37035"/>
                    </a:cubicBezTo>
                    <a:cubicBezTo>
                      <a:pt x="11843" y="37119"/>
                      <a:pt x="11885" y="37203"/>
                      <a:pt x="11885" y="37328"/>
                    </a:cubicBezTo>
                    <a:close/>
                    <a:moveTo>
                      <a:pt x="1255" y="17534"/>
                    </a:moveTo>
                    <a:cubicBezTo>
                      <a:pt x="1193" y="17639"/>
                      <a:pt x="1276" y="17702"/>
                      <a:pt x="1339" y="17806"/>
                    </a:cubicBezTo>
                    <a:cubicBezTo>
                      <a:pt x="1590" y="18267"/>
                      <a:pt x="1862" y="18685"/>
                      <a:pt x="2113" y="19104"/>
                    </a:cubicBezTo>
                    <a:cubicBezTo>
                      <a:pt x="4938" y="23853"/>
                      <a:pt x="7470" y="28750"/>
                      <a:pt x="9604" y="33855"/>
                    </a:cubicBezTo>
                    <a:cubicBezTo>
                      <a:pt x="10064" y="34985"/>
                      <a:pt x="10587" y="36156"/>
                      <a:pt x="11090" y="37286"/>
                    </a:cubicBezTo>
                    <a:cubicBezTo>
                      <a:pt x="11110" y="37370"/>
                      <a:pt x="11152" y="37517"/>
                      <a:pt x="11299" y="37517"/>
                    </a:cubicBezTo>
                    <a:cubicBezTo>
                      <a:pt x="11299" y="37412"/>
                      <a:pt x="11320" y="37286"/>
                      <a:pt x="11320" y="37203"/>
                    </a:cubicBezTo>
                    <a:cubicBezTo>
                      <a:pt x="11362" y="36198"/>
                      <a:pt x="11403" y="35173"/>
                      <a:pt x="11424" y="34190"/>
                    </a:cubicBezTo>
                    <a:cubicBezTo>
                      <a:pt x="11466" y="32662"/>
                      <a:pt x="11529" y="31177"/>
                      <a:pt x="11696" y="29691"/>
                    </a:cubicBezTo>
                    <a:cubicBezTo>
                      <a:pt x="11843" y="28143"/>
                      <a:pt x="11926" y="26594"/>
                      <a:pt x="12136" y="25067"/>
                    </a:cubicBezTo>
                    <a:cubicBezTo>
                      <a:pt x="12240" y="24188"/>
                      <a:pt x="12261" y="23309"/>
                      <a:pt x="12366" y="22452"/>
                    </a:cubicBezTo>
                    <a:cubicBezTo>
                      <a:pt x="12470" y="21615"/>
                      <a:pt x="12512" y="20778"/>
                      <a:pt x="12575" y="19941"/>
                    </a:cubicBezTo>
                    <a:cubicBezTo>
                      <a:pt x="12575" y="19794"/>
                      <a:pt x="12638" y="19669"/>
                      <a:pt x="12512" y="19543"/>
                    </a:cubicBezTo>
                    <a:cubicBezTo>
                      <a:pt x="12408" y="19480"/>
                      <a:pt x="12261" y="19480"/>
                      <a:pt x="12115" y="19459"/>
                    </a:cubicBezTo>
                    <a:cubicBezTo>
                      <a:pt x="11571" y="19439"/>
                      <a:pt x="11048" y="19376"/>
                      <a:pt x="10483" y="19355"/>
                    </a:cubicBezTo>
                    <a:cubicBezTo>
                      <a:pt x="8600" y="19250"/>
                      <a:pt x="6737" y="19041"/>
                      <a:pt x="4896" y="18643"/>
                    </a:cubicBezTo>
                    <a:cubicBezTo>
                      <a:pt x="3766" y="18413"/>
                      <a:pt x="2657" y="18078"/>
                      <a:pt x="1590" y="17639"/>
                    </a:cubicBezTo>
                    <a:cubicBezTo>
                      <a:pt x="1486" y="17576"/>
                      <a:pt x="1381" y="17493"/>
                      <a:pt x="1255" y="17534"/>
                    </a:cubicBezTo>
                    <a:close/>
                    <a:moveTo>
                      <a:pt x="13579" y="733"/>
                    </a:moveTo>
                    <a:cubicBezTo>
                      <a:pt x="13600" y="733"/>
                      <a:pt x="13600" y="754"/>
                      <a:pt x="13621" y="754"/>
                    </a:cubicBezTo>
                    <a:lnTo>
                      <a:pt x="13663" y="733"/>
                    </a:lnTo>
                    <a:cubicBezTo>
                      <a:pt x="13621" y="733"/>
                      <a:pt x="13621" y="712"/>
                      <a:pt x="13600" y="712"/>
                    </a:cubicBezTo>
                    <a:cubicBezTo>
                      <a:pt x="13600" y="712"/>
                      <a:pt x="13600" y="733"/>
                      <a:pt x="13579" y="7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96"/>
              <p:cNvSpPr/>
              <p:nvPr/>
            </p:nvSpPr>
            <p:spPr>
              <a:xfrm>
                <a:off x="5572016" y="1457528"/>
                <a:ext cx="297587" cy="457562"/>
              </a:xfrm>
              <a:custGeom>
                <a:avLst/>
                <a:gdLst/>
                <a:ahLst/>
                <a:cxnLst/>
                <a:rect l="l" t="t" r="r" b="b"/>
                <a:pathLst>
                  <a:path w="11760" h="17912" extrusionOk="0">
                    <a:moveTo>
                      <a:pt x="11738" y="16865"/>
                    </a:moveTo>
                    <a:cubicBezTo>
                      <a:pt x="11675" y="17012"/>
                      <a:pt x="11550" y="17033"/>
                      <a:pt x="11424" y="17054"/>
                    </a:cubicBezTo>
                    <a:cubicBezTo>
                      <a:pt x="10671" y="17326"/>
                      <a:pt x="9876" y="17451"/>
                      <a:pt x="9102" y="17493"/>
                    </a:cubicBezTo>
                    <a:cubicBezTo>
                      <a:pt x="7533" y="17619"/>
                      <a:pt x="5984" y="17723"/>
                      <a:pt x="4415" y="17849"/>
                    </a:cubicBezTo>
                    <a:cubicBezTo>
                      <a:pt x="3055" y="17911"/>
                      <a:pt x="1695" y="17870"/>
                      <a:pt x="335" y="17786"/>
                    </a:cubicBezTo>
                    <a:cubicBezTo>
                      <a:pt x="251" y="17786"/>
                      <a:pt x="167" y="17765"/>
                      <a:pt x="126" y="17744"/>
                    </a:cubicBezTo>
                    <a:cubicBezTo>
                      <a:pt x="0" y="17598"/>
                      <a:pt x="21" y="17472"/>
                      <a:pt x="42" y="17367"/>
                    </a:cubicBezTo>
                    <a:cubicBezTo>
                      <a:pt x="63" y="16740"/>
                      <a:pt x="126" y="16112"/>
                      <a:pt x="147" y="15484"/>
                    </a:cubicBezTo>
                    <a:cubicBezTo>
                      <a:pt x="272" y="13099"/>
                      <a:pt x="439" y="10735"/>
                      <a:pt x="565" y="8349"/>
                    </a:cubicBezTo>
                    <a:cubicBezTo>
                      <a:pt x="691" y="6341"/>
                      <a:pt x="732" y="4353"/>
                      <a:pt x="753" y="2323"/>
                    </a:cubicBezTo>
                    <a:cubicBezTo>
                      <a:pt x="774" y="1675"/>
                      <a:pt x="753" y="1026"/>
                      <a:pt x="795" y="398"/>
                    </a:cubicBezTo>
                    <a:cubicBezTo>
                      <a:pt x="795" y="273"/>
                      <a:pt x="837" y="168"/>
                      <a:pt x="837" y="1"/>
                    </a:cubicBezTo>
                    <a:cubicBezTo>
                      <a:pt x="1067" y="64"/>
                      <a:pt x="1088" y="231"/>
                      <a:pt x="1172" y="378"/>
                    </a:cubicBezTo>
                    <a:cubicBezTo>
                      <a:pt x="2113" y="2010"/>
                      <a:pt x="3034" y="3683"/>
                      <a:pt x="4017" y="5315"/>
                    </a:cubicBezTo>
                    <a:cubicBezTo>
                      <a:pt x="6110" y="8852"/>
                      <a:pt x="8390" y="12241"/>
                      <a:pt x="10818" y="15547"/>
                    </a:cubicBezTo>
                    <a:cubicBezTo>
                      <a:pt x="11048" y="15882"/>
                      <a:pt x="11341" y="16196"/>
                      <a:pt x="11571" y="16531"/>
                    </a:cubicBezTo>
                    <a:cubicBezTo>
                      <a:pt x="11655" y="16656"/>
                      <a:pt x="11759" y="16740"/>
                      <a:pt x="11738" y="1686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96"/>
              <p:cNvSpPr/>
              <p:nvPr/>
            </p:nvSpPr>
            <p:spPr>
              <a:xfrm>
                <a:off x="5274900" y="1870675"/>
                <a:ext cx="285625" cy="500625"/>
              </a:xfrm>
              <a:custGeom>
                <a:avLst/>
                <a:gdLst/>
                <a:ahLst/>
                <a:cxnLst/>
                <a:rect l="l" t="t" r="r" b="b"/>
                <a:pathLst>
                  <a:path w="11425" h="20025" extrusionOk="0">
                    <a:moveTo>
                      <a:pt x="42" y="42"/>
                    </a:moveTo>
                    <a:cubicBezTo>
                      <a:pt x="168" y="1"/>
                      <a:pt x="273" y="84"/>
                      <a:pt x="377" y="147"/>
                    </a:cubicBezTo>
                    <a:cubicBezTo>
                      <a:pt x="1444" y="586"/>
                      <a:pt x="2553" y="921"/>
                      <a:pt x="3683" y="1151"/>
                    </a:cubicBezTo>
                    <a:cubicBezTo>
                      <a:pt x="5524" y="1549"/>
                      <a:pt x="7387" y="1758"/>
                      <a:pt x="9270" y="1863"/>
                    </a:cubicBezTo>
                    <a:cubicBezTo>
                      <a:pt x="9835" y="1884"/>
                      <a:pt x="10379" y="1947"/>
                      <a:pt x="10902" y="1967"/>
                    </a:cubicBezTo>
                    <a:cubicBezTo>
                      <a:pt x="11048" y="1967"/>
                      <a:pt x="11195" y="1967"/>
                      <a:pt x="11299" y="2051"/>
                    </a:cubicBezTo>
                    <a:cubicBezTo>
                      <a:pt x="11425" y="2198"/>
                      <a:pt x="11404" y="2302"/>
                      <a:pt x="11362" y="2449"/>
                    </a:cubicBezTo>
                    <a:cubicBezTo>
                      <a:pt x="11320" y="3286"/>
                      <a:pt x="11257" y="4102"/>
                      <a:pt x="11153" y="4960"/>
                    </a:cubicBezTo>
                    <a:cubicBezTo>
                      <a:pt x="11048" y="5817"/>
                      <a:pt x="11048" y="6696"/>
                      <a:pt x="10923" y="7575"/>
                    </a:cubicBezTo>
                    <a:cubicBezTo>
                      <a:pt x="10713" y="9102"/>
                      <a:pt x="10630" y="10651"/>
                      <a:pt x="10483" y="12199"/>
                    </a:cubicBezTo>
                    <a:cubicBezTo>
                      <a:pt x="10316" y="13685"/>
                      <a:pt x="10274" y="15212"/>
                      <a:pt x="10211" y="16698"/>
                    </a:cubicBezTo>
                    <a:cubicBezTo>
                      <a:pt x="10190" y="17681"/>
                      <a:pt x="10169" y="18706"/>
                      <a:pt x="10107" y="19711"/>
                    </a:cubicBezTo>
                    <a:cubicBezTo>
                      <a:pt x="10107" y="19794"/>
                      <a:pt x="10086" y="19920"/>
                      <a:pt x="10086" y="20025"/>
                    </a:cubicBezTo>
                    <a:cubicBezTo>
                      <a:pt x="9918" y="20025"/>
                      <a:pt x="9897" y="19878"/>
                      <a:pt x="9877" y="19794"/>
                    </a:cubicBezTo>
                    <a:cubicBezTo>
                      <a:pt x="9374" y="18664"/>
                      <a:pt x="8851" y="17493"/>
                      <a:pt x="8391" y="16363"/>
                    </a:cubicBezTo>
                    <a:cubicBezTo>
                      <a:pt x="6257" y="11258"/>
                      <a:pt x="3725" y="6340"/>
                      <a:pt x="900" y="1612"/>
                    </a:cubicBezTo>
                    <a:cubicBezTo>
                      <a:pt x="649" y="1193"/>
                      <a:pt x="377" y="733"/>
                      <a:pt x="126" y="314"/>
                    </a:cubicBezTo>
                    <a:cubicBezTo>
                      <a:pt x="105" y="210"/>
                      <a:pt x="1" y="147"/>
                      <a:pt x="42"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96"/>
              <p:cNvSpPr/>
              <p:nvPr/>
            </p:nvSpPr>
            <p:spPr>
              <a:xfrm>
                <a:off x="5500350" y="2440850"/>
                <a:ext cx="28800" cy="37675"/>
              </a:xfrm>
              <a:custGeom>
                <a:avLst/>
                <a:gdLst/>
                <a:ahLst/>
                <a:cxnLst/>
                <a:rect l="l" t="t" r="r" b="b"/>
                <a:pathLst>
                  <a:path w="1152" h="1507" extrusionOk="0">
                    <a:moveTo>
                      <a:pt x="1089" y="984"/>
                    </a:moveTo>
                    <a:cubicBezTo>
                      <a:pt x="1068" y="1088"/>
                      <a:pt x="1047" y="1193"/>
                      <a:pt x="1026" y="1256"/>
                    </a:cubicBezTo>
                    <a:cubicBezTo>
                      <a:pt x="984" y="1360"/>
                      <a:pt x="921" y="1444"/>
                      <a:pt x="775" y="1465"/>
                    </a:cubicBezTo>
                    <a:cubicBezTo>
                      <a:pt x="649" y="1507"/>
                      <a:pt x="503" y="1507"/>
                      <a:pt x="356" y="1444"/>
                    </a:cubicBezTo>
                    <a:cubicBezTo>
                      <a:pt x="294" y="1423"/>
                      <a:pt x="210" y="1402"/>
                      <a:pt x="126" y="1339"/>
                    </a:cubicBezTo>
                    <a:cubicBezTo>
                      <a:pt x="22" y="1298"/>
                      <a:pt x="1" y="1193"/>
                      <a:pt x="1" y="1088"/>
                    </a:cubicBezTo>
                    <a:cubicBezTo>
                      <a:pt x="1" y="900"/>
                      <a:pt x="22" y="712"/>
                      <a:pt x="84" y="523"/>
                    </a:cubicBezTo>
                    <a:lnTo>
                      <a:pt x="147" y="293"/>
                    </a:lnTo>
                    <a:cubicBezTo>
                      <a:pt x="189" y="272"/>
                      <a:pt x="189" y="210"/>
                      <a:pt x="210" y="189"/>
                    </a:cubicBezTo>
                    <a:cubicBezTo>
                      <a:pt x="252" y="84"/>
                      <a:pt x="335" y="42"/>
                      <a:pt x="440" y="42"/>
                    </a:cubicBezTo>
                    <a:cubicBezTo>
                      <a:pt x="649" y="0"/>
                      <a:pt x="859" y="63"/>
                      <a:pt x="1026" y="189"/>
                    </a:cubicBezTo>
                    <a:cubicBezTo>
                      <a:pt x="1089" y="272"/>
                      <a:pt x="1151" y="356"/>
                      <a:pt x="1131" y="461"/>
                    </a:cubicBezTo>
                    <a:cubicBezTo>
                      <a:pt x="1089" y="565"/>
                      <a:pt x="1089" y="670"/>
                      <a:pt x="1089" y="775"/>
                    </a:cubicBezTo>
                    <a:cubicBezTo>
                      <a:pt x="1151" y="837"/>
                      <a:pt x="1131" y="921"/>
                      <a:pt x="1089" y="9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4" name="Google Shape;3314;p96"/>
            <p:cNvGrpSpPr/>
            <p:nvPr/>
          </p:nvGrpSpPr>
          <p:grpSpPr>
            <a:xfrm>
              <a:off x="4343775" y="4274950"/>
              <a:ext cx="319750" cy="300625"/>
              <a:chOff x="4224025" y="3442775"/>
              <a:chExt cx="319750" cy="300625"/>
            </a:xfrm>
          </p:grpSpPr>
          <p:sp>
            <p:nvSpPr>
              <p:cNvPr id="3315" name="Google Shape;3315;p96"/>
              <p:cNvSpPr/>
              <p:nvPr/>
            </p:nvSpPr>
            <p:spPr>
              <a:xfrm>
                <a:off x="4349025" y="3442775"/>
                <a:ext cx="99950" cy="154550"/>
              </a:xfrm>
              <a:custGeom>
                <a:avLst/>
                <a:gdLst/>
                <a:ahLst/>
                <a:cxnLst/>
                <a:rect l="l" t="t" r="r" b="b"/>
                <a:pathLst>
                  <a:path w="3998" h="6182" extrusionOk="0">
                    <a:moveTo>
                      <a:pt x="2264" y="1"/>
                    </a:moveTo>
                    <a:cubicBezTo>
                      <a:pt x="1113" y="1"/>
                      <a:pt x="408" y="824"/>
                      <a:pt x="252" y="1959"/>
                    </a:cubicBezTo>
                    <a:cubicBezTo>
                      <a:pt x="126" y="2921"/>
                      <a:pt x="1" y="4595"/>
                      <a:pt x="1047" y="5077"/>
                    </a:cubicBezTo>
                    <a:cubicBezTo>
                      <a:pt x="1067" y="5096"/>
                      <a:pt x="1088" y="5105"/>
                      <a:pt x="1109" y="5105"/>
                    </a:cubicBezTo>
                    <a:cubicBezTo>
                      <a:pt x="1198" y="5105"/>
                      <a:pt x="1274" y="4952"/>
                      <a:pt x="1173" y="4867"/>
                    </a:cubicBezTo>
                    <a:cubicBezTo>
                      <a:pt x="566" y="4470"/>
                      <a:pt x="754" y="3444"/>
                      <a:pt x="754" y="2880"/>
                    </a:cubicBezTo>
                    <a:cubicBezTo>
                      <a:pt x="754" y="1901"/>
                      <a:pt x="1008" y="567"/>
                      <a:pt x="2200" y="567"/>
                    </a:cubicBezTo>
                    <a:cubicBezTo>
                      <a:pt x="2334" y="567"/>
                      <a:pt x="2479" y="584"/>
                      <a:pt x="2637" y="620"/>
                    </a:cubicBezTo>
                    <a:cubicBezTo>
                      <a:pt x="3851" y="934"/>
                      <a:pt x="3411" y="2796"/>
                      <a:pt x="3160" y="3528"/>
                    </a:cubicBezTo>
                    <a:cubicBezTo>
                      <a:pt x="2843" y="4350"/>
                      <a:pt x="2275" y="5039"/>
                      <a:pt x="1605" y="5579"/>
                    </a:cubicBezTo>
                    <a:lnTo>
                      <a:pt x="1605" y="5579"/>
                    </a:lnTo>
                    <a:cubicBezTo>
                      <a:pt x="1572" y="5558"/>
                      <a:pt x="1535" y="5547"/>
                      <a:pt x="1497" y="5547"/>
                    </a:cubicBezTo>
                    <a:cubicBezTo>
                      <a:pt x="1413" y="5547"/>
                      <a:pt x="1329" y="5600"/>
                      <a:pt x="1298" y="5704"/>
                    </a:cubicBezTo>
                    <a:cubicBezTo>
                      <a:pt x="1277" y="5767"/>
                      <a:pt x="1256" y="5851"/>
                      <a:pt x="1256" y="5913"/>
                    </a:cubicBezTo>
                    <a:cubicBezTo>
                      <a:pt x="1225" y="6071"/>
                      <a:pt x="1359" y="6181"/>
                      <a:pt x="1499" y="6181"/>
                    </a:cubicBezTo>
                    <a:cubicBezTo>
                      <a:pt x="1545" y="6181"/>
                      <a:pt x="1592" y="6169"/>
                      <a:pt x="1633" y="6144"/>
                    </a:cubicBezTo>
                    <a:cubicBezTo>
                      <a:pt x="2763" y="5328"/>
                      <a:pt x="3997" y="3758"/>
                      <a:pt x="3934" y="2294"/>
                    </a:cubicBezTo>
                    <a:cubicBezTo>
                      <a:pt x="3914" y="1415"/>
                      <a:pt x="3579" y="159"/>
                      <a:pt x="2512" y="13"/>
                    </a:cubicBezTo>
                    <a:cubicBezTo>
                      <a:pt x="2427" y="5"/>
                      <a:pt x="2345" y="1"/>
                      <a:pt x="2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96"/>
              <p:cNvSpPr/>
              <p:nvPr/>
            </p:nvSpPr>
            <p:spPr>
              <a:xfrm>
                <a:off x="4224025" y="3581325"/>
                <a:ext cx="134850" cy="97275"/>
              </a:xfrm>
              <a:custGeom>
                <a:avLst/>
                <a:gdLst/>
                <a:ahLst/>
                <a:cxnLst/>
                <a:rect l="l" t="t" r="r" b="b"/>
                <a:pathLst>
                  <a:path w="5394" h="3891" extrusionOk="0">
                    <a:moveTo>
                      <a:pt x="3000" y="1"/>
                    </a:moveTo>
                    <a:cubicBezTo>
                      <a:pt x="2331" y="1"/>
                      <a:pt x="1726" y="264"/>
                      <a:pt x="1088" y="811"/>
                    </a:cubicBezTo>
                    <a:cubicBezTo>
                      <a:pt x="439" y="1397"/>
                      <a:pt x="0" y="2359"/>
                      <a:pt x="460" y="3175"/>
                    </a:cubicBezTo>
                    <a:cubicBezTo>
                      <a:pt x="802" y="3735"/>
                      <a:pt x="1468" y="3890"/>
                      <a:pt x="2105" y="3890"/>
                    </a:cubicBezTo>
                    <a:cubicBezTo>
                      <a:pt x="2325" y="3890"/>
                      <a:pt x="2542" y="3872"/>
                      <a:pt x="2741" y="3845"/>
                    </a:cubicBezTo>
                    <a:cubicBezTo>
                      <a:pt x="3536" y="3740"/>
                      <a:pt x="4833" y="3531"/>
                      <a:pt x="5273" y="2820"/>
                    </a:cubicBezTo>
                    <a:cubicBezTo>
                      <a:pt x="5393" y="2648"/>
                      <a:pt x="5231" y="2405"/>
                      <a:pt x="5053" y="2405"/>
                    </a:cubicBezTo>
                    <a:cubicBezTo>
                      <a:pt x="5015" y="2405"/>
                      <a:pt x="4975" y="2417"/>
                      <a:pt x="4938" y="2443"/>
                    </a:cubicBezTo>
                    <a:cubicBezTo>
                      <a:pt x="4143" y="2903"/>
                      <a:pt x="2971" y="3238"/>
                      <a:pt x="2051" y="3301"/>
                    </a:cubicBezTo>
                    <a:cubicBezTo>
                      <a:pt x="2020" y="3302"/>
                      <a:pt x="1989" y="3303"/>
                      <a:pt x="1957" y="3303"/>
                    </a:cubicBezTo>
                    <a:cubicBezTo>
                      <a:pt x="1509" y="3303"/>
                      <a:pt x="951" y="3156"/>
                      <a:pt x="795" y="2589"/>
                    </a:cubicBezTo>
                    <a:cubicBezTo>
                      <a:pt x="649" y="1962"/>
                      <a:pt x="1151" y="1376"/>
                      <a:pt x="1569" y="1020"/>
                    </a:cubicBezTo>
                    <a:cubicBezTo>
                      <a:pt x="2045" y="596"/>
                      <a:pt x="2568" y="432"/>
                      <a:pt x="3119" y="432"/>
                    </a:cubicBezTo>
                    <a:cubicBezTo>
                      <a:pt x="3465" y="432"/>
                      <a:pt x="3822" y="497"/>
                      <a:pt x="4185" y="602"/>
                    </a:cubicBezTo>
                    <a:cubicBezTo>
                      <a:pt x="4200" y="605"/>
                      <a:pt x="4214" y="606"/>
                      <a:pt x="4228" y="606"/>
                    </a:cubicBezTo>
                    <a:cubicBezTo>
                      <a:pt x="4410" y="606"/>
                      <a:pt x="4505" y="366"/>
                      <a:pt x="4310" y="288"/>
                    </a:cubicBezTo>
                    <a:cubicBezTo>
                      <a:pt x="3836" y="98"/>
                      <a:pt x="3406" y="1"/>
                      <a:pt x="3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96"/>
              <p:cNvSpPr/>
              <p:nvPr/>
            </p:nvSpPr>
            <p:spPr>
              <a:xfrm>
                <a:off x="4323400" y="3627000"/>
                <a:ext cx="127650" cy="116400"/>
              </a:xfrm>
              <a:custGeom>
                <a:avLst/>
                <a:gdLst/>
                <a:ahLst/>
                <a:cxnLst/>
                <a:rect l="l" t="t" r="r" b="b"/>
                <a:pathLst>
                  <a:path w="5106" h="4656" extrusionOk="0">
                    <a:moveTo>
                      <a:pt x="3329" y="1"/>
                    </a:moveTo>
                    <a:cubicBezTo>
                      <a:pt x="3202" y="1"/>
                      <a:pt x="3094" y="109"/>
                      <a:pt x="3139" y="260"/>
                    </a:cubicBezTo>
                    <a:cubicBezTo>
                      <a:pt x="3244" y="741"/>
                      <a:pt x="3495" y="1118"/>
                      <a:pt x="3558" y="1599"/>
                    </a:cubicBezTo>
                    <a:cubicBezTo>
                      <a:pt x="3641" y="2415"/>
                      <a:pt x="3160" y="3169"/>
                      <a:pt x="2532" y="3629"/>
                    </a:cubicBezTo>
                    <a:cubicBezTo>
                      <a:pt x="2238" y="3850"/>
                      <a:pt x="1977" y="3943"/>
                      <a:pt x="1750" y="3943"/>
                    </a:cubicBezTo>
                    <a:cubicBezTo>
                      <a:pt x="1138" y="3943"/>
                      <a:pt x="771" y="3264"/>
                      <a:pt x="649" y="2562"/>
                    </a:cubicBezTo>
                    <a:cubicBezTo>
                      <a:pt x="524" y="1850"/>
                      <a:pt x="817" y="1306"/>
                      <a:pt x="984" y="658"/>
                    </a:cubicBezTo>
                    <a:cubicBezTo>
                      <a:pt x="984" y="598"/>
                      <a:pt x="919" y="549"/>
                      <a:pt x="868" y="549"/>
                    </a:cubicBezTo>
                    <a:cubicBezTo>
                      <a:pt x="847" y="549"/>
                      <a:pt x="828" y="556"/>
                      <a:pt x="817" y="574"/>
                    </a:cubicBezTo>
                    <a:cubicBezTo>
                      <a:pt x="607" y="867"/>
                      <a:pt x="21" y="1474"/>
                      <a:pt x="21" y="1829"/>
                    </a:cubicBezTo>
                    <a:cubicBezTo>
                      <a:pt x="1" y="2353"/>
                      <a:pt x="21" y="2876"/>
                      <a:pt x="147" y="3399"/>
                    </a:cubicBezTo>
                    <a:cubicBezTo>
                      <a:pt x="350" y="4294"/>
                      <a:pt x="1009" y="4655"/>
                      <a:pt x="1892" y="4655"/>
                    </a:cubicBezTo>
                    <a:cubicBezTo>
                      <a:pt x="1917" y="4655"/>
                      <a:pt x="1942" y="4655"/>
                      <a:pt x="1967" y="4654"/>
                    </a:cubicBezTo>
                    <a:cubicBezTo>
                      <a:pt x="3997" y="4612"/>
                      <a:pt x="5106" y="1306"/>
                      <a:pt x="3474" y="51"/>
                    </a:cubicBezTo>
                    <a:cubicBezTo>
                      <a:pt x="3428" y="16"/>
                      <a:pt x="3377" y="1"/>
                      <a:pt x="3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96"/>
              <p:cNvSpPr/>
              <p:nvPr/>
            </p:nvSpPr>
            <p:spPr>
              <a:xfrm>
                <a:off x="4391875" y="3541850"/>
                <a:ext cx="151900" cy="114950"/>
              </a:xfrm>
              <a:custGeom>
                <a:avLst/>
                <a:gdLst/>
                <a:ahLst/>
                <a:cxnLst/>
                <a:rect l="l" t="t" r="r" b="b"/>
                <a:pathLst>
                  <a:path w="6076" h="4598" extrusionOk="0">
                    <a:moveTo>
                      <a:pt x="3145" y="0"/>
                    </a:moveTo>
                    <a:cubicBezTo>
                      <a:pt x="2083" y="0"/>
                      <a:pt x="940" y="307"/>
                      <a:pt x="128" y="695"/>
                    </a:cubicBezTo>
                    <a:cubicBezTo>
                      <a:pt x="0" y="768"/>
                      <a:pt x="48" y="937"/>
                      <a:pt x="145" y="937"/>
                    </a:cubicBezTo>
                    <a:cubicBezTo>
                      <a:pt x="160" y="937"/>
                      <a:pt x="175" y="933"/>
                      <a:pt x="191" y="925"/>
                    </a:cubicBezTo>
                    <a:cubicBezTo>
                      <a:pt x="845" y="674"/>
                      <a:pt x="1843" y="422"/>
                      <a:pt x="2792" y="422"/>
                    </a:cubicBezTo>
                    <a:cubicBezTo>
                      <a:pt x="3814" y="422"/>
                      <a:pt x="4779" y="715"/>
                      <a:pt x="5192" y="1616"/>
                    </a:cubicBezTo>
                    <a:cubicBezTo>
                      <a:pt x="5998" y="3465"/>
                      <a:pt x="4467" y="3964"/>
                      <a:pt x="2877" y="3964"/>
                    </a:cubicBezTo>
                    <a:cubicBezTo>
                      <a:pt x="1949" y="3964"/>
                      <a:pt x="1000" y="3794"/>
                      <a:pt x="484" y="3624"/>
                    </a:cubicBezTo>
                    <a:cubicBezTo>
                      <a:pt x="457" y="3616"/>
                      <a:pt x="431" y="3612"/>
                      <a:pt x="406" y="3612"/>
                    </a:cubicBezTo>
                    <a:cubicBezTo>
                      <a:pt x="175" y="3612"/>
                      <a:pt x="31" y="3930"/>
                      <a:pt x="295" y="4043"/>
                    </a:cubicBezTo>
                    <a:cubicBezTo>
                      <a:pt x="958" y="4362"/>
                      <a:pt x="1996" y="4598"/>
                      <a:pt x="3004" y="4598"/>
                    </a:cubicBezTo>
                    <a:cubicBezTo>
                      <a:pt x="4575" y="4598"/>
                      <a:pt x="6076" y="4026"/>
                      <a:pt x="5987" y="2306"/>
                    </a:cubicBezTo>
                    <a:cubicBezTo>
                      <a:pt x="5902" y="576"/>
                      <a:pt x="4600" y="0"/>
                      <a:pt x="3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9" name="Google Shape;3319;p96"/>
            <p:cNvGrpSpPr/>
            <p:nvPr/>
          </p:nvGrpSpPr>
          <p:grpSpPr>
            <a:xfrm rot="880448">
              <a:off x="4908088" y="4592032"/>
              <a:ext cx="279332" cy="262624"/>
              <a:chOff x="4224025" y="3442775"/>
              <a:chExt cx="319750" cy="300625"/>
            </a:xfrm>
          </p:grpSpPr>
          <p:sp>
            <p:nvSpPr>
              <p:cNvPr id="3320" name="Google Shape;3320;p96"/>
              <p:cNvSpPr/>
              <p:nvPr/>
            </p:nvSpPr>
            <p:spPr>
              <a:xfrm>
                <a:off x="4349025" y="3442775"/>
                <a:ext cx="99950" cy="154550"/>
              </a:xfrm>
              <a:custGeom>
                <a:avLst/>
                <a:gdLst/>
                <a:ahLst/>
                <a:cxnLst/>
                <a:rect l="l" t="t" r="r" b="b"/>
                <a:pathLst>
                  <a:path w="3998" h="6182" extrusionOk="0">
                    <a:moveTo>
                      <a:pt x="2264" y="1"/>
                    </a:moveTo>
                    <a:cubicBezTo>
                      <a:pt x="1113" y="1"/>
                      <a:pt x="408" y="824"/>
                      <a:pt x="252" y="1959"/>
                    </a:cubicBezTo>
                    <a:cubicBezTo>
                      <a:pt x="126" y="2921"/>
                      <a:pt x="1" y="4595"/>
                      <a:pt x="1047" y="5077"/>
                    </a:cubicBezTo>
                    <a:cubicBezTo>
                      <a:pt x="1067" y="5096"/>
                      <a:pt x="1088" y="5105"/>
                      <a:pt x="1109" y="5105"/>
                    </a:cubicBezTo>
                    <a:cubicBezTo>
                      <a:pt x="1198" y="5105"/>
                      <a:pt x="1274" y="4952"/>
                      <a:pt x="1173" y="4867"/>
                    </a:cubicBezTo>
                    <a:cubicBezTo>
                      <a:pt x="566" y="4470"/>
                      <a:pt x="754" y="3444"/>
                      <a:pt x="754" y="2880"/>
                    </a:cubicBezTo>
                    <a:cubicBezTo>
                      <a:pt x="754" y="1901"/>
                      <a:pt x="1008" y="567"/>
                      <a:pt x="2200" y="567"/>
                    </a:cubicBezTo>
                    <a:cubicBezTo>
                      <a:pt x="2334" y="567"/>
                      <a:pt x="2479" y="584"/>
                      <a:pt x="2637" y="620"/>
                    </a:cubicBezTo>
                    <a:cubicBezTo>
                      <a:pt x="3851" y="934"/>
                      <a:pt x="3411" y="2796"/>
                      <a:pt x="3160" y="3528"/>
                    </a:cubicBezTo>
                    <a:cubicBezTo>
                      <a:pt x="2843" y="4350"/>
                      <a:pt x="2275" y="5039"/>
                      <a:pt x="1605" y="5579"/>
                    </a:cubicBezTo>
                    <a:lnTo>
                      <a:pt x="1605" y="5579"/>
                    </a:lnTo>
                    <a:cubicBezTo>
                      <a:pt x="1572" y="5558"/>
                      <a:pt x="1535" y="5547"/>
                      <a:pt x="1497" y="5547"/>
                    </a:cubicBezTo>
                    <a:cubicBezTo>
                      <a:pt x="1413" y="5547"/>
                      <a:pt x="1329" y="5600"/>
                      <a:pt x="1298" y="5704"/>
                    </a:cubicBezTo>
                    <a:cubicBezTo>
                      <a:pt x="1277" y="5767"/>
                      <a:pt x="1256" y="5851"/>
                      <a:pt x="1256" y="5913"/>
                    </a:cubicBezTo>
                    <a:cubicBezTo>
                      <a:pt x="1225" y="6071"/>
                      <a:pt x="1359" y="6181"/>
                      <a:pt x="1499" y="6181"/>
                    </a:cubicBezTo>
                    <a:cubicBezTo>
                      <a:pt x="1545" y="6181"/>
                      <a:pt x="1592" y="6169"/>
                      <a:pt x="1633" y="6144"/>
                    </a:cubicBezTo>
                    <a:cubicBezTo>
                      <a:pt x="2763" y="5328"/>
                      <a:pt x="3997" y="3758"/>
                      <a:pt x="3934" y="2294"/>
                    </a:cubicBezTo>
                    <a:cubicBezTo>
                      <a:pt x="3914" y="1415"/>
                      <a:pt x="3579" y="159"/>
                      <a:pt x="2512" y="13"/>
                    </a:cubicBezTo>
                    <a:cubicBezTo>
                      <a:pt x="2427" y="5"/>
                      <a:pt x="2345" y="1"/>
                      <a:pt x="2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96"/>
              <p:cNvSpPr/>
              <p:nvPr/>
            </p:nvSpPr>
            <p:spPr>
              <a:xfrm>
                <a:off x="4224025" y="3581325"/>
                <a:ext cx="134850" cy="97275"/>
              </a:xfrm>
              <a:custGeom>
                <a:avLst/>
                <a:gdLst/>
                <a:ahLst/>
                <a:cxnLst/>
                <a:rect l="l" t="t" r="r" b="b"/>
                <a:pathLst>
                  <a:path w="5394" h="3891" extrusionOk="0">
                    <a:moveTo>
                      <a:pt x="3000" y="1"/>
                    </a:moveTo>
                    <a:cubicBezTo>
                      <a:pt x="2331" y="1"/>
                      <a:pt x="1726" y="264"/>
                      <a:pt x="1088" y="811"/>
                    </a:cubicBezTo>
                    <a:cubicBezTo>
                      <a:pt x="439" y="1397"/>
                      <a:pt x="0" y="2359"/>
                      <a:pt x="460" y="3175"/>
                    </a:cubicBezTo>
                    <a:cubicBezTo>
                      <a:pt x="802" y="3735"/>
                      <a:pt x="1468" y="3890"/>
                      <a:pt x="2105" y="3890"/>
                    </a:cubicBezTo>
                    <a:cubicBezTo>
                      <a:pt x="2325" y="3890"/>
                      <a:pt x="2542" y="3872"/>
                      <a:pt x="2741" y="3845"/>
                    </a:cubicBezTo>
                    <a:cubicBezTo>
                      <a:pt x="3536" y="3740"/>
                      <a:pt x="4833" y="3531"/>
                      <a:pt x="5273" y="2820"/>
                    </a:cubicBezTo>
                    <a:cubicBezTo>
                      <a:pt x="5393" y="2648"/>
                      <a:pt x="5231" y="2405"/>
                      <a:pt x="5053" y="2405"/>
                    </a:cubicBezTo>
                    <a:cubicBezTo>
                      <a:pt x="5015" y="2405"/>
                      <a:pt x="4975" y="2417"/>
                      <a:pt x="4938" y="2443"/>
                    </a:cubicBezTo>
                    <a:cubicBezTo>
                      <a:pt x="4143" y="2903"/>
                      <a:pt x="2971" y="3238"/>
                      <a:pt x="2051" y="3301"/>
                    </a:cubicBezTo>
                    <a:cubicBezTo>
                      <a:pt x="2020" y="3302"/>
                      <a:pt x="1989" y="3303"/>
                      <a:pt x="1957" y="3303"/>
                    </a:cubicBezTo>
                    <a:cubicBezTo>
                      <a:pt x="1509" y="3303"/>
                      <a:pt x="951" y="3156"/>
                      <a:pt x="795" y="2589"/>
                    </a:cubicBezTo>
                    <a:cubicBezTo>
                      <a:pt x="649" y="1962"/>
                      <a:pt x="1151" y="1376"/>
                      <a:pt x="1569" y="1020"/>
                    </a:cubicBezTo>
                    <a:cubicBezTo>
                      <a:pt x="2045" y="596"/>
                      <a:pt x="2568" y="432"/>
                      <a:pt x="3119" y="432"/>
                    </a:cubicBezTo>
                    <a:cubicBezTo>
                      <a:pt x="3465" y="432"/>
                      <a:pt x="3822" y="497"/>
                      <a:pt x="4185" y="602"/>
                    </a:cubicBezTo>
                    <a:cubicBezTo>
                      <a:pt x="4200" y="605"/>
                      <a:pt x="4214" y="606"/>
                      <a:pt x="4228" y="606"/>
                    </a:cubicBezTo>
                    <a:cubicBezTo>
                      <a:pt x="4410" y="606"/>
                      <a:pt x="4505" y="366"/>
                      <a:pt x="4310" y="288"/>
                    </a:cubicBezTo>
                    <a:cubicBezTo>
                      <a:pt x="3836" y="98"/>
                      <a:pt x="3406" y="1"/>
                      <a:pt x="3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96"/>
              <p:cNvSpPr/>
              <p:nvPr/>
            </p:nvSpPr>
            <p:spPr>
              <a:xfrm>
                <a:off x="4323400" y="3627000"/>
                <a:ext cx="127650" cy="116400"/>
              </a:xfrm>
              <a:custGeom>
                <a:avLst/>
                <a:gdLst/>
                <a:ahLst/>
                <a:cxnLst/>
                <a:rect l="l" t="t" r="r" b="b"/>
                <a:pathLst>
                  <a:path w="5106" h="4656" extrusionOk="0">
                    <a:moveTo>
                      <a:pt x="3329" y="1"/>
                    </a:moveTo>
                    <a:cubicBezTo>
                      <a:pt x="3202" y="1"/>
                      <a:pt x="3094" y="109"/>
                      <a:pt x="3139" y="260"/>
                    </a:cubicBezTo>
                    <a:cubicBezTo>
                      <a:pt x="3244" y="741"/>
                      <a:pt x="3495" y="1118"/>
                      <a:pt x="3558" y="1599"/>
                    </a:cubicBezTo>
                    <a:cubicBezTo>
                      <a:pt x="3641" y="2415"/>
                      <a:pt x="3160" y="3169"/>
                      <a:pt x="2532" y="3629"/>
                    </a:cubicBezTo>
                    <a:cubicBezTo>
                      <a:pt x="2238" y="3850"/>
                      <a:pt x="1977" y="3943"/>
                      <a:pt x="1750" y="3943"/>
                    </a:cubicBezTo>
                    <a:cubicBezTo>
                      <a:pt x="1138" y="3943"/>
                      <a:pt x="771" y="3264"/>
                      <a:pt x="649" y="2562"/>
                    </a:cubicBezTo>
                    <a:cubicBezTo>
                      <a:pt x="524" y="1850"/>
                      <a:pt x="817" y="1306"/>
                      <a:pt x="984" y="658"/>
                    </a:cubicBezTo>
                    <a:cubicBezTo>
                      <a:pt x="984" y="598"/>
                      <a:pt x="919" y="549"/>
                      <a:pt x="868" y="549"/>
                    </a:cubicBezTo>
                    <a:cubicBezTo>
                      <a:pt x="847" y="549"/>
                      <a:pt x="828" y="556"/>
                      <a:pt x="817" y="574"/>
                    </a:cubicBezTo>
                    <a:cubicBezTo>
                      <a:pt x="607" y="867"/>
                      <a:pt x="21" y="1474"/>
                      <a:pt x="21" y="1829"/>
                    </a:cubicBezTo>
                    <a:cubicBezTo>
                      <a:pt x="1" y="2353"/>
                      <a:pt x="21" y="2876"/>
                      <a:pt x="147" y="3399"/>
                    </a:cubicBezTo>
                    <a:cubicBezTo>
                      <a:pt x="350" y="4294"/>
                      <a:pt x="1009" y="4655"/>
                      <a:pt x="1892" y="4655"/>
                    </a:cubicBezTo>
                    <a:cubicBezTo>
                      <a:pt x="1917" y="4655"/>
                      <a:pt x="1942" y="4655"/>
                      <a:pt x="1967" y="4654"/>
                    </a:cubicBezTo>
                    <a:cubicBezTo>
                      <a:pt x="3997" y="4612"/>
                      <a:pt x="5106" y="1306"/>
                      <a:pt x="3474" y="51"/>
                    </a:cubicBezTo>
                    <a:cubicBezTo>
                      <a:pt x="3428" y="16"/>
                      <a:pt x="3377" y="1"/>
                      <a:pt x="3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96"/>
              <p:cNvSpPr/>
              <p:nvPr/>
            </p:nvSpPr>
            <p:spPr>
              <a:xfrm>
                <a:off x="4391875" y="3541850"/>
                <a:ext cx="151900" cy="114950"/>
              </a:xfrm>
              <a:custGeom>
                <a:avLst/>
                <a:gdLst/>
                <a:ahLst/>
                <a:cxnLst/>
                <a:rect l="l" t="t" r="r" b="b"/>
                <a:pathLst>
                  <a:path w="6076" h="4598" extrusionOk="0">
                    <a:moveTo>
                      <a:pt x="3145" y="0"/>
                    </a:moveTo>
                    <a:cubicBezTo>
                      <a:pt x="2083" y="0"/>
                      <a:pt x="940" y="307"/>
                      <a:pt x="128" y="695"/>
                    </a:cubicBezTo>
                    <a:cubicBezTo>
                      <a:pt x="0" y="768"/>
                      <a:pt x="48" y="937"/>
                      <a:pt x="145" y="937"/>
                    </a:cubicBezTo>
                    <a:cubicBezTo>
                      <a:pt x="160" y="937"/>
                      <a:pt x="175" y="933"/>
                      <a:pt x="191" y="925"/>
                    </a:cubicBezTo>
                    <a:cubicBezTo>
                      <a:pt x="845" y="674"/>
                      <a:pt x="1843" y="422"/>
                      <a:pt x="2792" y="422"/>
                    </a:cubicBezTo>
                    <a:cubicBezTo>
                      <a:pt x="3814" y="422"/>
                      <a:pt x="4779" y="715"/>
                      <a:pt x="5192" y="1616"/>
                    </a:cubicBezTo>
                    <a:cubicBezTo>
                      <a:pt x="5998" y="3465"/>
                      <a:pt x="4467" y="3964"/>
                      <a:pt x="2877" y="3964"/>
                    </a:cubicBezTo>
                    <a:cubicBezTo>
                      <a:pt x="1949" y="3964"/>
                      <a:pt x="1000" y="3794"/>
                      <a:pt x="484" y="3624"/>
                    </a:cubicBezTo>
                    <a:cubicBezTo>
                      <a:pt x="457" y="3616"/>
                      <a:pt x="431" y="3612"/>
                      <a:pt x="406" y="3612"/>
                    </a:cubicBezTo>
                    <a:cubicBezTo>
                      <a:pt x="175" y="3612"/>
                      <a:pt x="31" y="3930"/>
                      <a:pt x="295" y="4043"/>
                    </a:cubicBezTo>
                    <a:cubicBezTo>
                      <a:pt x="958" y="4362"/>
                      <a:pt x="1996" y="4598"/>
                      <a:pt x="3004" y="4598"/>
                    </a:cubicBezTo>
                    <a:cubicBezTo>
                      <a:pt x="4575" y="4598"/>
                      <a:pt x="6076" y="4026"/>
                      <a:pt x="5987" y="2306"/>
                    </a:cubicBezTo>
                    <a:cubicBezTo>
                      <a:pt x="5902" y="576"/>
                      <a:pt x="4600" y="0"/>
                      <a:pt x="3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24" name="Google Shape;3324;p96"/>
          <p:cNvSpPr txBox="1">
            <a:spLocks noGrp="1"/>
          </p:cNvSpPr>
          <p:nvPr>
            <p:ph type="title" idx="4294967295"/>
          </p:nvPr>
        </p:nvSpPr>
        <p:spPr>
          <a:xfrm flipH="1">
            <a:off x="38742" y="1053843"/>
            <a:ext cx="3330120" cy="1428617"/>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 sz="2400" dirty="0">
                <a:solidFill>
                  <a:schemeClr val="accent2"/>
                </a:solidFill>
              </a:rPr>
              <a:t>Stands for: Free Application for Federal Student Aid</a:t>
            </a:r>
            <a:endParaRPr sz="2400" dirty="0">
              <a:solidFill>
                <a:schemeClr val="accent2"/>
              </a:solidFill>
            </a:endParaRPr>
          </a:p>
        </p:txBody>
      </p:sp>
      <p:sp>
        <p:nvSpPr>
          <p:cNvPr id="3325" name="Google Shape;3325;p96"/>
          <p:cNvSpPr txBox="1">
            <a:spLocks noGrp="1"/>
          </p:cNvSpPr>
          <p:nvPr>
            <p:ph type="title" idx="4294967295"/>
          </p:nvPr>
        </p:nvSpPr>
        <p:spPr>
          <a:xfrm flipH="1">
            <a:off x="798338" y="3533341"/>
            <a:ext cx="3444872" cy="1427189"/>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en" sz="2400" dirty="0">
                <a:solidFill>
                  <a:schemeClr val="accent1"/>
                </a:solidFill>
              </a:rPr>
              <a:t>Allows you to work on college campuses (Federal Work Study)</a:t>
            </a:r>
            <a:endParaRPr sz="2400" dirty="0">
              <a:solidFill>
                <a:schemeClr val="accent1"/>
              </a:solidFill>
            </a:endParaRPr>
          </a:p>
        </p:txBody>
      </p:sp>
      <p:sp>
        <p:nvSpPr>
          <p:cNvPr id="3330" name="Google Shape;3330;p96"/>
          <p:cNvSpPr txBox="1">
            <a:spLocks noGrp="1"/>
          </p:cNvSpPr>
          <p:nvPr>
            <p:ph type="title" idx="4294967295"/>
          </p:nvPr>
        </p:nvSpPr>
        <p:spPr>
          <a:xfrm flipH="1">
            <a:off x="5761190" y="814105"/>
            <a:ext cx="3283741" cy="16544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accent3"/>
                </a:solidFill>
              </a:rPr>
              <a:t>Provides money towards college tuition, in federal student loans.</a:t>
            </a:r>
            <a:endParaRPr sz="2400" dirty="0">
              <a:solidFill>
                <a:schemeClr val="accent3"/>
              </a:solidFill>
            </a:endParaRPr>
          </a:p>
        </p:txBody>
      </p:sp>
      <p:sp>
        <p:nvSpPr>
          <p:cNvPr id="3331" name="Google Shape;3331;p96"/>
          <p:cNvSpPr txBox="1">
            <a:spLocks noGrp="1"/>
          </p:cNvSpPr>
          <p:nvPr>
            <p:ph type="title" idx="4294967295"/>
          </p:nvPr>
        </p:nvSpPr>
        <p:spPr>
          <a:xfrm flipH="1">
            <a:off x="5751578" y="2611607"/>
            <a:ext cx="3283740" cy="2076611"/>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dirty="0">
                <a:solidFill>
                  <a:schemeClr val="accent4"/>
                </a:solidFill>
              </a:rPr>
              <a:t>Opens the opportunity for you to be given grants and scholarships (which you do not have to pay back)</a:t>
            </a:r>
            <a:endParaRPr sz="2400" dirty="0">
              <a:solidFill>
                <a:schemeClr val="accent4"/>
              </a:solidFill>
            </a:endParaRPr>
          </a:p>
        </p:txBody>
      </p:sp>
      <p:sp>
        <p:nvSpPr>
          <p:cNvPr id="3336" name="Google Shape;3336;p96"/>
          <p:cNvSpPr/>
          <p:nvPr/>
        </p:nvSpPr>
        <p:spPr>
          <a:xfrm>
            <a:off x="4822650" y="1572179"/>
            <a:ext cx="902375" cy="473200"/>
          </a:xfrm>
          <a:custGeom>
            <a:avLst/>
            <a:gdLst/>
            <a:ahLst/>
            <a:cxnLst/>
            <a:rect l="l" t="t" r="r" b="b"/>
            <a:pathLst>
              <a:path w="36095" h="18928" extrusionOk="0">
                <a:moveTo>
                  <a:pt x="0" y="18928"/>
                </a:moveTo>
                <a:cubicBezTo>
                  <a:pt x="2406" y="15920"/>
                  <a:pt x="8422" y="3554"/>
                  <a:pt x="14438" y="880"/>
                </a:cubicBezTo>
                <a:cubicBezTo>
                  <a:pt x="20454" y="-1794"/>
                  <a:pt x="32486" y="2552"/>
                  <a:pt x="36095" y="2886"/>
                </a:cubicBezTo>
              </a:path>
            </a:pathLst>
          </a:custGeom>
          <a:noFill/>
          <a:ln w="19050" cap="flat" cmpd="sng">
            <a:solidFill>
              <a:schemeClr val="dk2"/>
            </a:solidFill>
            <a:prstDash val="dash"/>
            <a:round/>
            <a:headEnd type="none" w="med" len="med"/>
            <a:tailEnd type="none" w="med" len="med"/>
          </a:ln>
        </p:spPr>
        <p:txBody>
          <a:bodyPr/>
          <a:lstStyle/>
          <a:p>
            <a:endParaRPr lang="en-US"/>
          </a:p>
        </p:txBody>
      </p:sp>
      <p:sp>
        <p:nvSpPr>
          <p:cNvPr id="3337" name="Google Shape;3337;p96"/>
          <p:cNvSpPr/>
          <p:nvPr/>
        </p:nvSpPr>
        <p:spPr>
          <a:xfrm>
            <a:off x="4729775" y="2030350"/>
            <a:ext cx="122950" cy="115550"/>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96"/>
          <p:cNvSpPr/>
          <p:nvPr/>
        </p:nvSpPr>
        <p:spPr>
          <a:xfrm>
            <a:off x="3368863" y="1428866"/>
            <a:ext cx="1072788" cy="536275"/>
          </a:xfrm>
          <a:custGeom>
            <a:avLst/>
            <a:gdLst/>
            <a:ahLst/>
            <a:cxnLst/>
            <a:rect l="l" t="t" r="r" b="b"/>
            <a:pathLst>
              <a:path w="37699" h="21451" extrusionOk="0">
                <a:moveTo>
                  <a:pt x="37699" y="21451"/>
                </a:moveTo>
                <a:cubicBezTo>
                  <a:pt x="36229" y="18510"/>
                  <a:pt x="33020" y="7348"/>
                  <a:pt x="28876" y="3805"/>
                </a:cubicBezTo>
                <a:cubicBezTo>
                  <a:pt x="24732" y="263"/>
                  <a:pt x="17647" y="-339"/>
                  <a:pt x="12834" y="196"/>
                </a:cubicBezTo>
                <a:cubicBezTo>
                  <a:pt x="8021" y="731"/>
                  <a:pt x="2139" y="5877"/>
                  <a:pt x="0" y="7013"/>
                </a:cubicBezTo>
              </a:path>
            </a:pathLst>
          </a:custGeom>
          <a:noFill/>
          <a:ln w="19050" cap="flat" cmpd="sng">
            <a:solidFill>
              <a:schemeClr val="dk2"/>
            </a:solidFill>
            <a:prstDash val="dash"/>
            <a:round/>
            <a:headEnd type="none" w="med" len="med"/>
            <a:tailEnd type="none" w="med" len="med"/>
          </a:ln>
        </p:spPr>
        <p:txBody>
          <a:bodyPr/>
          <a:lstStyle/>
          <a:p>
            <a:endParaRPr lang="en-US"/>
          </a:p>
        </p:txBody>
      </p:sp>
      <p:sp>
        <p:nvSpPr>
          <p:cNvPr id="3339" name="Google Shape;3339;p96"/>
          <p:cNvSpPr/>
          <p:nvPr/>
        </p:nvSpPr>
        <p:spPr>
          <a:xfrm>
            <a:off x="4402625" y="1965150"/>
            <a:ext cx="93675" cy="103525"/>
          </a:xfrm>
          <a:custGeom>
            <a:avLst/>
            <a:gdLst/>
            <a:ahLst/>
            <a:cxnLst/>
            <a:rect l="l" t="t" r="r" b="b"/>
            <a:pathLst>
              <a:path w="3747" h="4141" extrusionOk="0">
                <a:moveTo>
                  <a:pt x="1926" y="838"/>
                </a:moveTo>
                <a:cubicBezTo>
                  <a:pt x="1989" y="859"/>
                  <a:pt x="2030" y="859"/>
                  <a:pt x="2114" y="880"/>
                </a:cubicBezTo>
                <a:cubicBezTo>
                  <a:pt x="2198" y="900"/>
                  <a:pt x="2261" y="963"/>
                  <a:pt x="2344" y="1005"/>
                </a:cubicBezTo>
                <a:cubicBezTo>
                  <a:pt x="2428" y="1089"/>
                  <a:pt x="2512" y="1152"/>
                  <a:pt x="2554" y="1214"/>
                </a:cubicBezTo>
                <a:cubicBezTo>
                  <a:pt x="2658" y="1361"/>
                  <a:pt x="2742" y="1507"/>
                  <a:pt x="2826" y="1675"/>
                </a:cubicBezTo>
                <a:cubicBezTo>
                  <a:pt x="2867" y="1779"/>
                  <a:pt x="2888" y="1905"/>
                  <a:pt x="2888" y="2009"/>
                </a:cubicBezTo>
                <a:lnTo>
                  <a:pt x="2888" y="2323"/>
                </a:lnTo>
                <a:cubicBezTo>
                  <a:pt x="2867" y="2365"/>
                  <a:pt x="2867" y="2449"/>
                  <a:pt x="2846" y="2512"/>
                </a:cubicBezTo>
                <a:cubicBezTo>
                  <a:pt x="2784" y="2616"/>
                  <a:pt x="2742" y="2679"/>
                  <a:pt x="2679" y="2784"/>
                </a:cubicBezTo>
                <a:lnTo>
                  <a:pt x="2449" y="3035"/>
                </a:lnTo>
                <a:cubicBezTo>
                  <a:pt x="2323" y="3139"/>
                  <a:pt x="2156" y="3202"/>
                  <a:pt x="2010" y="3286"/>
                </a:cubicBezTo>
                <a:cubicBezTo>
                  <a:pt x="1905" y="3307"/>
                  <a:pt x="1800" y="3369"/>
                  <a:pt x="1696" y="3390"/>
                </a:cubicBezTo>
                <a:lnTo>
                  <a:pt x="1528" y="3390"/>
                </a:lnTo>
                <a:cubicBezTo>
                  <a:pt x="1486" y="3390"/>
                  <a:pt x="1424" y="3369"/>
                  <a:pt x="1361" y="3349"/>
                </a:cubicBezTo>
                <a:cubicBezTo>
                  <a:pt x="1298" y="3307"/>
                  <a:pt x="1277" y="3286"/>
                  <a:pt x="1214" y="3265"/>
                </a:cubicBezTo>
                <a:lnTo>
                  <a:pt x="1068" y="3097"/>
                </a:lnTo>
                <a:cubicBezTo>
                  <a:pt x="963" y="2972"/>
                  <a:pt x="859" y="2825"/>
                  <a:pt x="775" y="2658"/>
                </a:cubicBezTo>
                <a:cubicBezTo>
                  <a:pt x="754" y="2574"/>
                  <a:pt x="733" y="2512"/>
                  <a:pt x="733" y="2449"/>
                </a:cubicBezTo>
                <a:cubicBezTo>
                  <a:pt x="754" y="2323"/>
                  <a:pt x="754" y="2240"/>
                  <a:pt x="754" y="2135"/>
                </a:cubicBezTo>
                <a:cubicBezTo>
                  <a:pt x="754" y="2093"/>
                  <a:pt x="775" y="2030"/>
                  <a:pt x="817" y="1988"/>
                </a:cubicBezTo>
                <a:cubicBezTo>
                  <a:pt x="859" y="1905"/>
                  <a:pt x="880" y="1821"/>
                  <a:pt x="963" y="1758"/>
                </a:cubicBezTo>
                <a:lnTo>
                  <a:pt x="1110" y="1591"/>
                </a:lnTo>
                <a:cubicBezTo>
                  <a:pt x="1277" y="1486"/>
                  <a:pt x="1403" y="1382"/>
                  <a:pt x="1570" y="1298"/>
                </a:cubicBezTo>
                <a:cubicBezTo>
                  <a:pt x="1717" y="1193"/>
                  <a:pt x="1800" y="1005"/>
                  <a:pt x="1717" y="859"/>
                </a:cubicBezTo>
                <a:cubicBezTo>
                  <a:pt x="1779" y="859"/>
                  <a:pt x="1821" y="838"/>
                  <a:pt x="1842" y="838"/>
                </a:cubicBezTo>
                <a:close/>
                <a:moveTo>
                  <a:pt x="2010" y="1"/>
                </a:moveTo>
                <a:cubicBezTo>
                  <a:pt x="1884" y="1"/>
                  <a:pt x="1779" y="22"/>
                  <a:pt x="1675" y="43"/>
                </a:cubicBezTo>
                <a:cubicBezTo>
                  <a:pt x="1445" y="105"/>
                  <a:pt x="1194" y="231"/>
                  <a:pt x="984" y="336"/>
                </a:cubicBezTo>
                <a:lnTo>
                  <a:pt x="440" y="649"/>
                </a:lnTo>
                <a:lnTo>
                  <a:pt x="126" y="880"/>
                </a:lnTo>
                <a:cubicBezTo>
                  <a:pt x="85" y="942"/>
                  <a:pt x="43" y="984"/>
                  <a:pt x="22" y="1047"/>
                </a:cubicBezTo>
                <a:cubicBezTo>
                  <a:pt x="1" y="1152"/>
                  <a:pt x="1" y="1256"/>
                  <a:pt x="43" y="1319"/>
                </a:cubicBezTo>
                <a:cubicBezTo>
                  <a:pt x="105" y="1403"/>
                  <a:pt x="189" y="1465"/>
                  <a:pt x="252" y="1507"/>
                </a:cubicBezTo>
                <a:cubicBezTo>
                  <a:pt x="210" y="1612"/>
                  <a:pt x="147" y="1737"/>
                  <a:pt x="105" y="1842"/>
                </a:cubicBezTo>
                <a:cubicBezTo>
                  <a:pt x="85" y="1926"/>
                  <a:pt x="85" y="2009"/>
                  <a:pt x="85" y="2093"/>
                </a:cubicBezTo>
                <a:lnTo>
                  <a:pt x="85" y="2302"/>
                </a:lnTo>
                <a:cubicBezTo>
                  <a:pt x="85" y="2449"/>
                  <a:pt x="105" y="2595"/>
                  <a:pt x="126" y="2742"/>
                </a:cubicBezTo>
                <a:cubicBezTo>
                  <a:pt x="147" y="2867"/>
                  <a:pt x="231" y="2993"/>
                  <a:pt x="294" y="3097"/>
                </a:cubicBezTo>
                <a:cubicBezTo>
                  <a:pt x="357" y="3244"/>
                  <a:pt x="440" y="3349"/>
                  <a:pt x="524" y="3474"/>
                </a:cubicBezTo>
                <a:cubicBezTo>
                  <a:pt x="545" y="3579"/>
                  <a:pt x="629" y="3683"/>
                  <a:pt x="733" y="3788"/>
                </a:cubicBezTo>
                <a:cubicBezTo>
                  <a:pt x="838" y="3893"/>
                  <a:pt x="942" y="3955"/>
                  <a:pt x="1068" y="3997"/>
                </a:cubicBezTo>
                <a:cubicBezTo>
                  <a:pt x="1214" y="4060"/>
                  <a:pt x="1361" y="4102"/>
                  <a:pt x="1507" y="4123"/>
                </a:cubicBezTo>
                <a:cubicBezTo>
                  <a:pt x="1559" y="4136"/>
                  <a:pt x="1611" y="4141"/>
                  <a:pt x="1663" y="4141"/>
                </a:cubicBezTo>
                <a:cubicBezTo>
                  <a:pt x="1779" y="4141"/>
                  <a:pt x="1894" y="4116"/>
                  <a:pt x="2010" y="4102"/>
                </a:cubicBezTo>
                <a:cubicBezTo>
                  <a:pt x="2156" y="4081"/>
                  <a:pt x="2302" y="3997"/>
                  <a:pt x="2428" y="3934"/>
                </a:cubicBezTo>
                <a:cubicBezTo>
                  <a:pt x="2554" y="3893"/>
                  <a:pt x="2658" y="3851"/>
                  <a:pt x="2763" y="3767"/>
                </a:cubicBezTo>
                <a:cubicBezTo>
                  <a:pt x="2867" y="3683"/>
                  <a:pt x="3014" y="3600"/>
                  <a:pt x="3098" y="3495"/>
                </a:cubicBezTo>
                <a:cubicBezTo>
                  <a:pt x="3244" y="3390"/>
                  <a:pt x="3307" y="3265"/>
                  <a:pt x="3432" y="3139"/>
                </a:cubicBezTo>
                <a:cubicBezTo>
                  <a:pt x="3579" y="2909"/>
                  <a:pt x="3704" y="2616"/>
                  <a:pt x="3746" y="2323"/>
                </a:cubicBezTo>
                <a:lnTo>
                  <a:pt x="3746" y="1905"/>
                </a:lnTo>
                <a:cubicBezTo>
                  <a:pt x="3704" y="1737"/>
                  <a:pt x="3683" y="1570"/>
                  <a:pt x="3621" y="1403"/>
                </a:cubicBezTo>
                <a:cubicBezTo>
                  <a:pt x="3516" y="1152"/>
                  <a:pt x="3390" y="880"/>
                  <a:pt x="3223" y="670"/>
                </a:cubicBezTo>
                <a:cubicBezTo>
                  <a:pt x="3139" y="566"/>
                  <a:pt x="3056" y="503"/>
                  <a:pt x="2951" y="377"/>
                </a:cubicBezTo>
                <a:cubicBezTo>
                  <a:pt x="2805" y="252"/>
                  <a:pt x="2658" y="168"/>
                  <a:pt x="2491" y="105"/>
                </a:cubicBezTo>
                <a:cubicBezTo>
                  <a:pt x="2344" y="43"/>
                  <a:pt x="2219" y="22"/>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96"/>
          <p:cNvSpPr/>
          <p:nvPr/>
        </p:nvSpPr>
        <p:spPr>
          <a:xfrm>
            <a:off x="3832173" y="2919675"/>
            <a:ext cx="478152" cy="1141254"/>
          </a:xfrm>
          <a:custGeom>
            <a:avLst/>
            <a:gdLst/>
            <a:ahLst/>
            <a:cxnLst/>
            <a:rect l="l" t="t" r="r" b="b"/>
            <a:pathLst>
              <a:path w="31283" h="24664" extrusionOk="0">
                <a:moveTo>
                  <a:pt x="31283" y="0"/>
                </a:moveTo>
                <a:cubicBezTo>
                  <a:pt x="29746" y="3175"/>
                  <a:pt x="27272" y="14939"/>
                  <a:pt x="22058" y="19050"/>
                </a:cubicBezTo>
                <a:cubicBezTo>
                  <a:pt x="16844" y="23161"/>
                  <a:pt x="3676" y="23728"/>
                  <a:pt x="0" y="24664"/>
                </a:cubicBezTo>
              </a:path>
            </a:pathLst>
          </a:custGeom>
          <a:noFill/>
          <a:ln w="19050" cap="flat" cmpd="sng">
            <a:solidFill>
              <a:schemeClr val="dk2"/>
            </a:solidFill>
            <a:prstDash val="dash"/>
            <a:round/>
            <a:headEnd type="none" w="med" len="med"/>
            <a:tailEnd type="none" w="med" len="med"/>
          </a:ln>
        </p:spPr>
        <p:txBody>
          <a:bodyPr/>
          <a:lstStyle/>
          <a:p>
            <a:endParaRPr lang="en-US"/>
          </a:p>
        </p:txBody>
      </p:sp>
      <p:sp>
        <p:nvSpPr>
          <p:cNvPr id="3341" name="Google Shape;3341;p96"/>
          <p:cNvSpPr/>
          <p:nvPr/>
        </p:nvSpPr>
        <p:spPr>
          <a:xfrm>
            <a:off x="4258400" y="2813325"/>
            <a:ext cx="116675" cy="106350"/>
          </a:xfrm>
          <a:custGeom>
            <a:avLst/>
            <a:gdLst/>
            <a:ahLst/>
            <a:cxnLst/>
            <a:rect l="l" t="t" r="r" b="b"/>
            <a:pathLst>
              <a:path w="4667" h="4254" extrusionOk="0">
                <a:moveTo>
                  <a:pt x="2407" y="775"/>
                </a:moveTo>
                <a:cubicBezTo>
                  <a:pt x="2490" y="796"/>
                  <a:pt x="2532" y="796"/>
                  <a:pt x="2616" y="817"/>
                </a:cubicBezTo>
                <a:cubicBezTo>
                  <a:pt x="2762" y="900"/>
                  <a:pt x="2930" y="984"/>
                  <a:pt x="3055" y="1089"/>
                </a:cubicBezTo>
                <a:cubicBezTo>
                  <a:pt x="3243" y="1235"/>
                  <a:pt x="3432" y="1403"/>
                  <a:pt x="3578" y="1612"/>
                </a:cubicBezTo>
                <a:cubicBezTo>
                  <a:pt x="3683" y="1737"/>
                  <a:pt x="3767" y="1905"/>
                  <a:pt x="3808" y="2030"/>
                </a:cubicBezTo>
                <a:cubicBezTo>
                  <a:pt x="3850" y="2114"/>
                  <a:pt x="3871" y="2219"/>
                  <a:pt x="3892" y="2281"/>
                </a:cubicBezTo>
                <a:cubicBezTo>
                  <a:pt x="3934" y="2449"/>
                  <a:pt x="3934" y="2553"/>
                  <a:pt x="3892" y="2637"/>
                </a:cubicBezTo>
                <a:cubicBezTo>
                  <a:pt x="3871" y="2700"/>
                  <a:pt x="3871" y="2804"/>
                  <a:pt x="3829" y="2888"/>
                </a:cubicBezTo>
                <a:cubicBezTo>
                  <a:pt x="3787" y="2951"/>
                  <a:pt x="3767" y="2972"/>
                  <a:pt x="3746" y="3014"/>
                </a:cubicBezTo>
                <a:lnTo>
                  <a:pt x="3578" y="3181"/>
                </a:lnTo>
                <a:cubicBezTo>
                  <a:pt x="3453" y="3286"/>
                  <a:pt x="3327" y="3369"/>
                  <a:pt x="3160" y="3411"/>
                </a:cubicBezTo>
                <a:cubicBezTo>
                  <a:pt x="2992" y="3495"/>
                  <a:pt x="2783" y="3537"/>
                  <a:pt x="2595" y="3579"/>
                </a:cubicBezTo>
                <a:cubicBezTo>
                  <a:pt x="2490" y="3589"/>
                  <a:pt x="2386" y="3594"/>
                  <a:pt x="2281" y="3594"/>
                </a:cubicBezTo>
                <a:cubicBezTo>
                  <a:pt x="2176" y="3594"/>
                  <a:pt x="2072" y="3589"/>
                  <a:pt x="1967" y="3579"/>
                </a:cubicBezTo>
                <a:cubicBezTo>
                  <a:pt x="1779" y="3537"/>
                  <a:pt x="1632" y="3495"/>
                  <a:pt x="1465" y="3432"/>
                </a:cubicBezTo>
                <a:cubicBezTo>
                  <a:pt x="1360" y="3390"/>
                  <a:pt x="1277" y="3328"/>
                  <a:pt x="1214" y="3286"/>
                </a:cubicBezTo>
                <a:cubicBezTo>
                  <a:pt x="1109" y="3202"/>
                  <a:pt x="1026" y="3097"/>
                  <a:pt x="942" y="3014"/>
                </a:cubicBezTo>
                <a:cubicBezTo>
                  <a:pt x="858" y="2909"/>
                  <a:pt x="795" y="2783"/>
                  <a:pt x="733" y="2679"/>
                </a:cubicBezTo>
                <a:cubicBezTo>
                  <a:pt x="691" y="2553"/>
                  <a:pt x="649" y="2428"/>
                  <a:pt x="628" y="2281"/>
                </a:cubicBezTo>
                <a:lnTo>
                  <a:pt x="628" y="2009"/>
                </a:lnTo>
                <a:cubicBezTo>
                  <a:pt x="649" y="1821"/>
                  <a:pt x="712" y="1633"/>
                  <a:pt x="774" y="1444"/>
                </a:cubicBezTo>
                <a:cubicBezTo>
                  <a:pt x="858" y="1277"/>
                  <a:pt x="963" y="1110"/>
                  <a:pt x="1088" y="921"/>
                </a:cubicBezTo>
                <a:cubicBezTo>
                  <a:pt x="1130" y="900"/>
                  <a:pt x="1151" y="838"/>
                  <a:pt x="1172" y="817"/>
                </a:cubicBezTo>
                <a:cubicBezTo>
                  <a:pt x="1193" y="859"/>
                  <a:pt x="1235" y="879"/>
                  <a:pt x="1277" y="900"/>
                </a:cubicBezTo>
                <a:cubicBezTo>
                  <a:pt x="1325" y="937"/>
                  <a:pt x="1388" y="959"/>
                  <a:pt x="1449" y="959"/>
                </a:cubicBezTo>
                <a:cubicBezTo>
                  <a:pt x="1492" y="959"/>
                  <a:pt x="1535" y="948"/>
                  <a:pt x="1570" y="921"/>
                </a:cubicBezTo>
                <a:cubicBezTo>
                  <a:pt x="1590" y="921"/>
                  <a:pt x="1611" y="900"/>
                  <a:pt x="1611" y="900"/>
                </a:cubicBezTo>
                <a:cubicBezTo>
                  <a:pt x="1611" y="1005"/>
                  <a:pt x="1695" y="1110"/>
                  <a:pt x="1800" y="1131"/>
                </a:cubicBezTo>
                <a:cubicBezTo>
                  <a:pt x="1822" y="1138"/>
                  <a:pt x="1846" y="1141"/>
                  <a:pt x="1869" y="1141"/>
                </a:cubicBezTo>
                <a:cubicBezTo>
                  <a:pt x="1980" y="1141"/>
                  <a:pt x="2096" y="1066"/>
                  <a:pt x="2114" y="963"/>
                </a:cubicBezTo>
                <a:cubicBezTo>
                  <a:pt x="2114" y="900"/>
                  <a:pt x="2135" y="817"/>
                  <a:pt x="2135" y="775"/>
                </a:cubicBezTo>
                <a:close/>
                <a:moveTo>
                  <a:pt x="1590" y="1"/>
                </a:moveTo>
                <a:cubicBezTo>
                  <a:pt x="1528" y="1"/>
                  <a:pt x="1423" y="42"/>
                  <a:pt x="1339" y="63"/>
                </a:cubicBezTo>
                <a:cubicBezTo>
                  <a:pt x="1235" y="84"/>
                  <a:pt x="1151" y="147"/>
                  <a:pt x="1067" y="189"/>
                </a:cubicBezTo>
                <a:cubicBezTo>
                  <a:pt x="900" y="315"/>
                  <a:pt x="733" y="524"/>
                  <a:pt x="586" y="712"/>
                </a:cubicBezTo>
                <a:cubicBezTo>
                  <a:pt x="440" y="900"/>
                  <a:pt x="335" y="1089"/>
                  <a:pt x="230" y="1298"/>
                </a:cubicBezTo>
                <a:cubicBezTo>
                  <a:pt x="126" y="1528"/>
                  <a:pt x="63" y="1758"/>
                  <a:pt x="21" y="2030"/>
                </a:cubicBezTo>
                <a:cubicBezTo>
                  <a:pt x="0" y="2260"/>
                  <a:pt x="21" y="2491"/>
                  <a:pt x="105" y="2700"/>
                </a:cubicBezTo>
                <a:cubicBezTo>
                  <a:pt x="168" y="2930"/>
                  <a:pt x="293" y="3181"/>
                  <a:pt x="419" y="3369"/>
                </a:cubicBezTo>
                <a:cubicBezTo>
                  <a:pt x="502" y="3453"/>
                  <a:pt x="544" y="3537"/>
                  <a:pt x="649" y="3620"/>
                </a:cubicBezTo>
                <a:cubicBezTo>
                  <a:pt x="733" y="3704"/>
                  <a:pt x="837" y="3788"/>
                  <a:pt x="921" y="3851"/>
                </a:cubicBezTo>
                <a:cubicBezTo>
                  <a:pt x="1005" y="3913"/>
                  <a:pt x="1109" y="3955"/>
                  <a:pt x="1172" y="4018"/>
                </a:cubicBezTo>
                <a:cubicBezTo>
                  <a:pt x="1318" y="4060"/>
                  <a:pt x="1444" y="4123"/>
                  <a:pt x="1570" y="4144"/>
                </a:cubicBezTo>
                <a:cubicBezTo>
                  <a:pt x="1779" y="4185"/>
                  <a:pt x="2009" y="4227"/>
                  <a:pt x="2260" y="4248"/>
                </a:cubicBezTo>
                <a:cubicBezTo>
                  <a:pt x="2301" y="4252"/>
                  <a:pt x="2342" y="4254"/>
                  <a:pt x="2384" y="4254"/>
                </a:cubicBezTo>
                <a:cubicBezTo>
                  <a:pt x="2579" y="4254"/>
                  <a:pt x="2786" y="4216"/>
                  <a:pt x="2992" y="4164"/>
                </a:cubicBezTo>
                <a:cubicBezTo>
                  <a:pt x="3223" y="4123"/>
                  <a:pt x="3432" y="4039"/>
                  <a:pt x="3620" y="3955"/>
                </a:cubicBezTo>
                <a:cubicBezTo>
                  <a:pt x="3829" y="3851"/>
                  <a:pt x="4039" y="3725"/>
                  <a:pt x="4206" y="3558"/>
                </a:cubicBezTo>
                <a:cubicBezTo>
                  <a:pt x="4373" y="3411"/>
                  <a:pt x="4478" y="3202"/>
                  <a:pt x="4562" y="2993"/>
                </a:cubicBezTo>
                <a:cubicBezTo>
                  <a:pt x="4583" y="2888"/>
                  <a:pt x="4603" y="2763"/>
                  <a:pt x="4624" y="2658"/>
                </a:cubicBezTo>
                <a:cubicBezTo>
                  <a:pt x="4666" y="2553"/>
                  <a:pt x="4666" y="2407"/>
                  <a:pt x="4624" y="2302"/>
                </a:cubicBezTo>
                <a:cubicBezTo>
                  <a:pt x="4603" y="2135"/>
                  <a:pt x="4583" y="1947"/>
                  <a:pt x="4499" y="1779"/>
                </a:cubicBezTo>
                <a:cubicBezTo>
                  <a:pt x="4457" y="1612"/>
                  <a:pt x="4373" y="1444"/>
                  <a:pt x="4269" y="1298"/>
                </a:cubicBezTo>
                <a:cubicBezTo>
                  <a:pt x="4164" y="1131"/>
                  <a:pt x="4039" y="1005"/>
                  <a:pt x="3892" y="859"/>
                </a:cubicBezTo>
                <a:cubicBezTo>
                  <a:pt x="3767" y="691"/>
                  <a:pt x="3620" y="566"/>
                  <a:pt x="3453" y="461"/>
                </a:cubicBezTo>
                <a:cubicBezTo>
                  <a:pt x="3327" y="356"/>
                  <a:pt x="3160" y="273"/>
                  <a:pt x="3013" y="189"/>
                </a:cubicBezTo>
                <a:cubicBezTo>
                  <a:pt x="2909" y="147"/>
                  <a:pt x="2804" y="126"/>
                  <a:pt x="2699" y="63"/>
                </a:cubicBezTo>
                <a:cubicBezTo>
                  <a:pt x="2595" y="42"/>
                  <a:pt x="2490" y="42"/>
                  <a:pt x="2365" y="22"/>
                </a:cubicBezTo>
                <a:cubicBezTo>
                  <a:pt x="2197" y="22"/>
                  <a:pt x="2009" y="22"/>
                  <a:pt x="1862" y="63"/>
                </a:cubicBezTo>
                <a:cubicBezTo>
                  <a:pt x="1842" y="63"/>
                  <a:pt x="1842" y="42"/>
                  <a:pt x="1800" y="42"/>
                </a:cubicBezTo>
                <a:cubicBezTo>
                  <a:pt x="1758" y="1"/>
                  <a:pt x="1674" y="1"/>
                  <a:pt x="1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96"/>
          <p:cNvSpPr/>
          <p:nvPr/>
        </p:nvSpPr>
        <p:spPr>
          <a:xfrm>
            <a:off x="4817650" y="2809375"/>
            <a:ext cx="862250" cy="753425"/>
          </a:xfrm>
          <a:custGeom>
            <a:avLst/>
            <a:gdLst/>
            <a:ahLst/>
            <a:cxnLst/>
            <a:rect l="l" t="t" r="r" b="b"/>
            <a:pathLst>
              <a:path w="34490" h="30137" extrusionOk="0">
                <a:moveTo>
                  <a:pt x="0" y="0"/>
                </a:moveTo>
                <a:cubicBezTo>
                  <a:pt x="1604" y="4044"/>
                  <a:pt x="6216" y="19251"/>
                  <a:pt x="9625" y="24264"/>
                </a:cubicBezTo>
                <a:cubicBezTo>
                  <a:pt x="13034" y="29277"/>
                  <a:pt x="16309" y="29845"/>
                  <a:pt x="20453" y="30079"/>
                </a:cubicBezTo>
                <a:cubicBezTo>
                  <a:pt x="24597" y="30313"/>
                  <a:pt x="32151" y="26402"/>
                  <a:pt x="34490" y="25667"/>
                </a:cubicBezTo>
              </a:path>
            </a:pathLst>
          </a:custGeom>
          <a:noFill/>
          <a:ln w="19050" cap="flat" cmpd="sng">
            <a:solidFill>
              <a:schemeClr val="dk2"/>
            </a:solidFill>
            <a:prstDash val="dash"/>
            <a:round/>
            <a:headEnd type="none" w="med" len="med"/>
            <a:tailEnd type="none" w="med" len="med"/>
          </a:ln>
        </p:spPr>
        <p:txBody>
          <a:bodyPr/>
          <a:lstStyle/>
          <a:p>
            <a:endParaRPr lang="en-US"/>
          </a:p>
        </p:txBody>
      </p:sp>
      <p:sp>
        <p:nvSpPr>
          <p:cNvPr id="3343" name="Google Shape;3343;p96"/>
          <p:cNvSpPr/>
          <p:nvPr/>
        </p:nvSpPr>
        <p:spPr>
          <a:xfrm>
            <a:off x="4729775" y="2693825"/>
            <a:ext cx="122950" cy="115550"/>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3324;p96">
            <a:extLst>
              <a:ext uri="{FF2B5EF4-FFF2-40B4-BE49-F238E27FC236}">
                <a16:creationId xmlns:a16="http://schemas.microsoft.com/office/drawing/2014/main" id="{171702C4-223C-7B82-F77B-C260980D9482}"/>
              </a:ext>
            </a:extLst>
          </p:cNvPr>
          <p:cNvSpPr txBox="1">
            <a:spLocks/>
          </p:cNvSpPr>
          <p:nvPr/>
        </p:nvSpPr>
        <p:spPr>
          <a:xfrm flipH="1">
            <a:off x="274191" y="2465033"/>
            <a:ext cx="3103039" cy="1065144"/>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28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n-US" sz="2500" dirty="0">
                <a:solidFill>
                  <a:schemeClr val="tx2">
                    <a:lumMod val="25000"/>
                    <a:lumOff val="75000"/>
                  </a:schemeClr>
                </a:solidFill>
              </a:rPr>
              <a:t>Makes it easier to request a loan for college</a:t>
            </a:r>
          </a:p>
        </p:txBody>
      </p:sp>
      <p:sp>
        <p:nvSpPr>
          <p:cNvPr id="3" name="Google Shape;3338;p96">
            <a:extLst>
              <a:ext uri="{FF2B5EF4-FFF2-40B4-BE49-F238E27FC236}">
                <a16:creationId xmlns:a16="http://schemas.microsoft.com/office/drawing/2014/main" id="{F87FEED3-0C41-D96B-4B2C-AAB90B42980C}"/>
              </a:ext>
            </a:extLst>
          </p:cNvPr>
          <p:cNvSpPr/>
          <p:nvPr/>
        </p:nvSpPr>
        <p:spPr>
          <a:xfrm rot="9496449" flipH="1" flipV="1">
            <a:off x="3239540" y="2245733"/>
            <a:ext cx="1125686" cy="419994"/>
          </a:xfrm>
          <a:custGeom>
            <a:avLst/>
            <a:gdLst/>
            <a:ahLst/>
            <a:cxnLst/>
            <a:rect l="l" t="t" r="r" b="b"/>
            <a:pathLst>
              <a:path w="37699" h="21451" extrusionOk="0">
                <a:moveTo>
                  <a:pt x="37699" y="21451"/>
                </a:moveTo>
                <a:cubicBezTo>
                  <a:pt x="36229" y="18510"/>
                  <a:pt x="33020" y="7348"/>
                  <a:pt x="28876" y="3805"/>
                </a:cubicBezTo>
                <a:cubicBezTo>
                  <a:pt x="24732" y="263"/>
                  <a:pt x="17647" y="-339"/>
                  <a:pt x="12834" y="196"/>
                </a:cubicBezTo>
                <a:cubicBezTo>
                  <a:pt x="8021" y="731"/>
                  <a:pt x="2139" y="5877"/>
                  <a:pt x="0" y="7013"/>
                </a:cubicBezTo>
              </a:path>
            </a:pathLst>
          </a:custGeom>
          <a:noFill/>
          <a:ln w="19050" cap="flat" cmpd="sng">
            <a:solidFill>
              <a:schemeClr val="dk2"/>
            </a:solidFill>
            <a:prstDash val="dash"/>
            <a:round/>
            <a:headEnd type="none" w="med" len="med"/>
            <a:tailEnd type="none" w="med" len="med"/>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57"/>
          <p:cNvSpPr txBox="1">
            <a:spLocks noGrp="1"/>
          </p:cNvSpPr>
          <p:nvPr>
            <p:ph type="title"/>
          </p:nvPr>
        </p:nvSpPr>
        <p:spPr>
          <a:xfrm>
            <a:off x="310412" y="793011"/>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dirty="0"/>
              <a:t>What is a FSAID and why complete it now?</a:t>
            </a:r>
            <a:endParaRPr dirty="0"/>
          </a:p>
        </p:txBody>
      </p:sp>
      <p:sp>
        <p:nvSpPr>
          <p:cNvPr id="950" name="Google Shape;950;p57"/>
          <p:cNvSpPr txBox="1">
            <a:spLocks noGrp="1"/>
          </p:cNvSpPr>
          <p:nvPr>
            <p:ph type="body" idx="1"/>
          </p:nvPr>
        </p:nvSpPr>
        <p:spPr>
          <a:xfrm>
            <a:off x="574064" y="1606563"/>
            <a:ext cx="7995872" cy="3364348"/>
          </a:xfrm>
          <a:prstGeom prst="rect">
            <a:avLst/>
          </a:prstGeom>
        </p:spPr>
        <p:txBody>
          <a:bodyPr spcFirstLastPara="1" wrap="square" lIns="91425" tIns="91425" rIns="91425" bIns="91425" anchor="t" anchorCtr="0">
            <a:noAutofit/>
          </a:bodyPr>
          <a:lstStyle/>
          <a:p>
            <a:r>
              <a:rPr lang="en-US" sz="1600" dirty="0"/>
              <a:t>A FSAID (Federal Student Aid Identification) is necessary to complete because it acts like  your “electronic signature” for anything concerning a FAFSA Application</a:t>
            </a:r>
          </a:p>
          <a:p>
            <a:endParaRPr lang="en-US" sz="1600" dirty="0"/>
          </a:p>
          <a:p>
            <a:r>
              <a:rPr lang="en-US" sz="1600" dirty="0"/>
              <a:t>Your FSA ID is </a:t>
            </a:r>
            <a:r>
              <a:rPr lang="en-US" sz="1600" u="sng" dirty="0"/>
              <a:t>required</a:t>
            </a:r>
            <a:r>
              <a:rPr lang="en-US" sz="1600" dirty="0"/>
              <a:t> to submit a FAFSA- For you  &amp; 1 parent.</a:t>
            </a:r>
          </a:p>
          <a:p>
            <a:pPr marL="152400" indent="0">
              <a:buNone/>
            </a:pPr>
            <a:endParaRPr lang="en-US" sz="1600" dirty="0"/>
          </a:p>
          <a:p>
            <a:r>
              <a:rPr lang="en-US" sz="1600" dirty="0"/>
              <a:t>Your FSAID takes up to 3 days to finally be processed. Therefore, if you complete it early you won’t have to worry about waiting when filling out your FAFSA later.</a:t>
            </a:r>
          </a:p>
          <a:p>
            <a:endParaRPr lang="en-US" sz="1600" dirty="0"/>
          </a:p>
          <a:p>
            <a:r>
              <a:rPr lang="en-US" sz="1600" dirty="0"/>
              <a:t>The faster you complete your FAFSA, the faster you will attain more opportunities to scholarships, grants, and student aid.</a:t>
            </a:r>
          </a:p>
          <a:p>
            <a:endParaRPr lang="en-US" sz="1600" dirty="0"/>
          </a:p>
          <a:p>
            <a:endParaRPr lang="en-US" dirty="0"/>
          </a:p>
          <a:p>
            <a:endParaRPr lang="en-US" dirty="0"/>
          </a:p>
          <a:p>
            <a:endParaRPr lang="en-US" dirty="0"/>
          </a:p>
          <a:p>
            <a:endParaRPr lang="en-US" dirty="0"/>
          </a:p>
          <a:p>
            <a:endParaRPr lang="en-US" dirty="0"/>
          </a:p>
          <a:p>
            <a:pPr marL="0" lvl="0" indent="0" algn="l" rtl="0">
              <a:lnSpc>
                <a:spcPct val="50000"/>
              </a:lnSpc>
              <a:spcBef>
                <a:spcPts val="0"/>
              </a:spcBef>
              <a:spcAft>
                <a:spcPts val="0"/>
              </a:spcAft>
              <a:buNone/>
            </a:pPr>
            <a:endParaRPr lang="en-US" dirty="0">
              <a:solidFill>
                <a:schemeClr val="dk1"/>
              </a:solidFill>
            </a:endParaRPr>
          </a:p>
          <a:p>
            <a:pPr marL="0" lvl="0" indent="0" algn="l" rtl="0">
              <a:lnSpc>
                <a:spcPct val="50000"/>
              </a:lnSpc>
              <a:spcBef>
                <a:spcPts val="0"/>
              </a:spcBef>
              <a:spcAft>
                <a:spcPts val="0"/>
              </a:spcAft>
              <a:buNone/>
            </a:pPr>
            <a:endParaRPr dirty="0">
              <a:solidFill>
                <a:schemeClr val="dk1"/>
              </a:solidFill>
            </a:endParaRPr>
          </a:p>
          <a:p>
            <a:pPr marL="0" lvl="0" indent="0" algn="l" rtl="0">
              <a:lnSpc>
                <a:spcPct val="50000"/>
              </a:lnSpc>
              <a:spcBef>
                <a:spcPts val="0"/>
              </a:spcBef>
              <a:spcAft>
                <a:spcPts val="0"/>
              </a:spcAft>
              <a:buNone/>
            </a:pPr>
            <a:endParaRPr dirty="0"/>
          </a:p>
        </p:txBody>
      </p:sp>
      <p:grpSp>
        <p:nvGrpSpPr>
          <p:cNvPr id="951" name="Google Shape;951;p57"/>
          <p:cNvGrpSpPr/>
          <p:nvPr/>
        </p:nvGrpSpPr>
        <p:grpSpPr>
          <a:xfrm>
            <a:off x="7623873" y="172589"/>
            <a:ext cx="734917" cy="808846"/>
            <a:chOff x="5571650" y="2059975"/>
            <a:chExt cx="445350" cy="490150"/>
          </a:xfrm>
        </p:grpSpPr>
        <p:sp>
          <p:nvSpPr>
            <p:cNvPr id="952" name="Google Shape;952;p57"/>
            <p:cNvSpPr/>
            <p:nvPr/>
          </p:nvSpPr>
          <p:spPr>
            <a:xfrm>
              <a:off x="5571650" y="2059975"/>
              <a:ext cx="445350" cy="490150"/>
            </a:xfrm>
            <a:custGeom>
              <a:avLst/>
              <a:gdLst/>
              <a:ahLst/>
              <a:cxnLst/>
              <a:rect l="l" t="t" r="r" b="b"/>
              <a:pathLst>
                <a:path w="17814" h="19606" extrusionOk="0">
                  <a:moveTo>
                    <a:pt x="11439" y="1"/>
                  </a:moveTo>
                  <a:cubicBezTo>
                    <a:pt x="9178" y="1"/>
                    <a:pt x="1533" y="1745"/>
                    <a:pt x="734" y="3214"/>
                  </a:cubicBezTo>
                  <a:cubicBezTo>
                    <a:pt x="201" y="4181"/>
                    <a:pt x="0" y="7884"/>
                    <a:pt x="701" y="8951"/>
                  </a:cubicBezTo>
                  <a:cubicBezTo>
                    <a:pt x="701" y="8951"/>
                    <a:pt x="990" y="8896"/>
                    <a:pt x="1415" y="8896"/>
                  </a:cubicBezTo>
                  <a:cubicBezTo>
                    <a:pt x="2352" y="8896"/>
                    <a:pt x="3951" y="9165"/>
                    <a:pt x="4570" y="10886"/>
                  </a:cubicBezTo>
                  <a:cubicBezTo>
                    <a:pt x="5871" y="14522"/>
                    <a:pt x="2836" y="15990"/>
                    <a:pt x="2836" y="15990"/>
                  </a:cubicBezTo>
                  <a:cubicBezTo>
                    <a:pt x="2669" y="17190"/>
                    <a:pt x="3403" y="19259"/>
                    <a:pt x="4404" y="19559"/>
                  </a:cubicBezTo>
                  <a:cubicBezTo>
                    <a:pt x="4525" y="19591"/>
                    <a:pt x="4688" y="19605"/>
                    <a:pt x="4881" y="19605"/>
                  </a:cubicBezTo>
                  <a:cubicBezTo>
                    <a:pt x="6278" y="19605"/>
                    <a:pt x="9240" y="18858"/>
                    <a:pt x="9240" y="18858"/>
                  </a:cubicBezTo>
                  <a:cubicBezTo>
                    <a:pt x="9240" y="18858"/>
                    <a:pt x="7839" y="10619"/>
                    <a:pt x="7072" y="7550"/>
                  </a:cubicBezTo>
                  <a:cubicBezTo>
                    <a:pt x="6443" y="4793"/>
                    <a:pt x="6217" y="2628"/>
                    <a:pt x="7412" y="2628"/>
                  </a:cubicBezTo>
                  <a:cubicBezTo>
                    <a:pt x="7547" y="2628"/>
                    <a:pt x="7700" y="2656"/>
                    <a:pt x="7873" y="2713"/>
                  </a:cubicBezTo>
                  <a:cubicBezTo>
                    <a:pt x="10141" y="3481"/>
                    <a:pt x="11375" y="10953"/>
                    <a:pt x="13010" y="17691"/>
                  </a:cubicBezTo>
                  <a:cubicBezTo>
                    <a:pt x="13051" y="17703"/>
                    <a:pt x="13110" y="17708"/>
                    <a:pt x="13185" y="17708"/>
                  </a:cubicBezTo>
                  <a:cubicBezTo>
                    <a:pt x="13964" y="17708"/>
                    <a:pt x="16410" y="17082"/>
                    <a:pt x="17079" y="15956"/>
                  </a:cubicBezTo>
                  <a:cubicBezTo>
                    <a:pt x="17813" y="14689"/>
                    <a:pt x="16846" y="11920"/>
                    <a:pt x="16179" y="11220"/>
                  </a:cubicBezTo>
                  <a:cubicBezTo>
                    <a:pt x="16179" y="11220"/>
                    <a:pt x="15802" y="11322"/>
                    <a:pt x="15286" y="11322"/>
                  </a:cubicBezTo>
                  <a:cubicBezTo>
                    <a:pt x="14362" y="11322"/>
                    <a:pt x="12992" y="10993"/>
                    <a:pt x="12543" y="9151"/>
                  </a:cubicBezTo>
                  <a:cubicBezTo>
                    <a:pt x="11842" y="6383"/>
                    <a:pt x="14711" y="4848"/>
                    <a:pt x="14711" y="4848"/>
                  </a:cubicBezTo>
                  <a:cubicBezTo>
                    <a:pt x="14578" y="3881"/>
                    <a:pt x="13377" y="145"/>
                    <a:pt x="11709" y="12"/>
                  </a:cubicBezTo>
                  <a:cubicBezTo>
                    <a:pt x="11630" y="4"/>
                    <a:pt x="11540" y="1"/>
                    <a:pt x="11439"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7"/>
            <p:cNvSpPr/>
            <p:nvPr/>
          </p:nvSpPr>
          <p:spPr>
            <a:xfrm>
              <a:off x="5866850" y="2180325"/>
              <a:ext cx="109275" cy="162675"/>
            </a:xfrm>
            <a:custGeom>
              <a:avLst/>
              <a:gdLst/>
              <a:ahLst/>
              <a:cxnLst/>
              <a:rect l="l" t="t" r="r" b="b"/>
              <a:pathLst>
                <a:path w="4371" h="6507" extrusionOk="0">
                  <a:moveTo>
                    <a:pt x="2870" y="1"/>
                  </a:moveTo>
                  <a:lnTo>
                    <a:pt x="2870" y="1"/>
                  </a:lnTo>
                  <a:cubicBezTo>
                    <a:pt x="2869" y="1"/>
                    <a:pt x="1" y="1536"/>
                    <a:pt x="701" y="4304"/>
                  </a:cubicBezTo>
                  <a:cubicBezTo>
                    <a:pt x="1174" y="6174"/>
                    <a:pt x="2562" y="6507"/>
                    <a:pt x="3488" y="6507"/>
                  </a:cubicBezTo>
                  <a:cubicBezTo>
                    <a:pt x="4000" y="6507"/>
                    <a:pt x="4371" y="6406"/>
                    <a:pt x="4371" y="6406"/>
                  </a:cubicBezTo>
                  <a:cubicBezTo>
                    <a:pt x="3704" y="5738"/>
                    <a:pt x="2269" y="6172"/>
                    <a:pt x="2002" y="3704"/>
                  </a:cubicBezTo>
                  <a:cubicBezTo>
                    <a:pt x="1769" y="2069"/>
                    <a:pt x="2903" y="435"/>
                    <a:pt x="2870"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7"/>
            <p:cNvSpPr/>
            <p:nvPr/>
          </p:nvSpPr>
          <p:spPr>
            <a:xfrm>
              <a:off x="5726050" y="2125875"/>
              <a:ext cx="170025" cy="405575"/>
            </a:xfrm>
            <a:custGeom>
              <a:avLst/>
              <a:gdLst/>
              <a:ahLst/>
              <a:cxnLst/>
              <a:rect l="l" t="t" r="r" b="b"/>
              <a:pathLst>
                <a:path w="6801" h="16223" extrusionOk="0">
                  <a:moveTo>
                    <a:pt x="1218" y="0"/>
                  </a:moveTo>
                  <a:cubicBezTo>
                    <a:pt x="0" y="0"/>
                    <a:pt x="201" y="2145"/>
                    <a:pt x="863" y="4914"/>
                  </a:cubicBezTo>
                  <a:cubicBezTo>
                    <a:pt x="1563" y="7950"/>
                    <a:pt x="3031" y="16222"/>
                    <a:pt x="3031" y="16222"/>
                  </a:cubicBezTo>
                  <a:cubicBezTo>
                    <a:pt x="3031" y="16222"/>
                    <a:pt x="3365" y="15388"/>
                    <a:pt x="4132" y="15122"/>
                  </a:cubicBezTo>
                  <a:cubicBezTo>
                    <a:pt x="4397" y="15055"/>
                    <a:pt x="4939" y="14887"/>
                    <a:pt x="5634" y="14887"/>
                  </a:cubicBezTo>
                  <a:cubicBezTo>
                    <a:pt x="5989" y="14887"/>
                    <a:pt x="6383" y="14931"/>
                    <a:pt x="6800" y="15055"/>
                  </a:cubicBezTo>
                  <a:cubicBezTo>
                    <a:pt x="5166" y="8317"/>
                    <a:pt x="3965" y="845"/>
                    <a:pt x="1663" y="77"/>
                  </a:cubicBezTo>
                  <a:cubicBezTo>
                    <a:pt x="1497" y="25"/>
                    <a:pt x="1349" y="0"/>
                    <a:pt x="1218"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7"/>
            <p:cNvSpPr/>
            <p:nvPr/>
          </p:nvSpPr>
          <p:spPr>
            <a:xfrm>
              <a:off x="5587500" y="2280575"/>
              <a:ext cx="130950" cy="178325"/>
            </a:xfrm>
            <a:custGeom>
              <a:avLst/>
              <a:gdLst/>
              <a:ahLst/>
              <a:cxnLst/>
              <a:rect l="l" t="t" r="r" b="b"/>
              <a:pathLst>
                <a:path w="5238" h="7133" extrusionOk="0">
                  <a:moveTo>
                    <a:pt x="617" y="1"/>
                  </a:moveTo>
                  <a:cubicBezTo>
                    <a:pt x="295" y="1"/>
                    <a:pt x="68" y="29"/>
                    <a:pt x="13" y="29"/>
                  </a:cubicBezTo>
                  <a:cubicBezTo>
                    <a:pt x="6" y="29"/>
                    <a:pt x="1" y="28"/>
                    <a:pt x="0" y="27"/>
                  </a:cubicBezTo>
                  <a:lnTo>
                    <a:pt x="0" y="27"/>
                  </a:lnTo>
                  <a:cubicBezTo>
                    <a:pt x="67" y="161"/>
                    <a:pt x="167" y="227"/>
                    <a:pt x="234" y="294"/>
                  </a:cubicBezTo>
                  <a:cubicBezTo>
                    <a:pt x="1234" y="794"/>
                    <a:pt x="1668" y="995"/>
                    <a:pt x="2402" y="2963"/>
                  </a:cubicBezTo>
                  <a:cubicBezTo>
                    <a:pt x="2936" y="4397"/>
                    <a:pt x="2335" y="5865"/>
                    <a:pt x="2168" y="7132"/>
                  </a:cubicBezTo>
                  <a:cubicBezTo>
                    <a:pt x="2168" y="7132"/>
                    <a:pt x="5237" y="5665"/>
                    <a:pt x="3903" y="2029"/>
                  </a:cubicBezTo>
                  <a:cubicBezTo>
                    <a:pt x="3256" y="232"/>
                    <a:pt x="1543" y="1"/>
                    <a:pt x="61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7"/>
            <p:cNvSpPr/>
            <p:nvPr/>
          </p:nvSpPr>
          <p:spPr>
            <a:xfrm>
              <a:off x="5808475" y="2290425"/>
              <a:ext cx="33400" cy="33375"/>
            </a:xfrm>
            <a:custGeom>
              <a:avLst/>
              <a:gdLst/>
              <a:ahLst/>
              <a:cxnLst/>
              <a:rect l="l" t="t" r="r" b="b"/>
              <a:pathLst>
                <a:path w="1336" h="1335" extrusionOk="0">
                  <a:moveTo>
                    <a:pt x="701" y="0"/>
                  </a:moveTo>
                  <a:cubicBezTo>
                    <a:pt x="601" y="0"/>
                    <a:pt x="535" y="0"/>
                    <a:pt x="435" y="33"/>
                  </a:cubicBezTo>
                  <a:cubicBezTo>
                    <a:pt x="368" y="100"/>
                    <a:pt x="268" y="134"/>
                    <a:pt x="234" y="167"/>
                  </a:cubicBezTo>
                  <a:cubicBezTo>
                    <a:pt x="168" y="200"/>
                    <a:pt x="101" y="300"/>
                    <a:pt x="68" y="400"/>
                  </a:cubicBezTo>
                  <a:cubicBezTo>
                    <a:pt x="34" y="467"/>
                    <a:pt x="1" y="567"/>
                    <a:pt x="1" y="634"/>
                  </a:cubicBezTo>
                  <a:lnTo>
                    <a:pt x="1" y="801"/>
                  </a:lnTo>
                  <a:cubicBezTo>
                    <a:pt x="34" y="934"/>
                    <a:pt x="68" y="1001"/>
                    <a:pt x="168" y="1101"/>
                  </a:cubicBezTo>
                  <a:lnTo>
                    <a:pt x="268" y="1234"/>
                  </a:lnTo>
                  <a:cubicBezTo>
                    <a:pt x="368" y="1301"/>
                    <a:pt x="501" y="1334"/>
                    <a:pt x="601" y="1334"/>
                  </a:cubicBezTo>
                  <a:cubicBezTo>
                    <a:pt x="701" y="1334"/>
                    <a:pt x="768" y="1334"/>
                    <a:pt x="868" y="1301"/>
                  </a:cubicBezTo>
                  <a:cubicBezTo>
                    <a:pt x="935" y="1268"/>
                    <a:pt x="1035" y="1234"/>
                    <a:pt x="1068" y="1168"/>
                  </a:cubicBezTo>
                  <a:cubicBezTo>
                    <a:pt x="1168" y="1134"/>
                    <a:pt x="1202" y="1034"/>
                    <a:pt x="1235" y="967"/>
                  </a:cubicBezTo>
                  <a:cubicBezTo>
                    <a:pt x="1268" y="901"/>
                    <a:pt x="1335" y="801"/>
                    <a:pt x="1335" y="734"/>
                  </a:cubicBezTo>
                  <a:lnTo>
                    <a:pt x="1335" y="567"/>
                  </a:lnTo>
                  <a:cubicBezTo>
                    <a:pt x="1268" y="434"/>
                    <a:pt x="1235" y="334"/>
                    <a:pt x="1168" y="267"/>
                  </a:cubicBezTo>
                  <a:lnTo>
                    <a:pt x="1035" y="134"/>
                  </a:lnTo>
                  <a:cubicBezTo>
                    <a:pt x="935" y="67"/>
                    <a:pt x="835"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7"/>
            <p:cNvSpPr/>
            <p:nvPr/>
          </p:nvSpPr>
          <p:spPr>
            <a:xfrm>
              <a:off x="5604180" y="2176896"/>
              <a:ext cx="20961" cy="22000"/>
            </a:xfrm>
            <a:custGeom>
              <a:avLst/>
              <a:gdLst/>
              <a:ahLst/>
              <a:cxnLst/>
              <a:rect l="l" t="t" r="r" b="b"/>
              <a:pathLst>
                <a:path w="768" h="806" extrusionOk="0">
                  <a:moveTo>
                    <a:pt x="350" y="0"/>
                  </a:moveTo>
                  <a:cubicBezTo>
                    <a:pt x="173" y="0"/>
                    <a:pt x="31" y="158"/>
                    <a:pt x="0" y="371"/>
                  </a:cubicBezTo>
                  <a:cubicBezTo>
                    <a:pt x="0" y="605"/>
                    <a:pt x="134" y="805"/>
                    <a:pt x="367" y="805"/>
                  </a:cubicBezTo>
                  <a:cubicBezTo>
                    <a:pt x="567" y="805"/>
                    <a:pt x="768" y="638"/>
                    <a:pt x="768" y="438"/>
                  </a:cubicBezTo>
                  <a:cubicBezTo>
                    <a:pt x="768" y="205"/>
                    <a:pt x="601" y="5"/>
                    <a:pt x="401" y="5"/>
                  </a:cubicBezTo>
                  <a:cubicBezTo>
                    <a:pt x="384" y="2"/>
                    <a:pt x="367"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7"/>
            <p:cNvSpPr/>
            <p:nvPr/>
          </p:nvSpPr>
          <p:spPr>
            <a:xfrm>
              <a:off x="5691567" y="2181564"/>
              <a:ext cx="21889" cy="21863"/>
            </a:xfrm>
            <a:custGeom>
              <a:avLst/>
              <a:gdLst/>
              <a:ahLst/>
              <a:cxnLst/>
              <a:rect l="l" t="t" r="r" b="b"/>
              <a:pathLst>
                <a:path w="802" h="801" extrusionOk="0">
                  <a:moveTo>
                    <a:pt x="401" y="0"/>
                  </a:moveTo>
                  <a:cubicBezTo>
                    <a:pt x="201" y="0"/>
                    <a:pt x="34" y="167"/>
                    <a:pt x="1" y="367"/>
                  </a:cubicBezTo>
                  <a:cubicBezTo>
                    <a:pt x="1" y="601"/>
                    <a:pt x="167" y="801"/>
                    <a:pt x="368" y="801"/>
                  </a:cubicBezTo>
                  <a:cubicBezTo>
                    <a:pt x="568" y="801"/>
                    <a:pt x="801" y="634"/>
                    <a:pt x="801" y="434"/>
                  </a:cubicBezTo>
                  <a:cubicBezTo>
                    <a:pt x="801" y="200"/>
                    <a:pt x="634" y="0"/>
                    <a:pt x="4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7"/>
            <p:cNvSpPr/>
            <p:nvPr/>
          </p:nvSpPr>
          <p:spPr>
            <a:xfrm>
              <a:off x="5633300" y="2210140"/>
              <a:ext cx="49208" cy="23337"/>
            </a:xfrm>
            <a:custGeom>
              <a:avLst/>
              <a:gdLst/>
              <a:ahLst/>
              <a:cxnLst/>
              <a:rect l="l" t="t" r="r" b="b"/>
              <a:pathLst>
                <a:path w="1803" h="855" extrusionOk="0">
                  <a:moveTo>
                    <a:pt x="187" y="1"/>
                  </a:moveTo>
                  <a:cubicBezTo>
                    <a:pt x="174" y="1"/>
                    <a:pt x="159" y="9"/>
                    <a:pt x="134" y="21"/>
                  </a:cubicBezTo>
                  <a:cubicBezTo>
                    <a:pt x="101" y="21"/>
                    <a:pt x="34" y="87"/>
                    <a:pt x="34" y="121"/>
                  </a:cubicBezTo>
                  <a:cubicBezTo>
                    <a:pt x="1" y="321"/>
                    <a:pt x="134" y="521"/>
                    <a:pt x="301" y="655"/>
                  </a:cubicBezTo>
                  <a:cubicBezTo>
                    <a:pt x="501" y="788"/>
                    <a:pt x="668" y="855"/>
                    <a:pt x="868" y="855"/>
                  </a:cubicBezTo>
                  <a:cubicBezTo>
                    <a:pt x="1035" y="855"/>
                    <a:pt x="1302" y="821"/>
                    <a:pt x="1469" y="688"/>
                  </a:cubicBezTo>
                  <a:cubicBezTo>
                    <a:pt x="1635" y="588"/>
                    <a:pt x="1769" y="421"/>
                    <a:pt x="1802" y="188"/>
                  </a:cubicBezTo>
                  <a:cubicBezTo>
                    <a:pt x="1802" y="154"/>
                    <a:pt x="1802" y="154"/>
                    <a:pt x="1769" y="121"/>
                  </a:cubicBezTo>
                  <a:cubicBezTo>
                    <a:pt x="1735" y="104"/>
                    <a:pt x="1710" y="96"/>
                    <a:pt x="1690" y="96"/>
                  </a:cubicBezTo>
                  <a:cubicBezTo>
                    <a:pt x="1669" y="96"/>
                    <a:pt x="1652" y="104"/>
                    <a:pt x="1635" y="121"/>
                  </a:cubicBezTo>
                  <a:cubicBezTo>
                    <a:pt x="1535" y="254"/>
                    <a:pt x="1435" y="321"/>
                    <a:pt x="1302" y="388"/>
                  </a:cubicBezTo>
                  <a:cubicBezTo>
                    <a:pt x="1168" y="421"/>
                    <a:pt x="1035" y="421"/>
                    <a:pt x="935" y="421"/>
                  </a:cubicBezTo>
                  <a:cubicBezTo>
                    <a:pt x="801" y="421"/>
                    <a:pt x="668" y="388"/>
                    <a:pt x="535" y="321"/>
                  </a:cubicBezTo>
                  <a:cubicBezTo>
                    <a:pt x="434" y="288"/>
                    <a:pt x="334" y="221"/>
                    <a:pt x="268" y="87"/>
                  </a:cubicBezTo>
                  <a:cubicBezTo>
                    <a:pt x="225" y="24"/>
                    <a:pt x="210"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56"/>
          <p:cNvSpPr txBox="1">
            <a:spLocks noGrp="1"/>
          </p:cNvSpPr>
          <p:nvPr>
            <p:ph type="ctrTitle"/>
          </p:nvPr>
        </p:nvSpPr>
        <p:spPr>
          <a:xfrm>
            <a:off x="1835843" y="1699598"/>
            <a:ext cx="5775013" cy="235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Lets begin!</a:t>
            </a:r>
            <a:br>
              <a:rPr lang="en" dirty="0"/>
            </a:br>
            <a:endParaRPr dirty="0"/>
          </a:p>
        </p:txBody>
      </p:sp>
      <p:grpSp>
        <p:nvGrpSpPr>
          <p:cNvPr id="917" name="Google Shape;917;p56"/>
          <p:cNvGrpSpPr/>
          <p:nvPr/>
        </p:nvGrpSpPr>
        <p:grpSpPr>
          <a:xfrm>
            <a:off x="1864142" y="3399345"/>
            <a:ext cx="1123434" cy="1393873"/>
            <a:chOff x="2197575" y="2352900"/>
            <a:chExt cx="828125" cy="1027475"/>
          </a:xfrm>
        </p:grpSpPr>
        <p:sp>
          <p:nvSpPr>
            <p:cNvPr id="918" name="Google Shape;918;p56"/>
            <p:cNvSpPr/>
            <p:nvPr/>
          </p:nvSpPr>
          <p:spPr>
            <a:xfrm>
              <a:off x="2227600" y="2376300"/>
              <a:ext cx="534575" cy="269175"/>
            </a:xfrm>
            <a:custGeom>
              <a:avLst/>
              <a:gdLst/>
              <a:ahLst/>
              <a:cxnLst/>
              <a:rect l="l" t="t" r="r" b="b"/>
              <a:pathLst>
                <a:path w="21383" h="10767" extrusionOk="0">
                  <a:moveTo>
                    <a:pt x="18914" y="1"/>
                  </a:moveTo>
                  <a:cubicBezTo>
                    <a:pt x="18714" y="1"/>
                    <a:pt x="18580" y="1"/>
                    <a:pt x="18514" y="34"/>
                  </a:cubicBezTo>
                  <a:cubicBezTo>
                    <a:pt x="18180" y="201"/>
                    <a:pt x="367" y="10242"/>
                    <a:pt x="0" y="10475"/>
                  </a:cubicBezTo>
                  <a:cubicBezTo>
                    <a:pt x="467" y="10542"/>
                    <a:pt x="968" y="10709"/>
                    <a:pt x="1301" y="10742"/>
                  </a:cubicBezTo>
                  <a:cubicBezTo>
                    <a:pt x="1351" y="10759"/>
                    <a:pt x="1401" y="10767"/>
                    <a:pt x="1447" y="10767"/>
                  </a:cubicBezTo>
                  <a:cubicBezTo>
                    <a:pt x="1493" y="10767"/>
                    <a:pt x="1535" y="10759"/>
                    <a:pt x="1568" y="10742"/>
                  </a:cubicBezTo>
                  <a:cubicBezTo>
                    <a:pt x="1668" y="10709"/>
                    <a:pt x="2569" y="10208"/>
                    <a:pt x="3970" y="9474"/>
                  </a:cubicBezTo>
                  <a:cubicBezTo>
                    <a:pt x="8506" y="6973"/>
                    <a:pt x="18180" y="1569"/>
                    <a:pt x="21382" y="401"/>
                  </a:cubicBezTo>
                  <a:cubicBezTo>
                    <a:pt x="21382" y="401"/>
                    <a:pt x="19714" y="68"/>
                    <a:pt x="18914" y="1"/>
                  </a:cubicBezTo>
                  <a:close/>
                </a:path>
              </a:pathLst>
            </a:custGeom>
            <a:solidFill>
              <a:srgbClr val="F6F4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6"/>
            <p:cNvSpPr/>
            <p:nvPr/>
          </p:nvSpPr>
          <p:spPr>
            <a:xfrm>
              <a:off x="2204250" y="2352900"/>
              <a:ext cx="496200" cy="286125"/>
            </a:xfrm>
            <a:custGeom>
              <a:avLst/>
              <a:gdLst/>
              <a:ahLst/>
              <a:cxnLst/>
              <a:rect l="l" t="t" r="r" b="b"/>
              <a:pathLst>
                <a:path w="19848" h="11445" extrusionOk="0">
                  <a:moveTo>
                    <a:pt x="19094" y="0"/>
                  </a:moveTo>
                  <a:cubicBezTo>
                    <a:pt x="18262" y="0"/>
                    <a:pt x="1916" y="10122"/>
                    <a:pt x="0" y="11311"/>
                  </a:cubicBezTo>
                  <a:cubicBezTo>
                    <a:pt x="42" y="11305"/>
                    <a:pt x="86" y="11302"/>
                    <a:pt x="133" y="11302"/>
                  </a:cubicBezTo>
                  <a:cubicBezTo>
                    <a:pt x="353" y="11302"/>
                    <a:pt x="632" y="11362"/>
                    <a:pt x="934" y="11444"/>
                  </a:cubicBezTo>
                  <a:cubicBezTo>
                    <a:pt x="1268" y="11244"/>
                    <a:pt x="19114" y="1137"/>
                    <a:pt x="19448" y="1004"/>
                  </a:cubicBezTo>
                  <a:cubicBezTo>
                    <a:pt x="19514" y="970"/>
                    <a:pt x="19648" y="970"/>
                    <a:pt x="19848" y="970"/>
                  </a:cubicBezTo>
                  <a:cubicBezTo>
                    <a:pt x="19848" y="970"/>
                    <a:pt x="19314" y="103"/>
                    <a:pt x="19114" y="3"/>
                  </a:cubicBezTo>
                  <a:cubicBezTo>
                    <a:pt x="19109" y="1"/>
                    <a:pt x="19102" y="0"/>
                    <a:pt x="19094"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6"/>
            <p:cNvSpPr/>
            <p:nvPr/>
          </p:nvSpPr>
          <p:spPr>
            <a:xfrm>
              <a:off x="2197575" y="2634825"/>
              <a:ext cx="290225" cy="744725"/>
            </a:xfrm>
            <a:custGeom>
              <a:avLst/>
              <a:gdLst/>
              <a:ahLst/>
              <a:cxnLst/>
              <a:rect l="l" t="t" r="r" b="b"/>
              <a:pathLst>
                <a:path w="11609" h="29789" extrusionOk="0">
                  <a:moveTo>
                    <a:pt x="267" y="1"/>
                  </a:moveTo>
                  <a:cubicBezTo>
                    <a:pt x="167" y="67"/>
                    <a:pt x="101" y="134"/>
                    <a:pt x="101" y="134"/>
                  </a:cubicBezTo>
                  <a:cubicBezTo>
                    <a:pt x="0" y="634"/>
                    <a:pt x="8206" y="28654"/>
                    <a:pt x="8573" y="29021"/>
                  </a:cubicBezTo>
                  <a:cubicBezTo>
                    <a:pt x="8940" y="29388"/>
                    <a:pt x="11042" y="29755"/>
                    <a:pt x="11609" y="29789"/>
                  </a:cubicBezTo>
                  <a:lnTo>
                    <a:pt x="2502" y="401"/>
                  </a:lnTo>
                  <a:cubicBezTo>
                    <a:pt x="2169" y="368"/>
                    <a:pt x="1668" y="234"/>
                    <a:pt x="1201" y="134"/>
                  </a:cubicBezTo>
                  <a:cubicBezTo>
                    <a:pt x="834" y="34"/>
                    <a:pt x="501" y="1"/>
                    <a:pt x="26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6"/>
            <p:cNvSpPr/>
            <p:nvPr/>
          </p:nvSpPr>
          <p:spPr>
            <a:xfrm>
              <a:off x="2260125" y="2613150"/>
              <a:ext cx="288550" cy="767225"/>
            </a:xfrm>
            <a:custGeom>
              <a:avLst/>
              <a:gdLst/>
              <a:ahLst/>
              <a:cxnLst/>
              <a:rect l="l" t="t" r="r" b="b"/>
              <a:pathLst>
                <a:path w="11542" h="30689" extrusionOk="0">
                  <a:moveTo>
                    <a:pt x="2669" y="0"/>
                  </a:moveTo>
                  <a:cubicBezTo>
                    <a:pt x="1268" y="734"/>
                    <a:pt x="367" y="1235"/>
                    <a:pt x="267" y="1268"/>
                  </a:cubicBezTo>
                  <a:cubicBezTo>
                    <a:pt x="250" y="1301"/>
                    <a:pt x="209" y="1318"/>
                    <a:pt x="159" y="1318"/>
                  </a:cubicBezTo>
                  <a:cubicBezTo>
                    <a:pt x="109" y="1318"/>
                    <a:pt x="50" y="1301"/>
                    <a:pt x="0" y="1268"/>
                  </a:cubicBezTo>
                  <a:lnTo>
                    <a:pt x="0" y="1268"/>
                  </a:lnTo>
                  <a:lnTo>
                    <a:pt x="9107" y="30689"/>
                  </a:lnTo>
                  <a:cubicBezTo>
                    <a:pt x="9240" y="30689"/>
                    <a:pt x="10174" y="30222"/>
                    <a:pt x="11542" y="29521"/>
                  </a:cubicBezTo>
                  <a:lnTo>
                    <a:pt x="2669" y="0"/>
                  </a:ln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6"/>
            <p:cNvSpPr/>
            <p:nvPr/>
          </p:nvSpPr>
          <p:spPr>
            <a:xfrm>
              <a:off x="2326825" y="2381400"/>
              <a:ext cx="698875" cy="970625"/>
            </a:xfrm>
            <a:custGeom>
              <a:avLst/>
              <a:gdLst/>
              <a:ahLst/>
              <a:cxnLst/>
              <a:rect l="l" t="t" r="r" b="b"/>
              <a:pathLst>
                <a:path w="27955" h="38825" extrusionOk="0">
                  <a:moveTo>
                    <a:pt x="18296" y="1"/>
                  </a:moveTo>
                  <a:cubicBezTo>
                    <a:pt x="18112" y="1"/>
                    <a:pt x="17797" y="72"/>
                    <a:pt x="17413" y="264"/>
                  </a:cubicBezTo>
                  <a:cubicBezTo>
                    <a:pt x="14211" y="1398"/>
                    <a:pt x="4537" y="6802"/>
                    <a:pt x="1" y="9304"/>
                  </a:cubicBezTo>
                  <a:lnTo>
                    <a:pt x="8874" y="38825"/>
                  </a:lnTo>
                  <a:cubicBezTo>
                    <a:pt x="14378" y="35956"/>
                    <a:pt x="27387" y="28651"/>
                    <a:pt x="27621" y="27884"/>
                  </a:cubicBezTo>
                  <a:cubicBezTo>
                    <a:pt x="27954" y="26983"/>
                    <a:pt x="19448" y="731"/>
                    <a:pt x="18447" y="30"/>
                  </a:cubicBezTo>
                  <a:cubicBezTo>
                    <a:pt x="18419" y="12"/>
                    <a:pt x="18367" y="1"/>
                    <a:pt x="18296"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6"/>
            <p:cNvSpPr/>
            <p:nvPr/>
          </p:nvSpPr>
          <p:spPr>
            <a:xfrm>
              <a:off x="2596200" y="2942100"/>
              <a:ext cx="44225" cy="40950"/>
            </a:xfrm>
            <a:custGeom>
              <a:avLst/>
              <a:gdLst/>
              <a:ahLst/>
              <a:cxnLst/>
              <a:rect l="l" t="t" r="r" b="b"/>
              <a:pathLst>
                <a:path w="1769" h="1638" extrusionOk="0">
                  <a:moveTo>
                    <a:pt x="845" y="1"/>
                  </a:moveTo>
                  <a:cubicBezTo>
                    <a:pt x="469" y="1"/>
                    <a:pt x="130" y="308"/>
                    <a:pt x="100" y="719"/>
                  </a:cubicBezTo>
                  <a:cubicBezTo>
                    <a:pt x="0" y="1186"/>
                    <a:pt x="334" y="1586"/>
                    <a:pt x="801" y="1620"/>
                  </a:cubicBezTo>
                  <a:cubicBezTo>
                    <a:pt x="857" y="1632"/>
                    <a:pt x="912" y="1637"/>
                    <a:pt x="966" y="1637"/>
                  </a:cubicBezTo>
                  <a:cubicBezTo>
                    <a:pt x="1359" y="1637"/>
                    <a:pt x="1676" y="1330"/>
                    <a:pt x="1735" y="919"/>
                  </a:cubicBezTo>
                  <a:cubicBezTo>
                    <a:pt x="1768" y="452"/>
                    <a:pt x="1435" y="52"/>
                    <a:pt x="1001" y="18"/>
                  </a:cubicBezTo>
                  <a:cubicBezTo>
                    <a:pt x="949" y="6"/>
                    <a:pt x="896"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6"/>
            <p:cNvSpPr/>
            <p:nvPr/>
          </p:nvSpPr>
          <p:spPr>
            <a:xfrm>
              <a:off x="2778000" y="2860600"/>
              <a:ext cx="43375" cy="41325"/>
            </a:xfrm>
            <a:custGeom>
              <a:avLst/>
              <a:gdLst/>
              <a:ahLst/>
              <a:cxnLst/>
              <a:rect l="l" t="t" r="r" b="b"/>
              <a:pathLst>
                <a:path w="1735" h="1653" extrusionOk="0">
                  <a:moveTo>
                    <a:pt x="882" y="1"/>
                  </a:moveTo>
                  <a:cubicBezTo>
                    <a:pt x="467" y="1"/>
                    <a:pt x="128" y="314"/>
                    <a:pt x="67" y="710"/>
                  </a:cubicBezTo>
                  <a:cubicBezTo>
                    <a:pt x="0" y="1177"/>
                    <a:pt x="334" y="1611"/>
                    <a:pt x="801" y="1644"/>
                  </a:cubicBezTo>
                  <a:cubicBezTo>
                    <a:pt x="838" y="1650"/>
                    <a:pt x="875" y="1652"/>
                    <a:pt x="912" y="1652"/>
                  </a:cubicBezTo>
                  <a:cubicBezTo>
                    <a:pt x="1306" y="1652"/>
                    <a:pt x="1671" y="1340"/>
                    <a:pt x="1701" y="943"/>
                  </a:cubicBezTo>
                  <a:cubicBezTo>
                    <a:pt x="1735" y="476"/>
                    <a:pt x="1401" y="43"/>
                    <a:pt x="1001" y="9"/>
                  </a:cubicBezTo>
                  <a:cubicBezTo>
                    <a:pt x="961" y="4"/>
                    <a:pt x="921" y="1"/>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6"/>
            <p:cNvSpPr/>
            <p:nvPr/>
          </p:nvSpPr>
          <p:spPr>
            <a:xfrm>
              <a:off x="2695425" y="2959550"/>
              <a:ext cx="66750" cy="32700"/>
            </a:xfrm>
            <a:custGeom>
              <a:avLst/>
              <a:gdLst/>
              <a:ahLst/>
              <a:cxnLst/>
              <a:rect l="l" t="t" r="r" b="b"/>
              <a:pathLst>
                <a:path w="2670" h="1308" extrusionOk="0">
                  <a:moveTo>
                    <a:pt x="1" y="1222"/>
                  </a:moveTo>
                  <a:cubicBezTo>
                    <a:pt x="1" y="1223"/>
                    <a:pt x="1" y="1223"/>
                    <a:pt x="1" y="1223"/>
                  </a:cubicBezTo>
                  <a:cubicBezTo>
                    <a:pt x="2" y="1223"/>
                    <a:pt x="2" y="1223"/>
                    <a:pt x="3" y="1222"/>
                  </a:cubicBezTo>
                  <a:lnTo>
                    <a:pt x="3" y="1222"/>
                  </a:lnTo>
                  <a:cubicBezTo>
                    <a:pt x="2" y="1222"/>
                    <a:pt x="1" y="1222"/>
                    <a:pt x="1" y="1222"/>
                  </a:cubicBezTo>
                  <a:close/>
                  <a:moveTo>
                    <a:pt x="2157" y="1"/>
                  </a:moveTo>
                  <a:cubicBezTo>
                    <a:pt x="1912" y="1"/>
                    <a:pt x="1588" y="50"/>
                    <a:pt x="1202" y="221"/>
                  </a:cubicBezTo>
                  <a:cubicBezTo>
                    <a:pt x="344" y="634"/>
                    <a:pt x="31" y="1198"/>
                    <a:pt x="3" y="1222"/>
                  </a:cubicBezTo>
                  <a:lnTo>
                    <a:pt x="3" y="1222"/>
                  </a:lnTo>
                  <a:cubicBezTo>
                    <a:pt x="202" y="1275"/>
                    <a:pt x="423" y="1307"/>
                    <a:pt x="648" y="1307"/>
                  </a:cubicBezTo>
                  <a:cubicBezTo>
                    <a:pt x="987" y="1307"/>
                    <a:pt x="1335" y="1235"/>
                    <a:pt x="1635" y="1055"/>
                  </a:cubicBezTo>
                  <a:cubicBezTo>
                    <a:pt x="2102" y="855"/>
                    <a:pt x="2436" y="488"/>
                    <a:pt x="2669" y="88"/>
                  </a:cubicBezTo>
                  <a:cubicBezTo>
                    <a:pt x="2669" y="88"/>
                    <a:pt x="2484" y="1"/>
                    <a:pt x="2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6"/>
            <p:cNvSpPr/>
            <p:nvPr/>
          </p:nvSpPr>
          <p:spPr>
            <a:xfrm>
              <a:off x="2664575" y="2918650"/>
              <a:ext cx="110100" cy="72300"/>
            </a:xfrm>
            <a:custGeom>
              <a:avLst/>
              <a:gdLst/>
              <a:ahLst/>
              <a:cxnLst/>
              <a:rect l="l" t="t" r="r" b="b"/>
              <a:pathLst>
                <a:path w="4404" h="2892" extrusionOk="0">
                  <a:moveTo>
                    <a:pt x="3700" y="1"/>
                  </a:moveTo>
                  <a:cubicBezTo>
                    <a:pt x="3168" y="1"/>
                    <a:pt x="2875" y="1052"/>
                    <a:pt x="2102" y="1190"/>
                  </a:cubicBezTo>
                  <a:cubicBezTo>
                    <a:pt x="1201" y="1357"/>
                    <a:pt x="234" y="1023"/>
                    <a:pt x="67" y="1724"/>
                  </a:cubicBezTo>
                  <a:cubicBezTo>
                    <a:pt x="0" y="2291"/>
                    <a:pt x="534" y="2724"/>
                    <a:pt x="1235" y="2891"/>
                  </a:cubicBezTo>
                  <a:cubicBezTo>
                    <a:pt x="1235" y="2891"/>
                    <a:pt x="1568" y="2291"/>
                    <a:pt x="2436" y="1857"/>
                  </a:cubicBezTo>
                  <a:cubicBezTo>
                    <a:pt x="2806" y="1665"/>
                    <a:pt x="3121" y="1608"/>
                    <a:pt x="3362" y="1608"/>
                  </a:cubicBezTo>
                  <a:cubicBezTo>
                    <a:pt x="3707" y="1608"/>
                    <a:pt x="3903" y="1724"/>
                    <a:pt x="3903" y="1724"/>
                  </a:cubicBezTo>
                  <a:cubicBezTo>
                    <a:pt x="4337" y="1057"/>
                    <a:pt x="4404" y="356"/>
                    <a:pt x="4070" y="156"/>
                  </a:cubicBezTo>
                  <a:cubicBezTo>
                    <a:pt x="3932" y="46"/>
                    <a:pt x="3810" y="1"/>
                    <a:pt x="3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6"/>
            <p:cNvSpPr/>
            <p:nvPr/>
          </p:nvSpPr>
          <p:spPr>
            <a:xfrm>
              <a:off x="2572850" y="2997600"/>
              <a:ext cx="91750" cy="91750"/>
            </a:xfrm>
            <a:custGeom>
              <a:avLst/>
              <a:gdLst/>
              <a:ahLst/>
              <a:cxnLst/>
              <a:rect l="l" t="t" r="r" b="b"/>
              <a:pathLst>
                <a:path w="3670" h="3670" extrusionOk="0">
                  <a:moveTo>
                    <a:pt x="1835" y="0"/>
                  </a:moveTo>
                  <a:cubicBezTo>
                    <a:pt x="834" y="0"/>
                    <a:pt x="0" y="834"/>
                    <a:pt x="0" y="1835"/>
                  </a:cubicBezTo>
                  <a:cubicBezTo>
                    <a:pt x="0" y="2835"/>
                    <a:pt x="834" y="3669"/>
                    <a:pt x="1835" y="3669"/>
                  </a:cubicBezTo>
                  <a:cubicBezTo>
                    <a:pt x="2836" y="3669"/>
                    <a:pt x="3669" y="2835"/>
                    <a:pt x="3669" y="1835"/>
                  </a:cubicBezTo>
                  <a:cubicBezTo>
                    <a:pt x="3669"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6"/>
            <p:cNvSpPr/>
            <p:nvPr/>
          </p:nvSpPr>
          <p:spPr>
            <a:xfrm>
              <a:off x="2807175" y="2895850"/>
              <a:ext cx="91750" cy="91750"/>
            </a:xfrm>
            <a:custGeom>
              <a:avLst/>
              <a:gdLst/>
              <a:ahLst/>
              <a:cxnLst/>
              <a:rect l="l" t="t" r="r" b="b"/>
              <a:pathLst>
                <a:path w="3670" h="3670" extrusionOk="0">
                  <a:moveTo>
                    <a:pt x="1835" y="0"/>
                  </a:moveTo>
                  <a:cubicBezTo>
                    <a:pt x="801" y="0"/>
                    <a:pt x="1" y="834"/>
                    <a:pt x="1" y="1835"/>
                  </a:cubicBezTo>
                  <a:cubicBezTo>
                    <a:pt x="1" y="2869"/>
                    <a:pt x="801" y="3670"/>
                    <a:pt x="1835" y="3670"/>
                  </a:cubicBezTo>
                  <a:cubicBezTo>
                    <a:pt x="2836" y="3670"/>
                    <a:pt x="3670" y="2869"/>
                    <a:pt x="3670" y="1835"/>
                  </a:cubicBezTo>
                  <a:cubicBezTo>
                    <a:pt x="3670"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56"/>
          <p:cNvGrpSpPr/>
          <p:nvPr/>
        </p:nvGrpSpPr>
        <p:grpSpPr>
          <a:xfrm>
            <a:off x="7301415" y="343845"/>
            <a:ext cx="875394" cy="1608910"/>
            <a:chOff x="4773575" y="1104625"/>
            <a:chExt cx="785600" cy="1443875"/>
          </a:xfrm>
        </p:grpSpPr>
        <p:sp>
          <p:nvSpPr>
            <p:cNvPr id="930" name="Google Shape;930;p56"/>
            <p:cNvSpPr/>
            <p:nvPr/>
          </p:nvSpPr>
          <p:spPr>
            <a:xfrm>
              <a:off x="4803600" y="2410500"/>
              <a:ext cx="168475" cy="138000"/>
            </a:xfrm>
            <a:custGeom>
              <a:avLst/>
              <a:gdLst/>
              <a:ahLst/>
              <a:cxnLst/>
              <a:rect l="l" t="t" r="r" b="b"/>
              <a:pathLst>
                <a:path w="6739" h="5520" extrusionOk="0">
                  <a:moveTo>
                    <a:pt x="1" y="1"/>
                  </a:moveTo>
                  <a:cubicBezTo>
                    <a:pt x="501" y="2936"/>
                    <a:pt x="1001" y="5304"/>
                    <a:pt x="1335" y="5471"/>
                  </a:cubicBezTo>
                  <a:cubicBezTo>
                    <a:pt x="1390" y="5504"/>
                    <a:pt x="1463" y="5520"/>
                    <a:pt x="1550" y="5520"/>
                  </a:cubicBezTo>
                  <a:cubicBezTo>
                    <a:pt x="2355" y="5520"/>
                    <a:pt x="4452" y="4187"/>
                    <a:pt x="6739" y="2502"/>
                  </a:cubicBezTo>
                  <a:cubicBezTo>
                    <a:pt x="3036" y="2169"/>
                    <a:pt x="67" y="1"/>
                    <a:pt x="67"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6"/>
            <p:cNvSpPr/>
            <p:nvPr/>
          </p:nvSpPr>
          <p:spPr>
            <a:xfrm>
              <a:off x="5074625" y="1104625"/>
              <a:ext cx="484550" cy="326875"/>
            </a:xfrm>
            <a:custGeom>
              <a:avLst/>
              <a:gdLst/>
              <a:ahLst/>
              <a:cxnLst/>
              <a:rect l="l" t="t" r="r" b="b"/>
              <a:pathLst>
                <a:path w="19382" h="13075" extrusionOk="0">
                  <a:moveTo>
                    <a:pt x="7131" y="0"/>
                  </a:moveTo>
                  <a:cubicBezTo>
                    <a:pt x="5649" y="0"/>
                    <a:pt x="4359" y="267"/>
                    <a:pt x="3503" y="865"/>
                  </a:cubicBezTo>
                  <a:cubicBezTo>
                    <a:pt x="2669" y="1466"/>
                    <a:pt x="1402" y="3901"/>
                    <a:pt x="1" y="7370"/>
                  </a:cubicBezTo>
                  <a:cubicBezTo>
                    <a:pt x="1" y="7370"/>
                    <a:pt x="5204" y="10839"/>
                    <a:pt x="17280" y="13074"/>
                  </a:cubicBezTo>
                  <a:cubicBezTo>
                    <a:pt x="18614" y="9038"/>
                    <a:pt x="19381" y="6169"/>
                    <a:pt x="19114" y="5535"/>
                  </a:cubicBezTo>
                  <a:cubicBezTo>
                    <a:pt x="17812" y="2429"/>
                    <a:pt x="11599" y="0"/>
                    <a:pt x="713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6"/>
            <p:cNvSpPr/>
            <p:nvPr/>
          </p:nvSpPr>
          <p:spPr>
            <a:xfrm>
              <a:off x="5055450" y="1288850"/>
              <a:ext cx="451175" cy="194350"/>
            </a:xfrm>
            <a:custGeom>
              <a:avLst/>
              <a:gdLst/>
              <a:ahLst/>
              <a:cxnLst/>
              <a:rect l="l" t="t" r="r" b="b"/>
              <a:pathLst>
                <a:path w="18047" h="7774" extrusionOk="0">
                  <a:moveTo>
                    <a:pt x="767" y="1"/>
                  </a:moveTo>
                  <a:lnTo>
                    <a:pt x="767" y="1"/>
                  </a:lnTo>
                  <a:cubicBezTo>
                    <a:pt x="767" y="1"/>
                    <a:pt x="767" y="1"/>
                    <a:pt x="768" y="1"/>
                  </a:cubicBezTo>
                  <a:lnTo>
                    <a:pt x="768" y="1"/>
                  </a:lnTo>
                  <a:cubicBezTo>
                    <a:pt x="768" y="1"/>
                    <a:pt x="768" y="1"/>
                    <a:pt x="768" y="1"/>
                  </a:cubicBezTo>
                  <a:cubicBezTo>
                    <a:pt x="767" y="1"/>
                    <a:pt x="767" y="1"/>
                    <a:pt x="767" y="1"/>
                  </a:cubicBezTo>
                  <a:close/>
                  <a:moveTo>
                    <a:pt x="768" y="1"/>
                  </a:moveTo>
                  <a:lnTo>
                    <a:pt x="768" y="1"/>
                  </a:lnTo>
                  <a:cubicBezTo>
                    <a:pt x="501" y="602"/>
                    <a:pt x="267" y="1202"/>
                    <a:pt x="0" y="1836"/>
                  </a:cubicBezTo>
                  <a:cubicBezTo>
                    <a:pt x="0" y="1836"/>
                    <a:pt x="2469" y="3837"/>
                    <a:pt x="8173" y="5705"/>
                  </a:cubicBezTo>
                  <a:cubicBezTo>
                    <a:pt x="13643" y="7506"/>
                    <a:pt x="17379" y="7773"/>
                    <a:pt x="17379" y="7773"/>
                  </a:cubicBezTo>
                  <a:cubicBezTo>
                    <a:pt x="17613" y="7039"/>
                    <a:pt x="17846" y="6372"/>
                    <a:pt x="18047" y="5705"/>
                  </a:cubicBezTo>
                  <a:cubicBezTo>
                    <a:pt x="6114" y="3497"/>
                    <a:pt x="826" y="50"/>
                    <a:pt x="768"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6"/>
            <p:cNvSpPr/>
            <p:nvPr/>
          </p:nvSpPr>
          <p:spPr>
            <a:xfrm>
              <a:off x="5033775" y="1334725"/>
              <a:ext cx="456175" cy="204350"/>
            </a:xfrm>
            <a:custGeom>
              <a:avLst/>
              <a:gdLst/>
              <a:ahLst/>
              <a:cxnLst/>
              <a:rect l="l" t="t" r="r" b="b"/>
              <a:pathLst>
                <a:path w="18247" h="8174" extrusionOk="0">
                  <a:moveTo>
                    <a:pt x="901" y="1"/>
                  </a:moveTo>
                  <a:cubicBezTo>
                    <a:pt x="634" y="768"/>
                    <a:pt x="300" y="1535"/>
                    <a:pt x="0" y="2336"/>
                  </a:cubicBezTo>
                  <a:cubicBezTo>
                    <a:pt x="0" y="2336"/>
                    <a:pt x="3369" y="4637"/>
                    <a:pt x="8406" y="6305"/>
                  </a:cubicBezTo>
                  <a:cubicBezTo>
                    <a:pt x="13009" y="7806"/>
                    <a:pt x="17479" y="8173"/>
                    <a:pt x="17479" y="8173"/>
                  </a:cubicBezTo>
                  <a:cubicBezTo>
                    <a:pt x="17746" y="7373"/>
                    <a:pt x="18013" y="6639"/>
                    <a:pt x="18246" y="5872"/>
                  </a:cubicBezTo>
                  <a:cubicBezTo>
                    <a:pt x="18246" y="5872"/>
                    <a:pt x="14477" y="5638"/>
                    <a:pt x="9073" y="3870"/>
                  </a:cubicBezTo>
                  <a:cubicBezTo>
                    <a:pt x="3369" y="2002"/>
                    <a:pt x="901" y="1"/>
                    <a:pt x="901"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6"/>
            <p:cNvSpPr/>
            <p:nvPr/>
          </p:nvSpPr>
          <p:spPr>
            <a:xfrm>
              <a:off x="4776925" y="1393100"/>
              <a:ext cx="692175" cy="914025"/>
            </a:xfrm>
            <a:custGeom>
              <a:avLst/>
              <a:gdLst/>
              <a:ahLst/>
              <a:cxnLst/>
              <a:rect l="l" t="t" r="r" b="b"/>
              <a:pathLst>
                <a:path w="27687" h="36561" extrusionOk="0">
                  <a:moveTo>
                    <a:pt x="10141" y="1"/>
                  </a:moveTo>
                  <a:cubicBezTo>
                    <a:pt x="5738" y="11709"/>
                    <a:pt x="500" y="28988"/>
                    <a:pt x="100" y="30189"/>
                  </a:cubicBezTo>
                  <a:cubicBezTo>
                    <a:pt x="67" y="30289"/>
                    <a:pt x="0" y="30389"/>
                    <a:pt x="0" y="30523"/>
                  </a:cubicBezTo>
                  <a:cubicBezTo>
                    <a:pt x="247" y="30369"/>
                    <a:pt x="1432" y="29503"/>
                    <a:pt x="2137" y="29503"/>
                  </a:cubicBezTo>
                  <a:cubicBezTo>
                    <a:pt x="2196" y="29503"/>
                    <a:pt x="2251" y="29509"/>
                    <a:pt x="2302" y="29522"/>
                  </a:cubicBezTo>
                  <a:cubicBezTo>
                    <a:pt x="3436" y="29789"/>
                    <a:pt x="3669" y="31457"/>
                    <a:pt x="4103" y="31657"/>
                  </a:cubicBezTo>
                  <a:cubicBezTo>
                    <a:pt x="4152" y="31678"/>
                    <a:pt x="4211" y="31687"/>
                    <a:pt x="4278" y="31687"/>
                  </a:cubicBezTo>
                  <a:cubicBezTo>
                    <a:pt x="4774" y="31687"/>
                    <a:pt x="5723" y="31183"/>
                    <a:pt x="6473" y="31183"/>
                  </a:cubicBezTo>
                  <a:cubicBezTo>
                    <a:pt x="6589" y="31183"/>
                    <a:pt x="6701" y="31195"/>
                    <a:pt x="6805" y="31223"/>
                  </a:cubicBezTo>
                  <a:cubicBezTo>
                    <a:pt x="7806" y="31523"/>
                    <a:pt x="8106" y="33325"/>
                    <a:pt x="8473" y="33491"/>
                  </a:cubicBezTo>
                  <a:cubicBezTo>
                    <a:pt x="8543" y="33517"/>
                    <a:pt x="8619" y="33528"/>
                    <a:pt x="8700" y="33528"/>
                  </a:cubicBezTo>
                  <a:cubicBezTo>
                    <a:pt x="9239" y="33528"/>
                    <a:pt x="10012" y="33040"/>
                    <a:pt x="10698" y="33040"/>
                  </a:cubicBezTo>
                  <a:cubicBezTo>
                    <a:pt x="10851" y="33040"/>
                    <a:pt x="11000" y="33065"/>
                    <a:pt x="11141" y="33124"/>
                  </a:cubicBezTo>
                  <a:cubicBezTo>
                    <a:pt x="12142" y="33491"/>
                    <a:pt x="11842" y="35226"/>
                    <a:pt x="12476" y="35526"/>
                  </a:cubicBezTo>
                  <a:cubicBezTo>
                    <a:pt x="12516" y="35549"/>
                    <a:pt x="12563" y="35559"/>
                    <a:pt x="12617" y="35559"/>
                  </a:cubicBezTo>
                  <a:cubicBezTo>
                    <a:pt x="13055" y="35559"/>
                    <a:pt x="13919" y="34884"/>
                    <a:pt x="14589" y="34884"/>
                  </a:cubicBezTo>
                  <a:cubicBezTo>
                    <a:pt x="14800" y="34884"/>
                    <a:pt x="14991" y="34951"/>
                    <a:pt x="15144" y="35126"/>
                  </a:cubicBezTo>
                  <a:cubicBezTo>
                    <a:pt x="15344" y="35326"/>
                    <a:pt x="15611" y="36494"/>
                    <a:pt x="15511" y="36560"/>
                  </a:cubicBezTo>
                  <a:cubicBezTo>
                    <a:pt x="15611" y="36527"/>
                    <a:pt x="15611" y="36494"/>
                    <a:pt x="15645" y="36460"/>
                  </a:cubicBezTo>
                  <a:cubicBezTo>
                    <a:pt x="16479" y="35193"/>
                    <a:pt x="23417" y="18014"/>
                    <a:pt x="27687" y="5838"/>
                  </a:cubicBezTo>
                  <a:cubicBezTo>
                    <a:pt x="27687" y="5838"/>
                    <a:pt x="23250" y="5471"/>
                    <a:pt x="18647" y="3970"/>
                  </a:cubicBezTo>
                  <a:cubicBezTo>
                    <a:pt x="13610" y="2302"/>
                    <a:pt x="10241" y="1"/>
                    <a:pt x="10141"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6"/>
            <p:cNvSpPr/>
            <p:nvPr/>
          </p:nvSpPr>
          <p:spPr>
            <a:xfrm>
              <a:off x="4773575" y="2129825"/>
              <a:ext cx="394475" cy="342400"/>
            </a:xfrm>
            <a:custGeom>
              <a:avLst/>
              <a:gdLst/>
              <a:ahLst/>
              <a:cxnLst/>
              <a:rect l="l" t="t" r="r" b="b"/>
              <a:pathLst>
                <a:path w="15779" h="13696" extrusionOk="0">
                  <a:moveTo>
                    <a:pt x="2351" y="1"/>
                  </a:moveTo>
                  <a:cubicBezTo>
                    <a:pt x="1690" y="1"/>
                    <a:pt x="450" y="866"/>
                    <a:pt x="234" y="1020"/>
                  </a:cubicBezTo>
                  <a:cubicBezTo>
                    <a:pt x="1" y="2588"/>
                    <a:pt x="568" y="7358"/>
                    <a:pt x="1202" y="11194"/>
                  </a:cubicBezTo>
                  <a:lnTo>
                    <a:pt x="1268" y="11194"/>
                  </a:lnTo>
                  <a:cubicBezTo>
                    <a:pt x="1268" y="11194"/>
                    <a:pt x="4237" y="13362"/>
                    <a:pt x="7940" y="13696"/>
                  </a:cubicBezTo>
                  <a:cubicBezTo>
                    <a:pt x="11209" y="11328"/>
                    <a:pt x="14878" y="8192"/>
                    <a:pt x="15712" y="7091"/>
                  </a:cubicBezTo>
                  <a:cubicBezTo>
                    <a:pt x="15779" y="7025"/>
                    <a:pt x="15545" y="5857"/>
                    <a:pt x="15312" y="5657"/>
                  </a:cubicBezTo>
                  <a:cubicBezTo>
                    <a:pt x="15158" y="5481"/>
                    <a:pt x="14968" y="5415"/>
                    <a:pt x="14759" y="5415"/>
                  </a:cubicBezTo>
                  <a:cubicBezTo>
                    <a:pt x="14106" y="5415"/>
                    <a:pt x="13275" y="6065"/>
                    <a:pt x="12836" y="6065"/>
                  </a:cubicBezTo>
                  <a:cubicBezTo>
                    <a:pt x="12774" y="6065"/>
                    <a:pt x="12721" y="6052"/>
                    <a:pt x="12676" y="6024"/>
                  </a:cubicBezTo>
                  <a:cubicBezTo>
                    <a:pt x="12076" y="5724"/>
                    <a:pt x="12343" y="3989"/>
                    <a:pt x="11342" y="3589"/>
                  </a:cubicBezTo>
                  <a:cubicBezTo>
                    <a:pt x="11212" y="3539"/>
                    <a:pt x="11076" y="3518"/>
                    <a:pt x="10935" y="3518"/>
                  </a:cubicBezTo>
                  <a:cubicBezTo>
                    <a:pt x="10241" y="3518"/>
                    <a:pt x="9453" y="4026"/>
                    <a:pt x="8924" y="4026"/>
                  </a:cubicBezTo>
                  <a:cubicBezTo>
                    <a:pt x="8846" y="4026"/>
                    <a:pt x="8773" y="4015"/>
                    <a:pt x="8707" y="3989"/>
                  </a:cubicBezTo>
                  <a:cubicBezTo>
                    <a:pt x="8273" y="3822"/>
                    <a:pt x="8006" y="2021"/>
                    <a:pt x="7039" y="1721"/>
                  </a:cubicBezTo>
                  <a:cubicBezTo>
                    <a:pt x="6931" y="1693"/>
                    <a:pt x="6816" y="1680"/>
                    <a:pt x="6696" y="1680"/>
                  </a:cubicBezTo>
                  <a:cubicBezTo>
                    <a:pt x="5927" y="1680"/>
                    <a:pt x="4976" y="2185"/>
                    <a:pt x="4479" y="2185"/>
                  </a:cubicBezTo>
                  <a:cubicBezTo>
                    <a:pt x="4412" y="2185"/>
                    <a:pt x="4353" y="2175"/>
                    <a:pt x="4304" y="2154"/>
                  </a:cubicBezTo>
                  <a:cubicBezTo>
                    <a:pt x="3837" y="1921"/>
                    <a:pt x="3603" y="320"/>
                    <a:pt x="2502" y="20"/>
                  </a:cubicBezTo>
                  <a:cubicBezTo>
                    <a:pt x="2457" y="7"/>
                    <a:pt x="2406" y="1"/>
                    <a:pt x="2351"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6"/>
            <p:cNvSpPr/>
            <p:nvPr/>
          </p:nvSpPr>
          <p:spPr>
            <a:xfrm>
              <a:off x="5121650" y="1579550"/>
              <a:ext cx="242975" cy="587625"/>
            </a:xfrm>
            <a:custGeom>
              <a:avLst/>
              <a:gdLst/>
              <a:ahLst/>
              <a:cxnLst/>
              <a:rect l="l" t="t" r="r" b="b"/>
              <a:pathLst>
                <a:path w="9719" h="23505" extrusionOk="0">
                  <a:moveTo>
                    <a:pt x="9397" y="0"/>
                  </a:moveTo>
                  <a:cubicBezTo>
                    <a:pt x="9336" y="0"/>
                    <a:pt x="9275" y="25"/>
                    <a:pt x="9228" y="81"/>
                  </a:cubicBezTo>
                  <a:cubicBezTo>
                    <a:pt x="8794" y="682"/>
                    <a:pt x="8527" y="1382"/>
                    <a:pt x="8227" y="2050"/>
                  </a:cubicBezTo>
                  <a:cubicBezTo>
                    <a:pt x="7960" y="2750"/>
                    <a:pt x="7660" y="3517"/>
                    <a:pt x="7393" y="4218"/>
                  </a:cubicBezTo>
                  <a:cubicBezTo>
                    <a:pt x="6893" y="5719"/>
                    <a:pt x="6492" y="7253"/>
                    <a:pt x="5992" y="8754"/>
                  </a:cubicBezTo>
                  <a:cubicBezTo>
                    <a:pt x="4958" y="11957"/>
                    <a:pt x="3357" y="14892"/>
                    <a:pt x="2022" y="17994"/>
                  </a:cubicBezTo>
                  <a:cubicBezTo>
                    <a:pt x="1289" y="19729"/>
                    <a:pt x="555" y="21497"/>
                    <a:pt x="21" y="23365"/>
                  </a:cubicBezTo>
                  <a:cubicBezTo>
                    <a:pt x="0" y="23447"/>
                    <a:pt x="56" y="23504"/>
                    <a:pt x="118" y="23504"/>
                  </a:cubicBezTo>
                  <a:cubicBezTo>
                    <a:pt x="156" y="23504"/>
                    <a:pt x="196" y="23482"/>
                    <a:pt x="221" y="23432"/>
                  </a:cubicBezTo>
                  <a:cubicBezTo>
                    <a:pt x="1856" y="20496"/>
                    <a:pt x="3056" y="17260"/>
                    <a:pt x="4624" y="14258"/>
                  </a:cubicBezTo>
                  <a:cubicBezTo>
                    <a:pt x="6059" y="11423"/>
                    <a:pt x="6959" y="8421"/>
                    <a:pt x="7860" y="5419"/>
                  </a:cubicBezTo>
                  <a:cubicBezTo>
                    <a:pt x="8127" y="4551"/>
                    <a:pt x="8360" y="3717"/>
                    <a:pt x="8694" y="2850"/>
                  </a:cubicBezTo>
                  <a:cubicBezTo>
                    <a:pt x="8994" y="2016"/>
                    <a:pt x="9461" y="1182"/>
                    <a:pt x="9695" y="348"/>
                  </a:cubicBezTo>
                  <a:cubicBezTo>
                    <a:pt x="9718" y="157"/>
                    <a:pt x="9554" y="0"/>
                    <a:pt x="9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6"/>
            <p:cNvSpPr/>
            <p:nvPr/>
          </p:nvSpPr>
          <p:spPr>
            <a:xfrm>
              <a:off x="4888925" y="1482450"/>
              <a:ext cx="244100" cy="614850"/>
            </a:xfrm>
            <a:custGeom>
              <a:avLst/>
              <a:gdLst/>
              <a:ahLst/>
              <a:cxnLst/>
              <a:rect l="l" t="t" r="r" b="b"/>
              <a:pathLst>
                <a:path w="9764" h="24594" extrusionOk="0">
                  <a:moveTo>
                    <a:pt x="9550" y="1"/>
                  </a:moveTo>
                  <a:cubicBezTo>
                    <a:pt x="9517" y="1"/>
                    <a:pt x="9485" y="20"/>
                    <a:pt x="9463" y="63"/>
                  </a:cubicBezTo>
                  <a:cubicBezTo>
                    <a:pt x="9130" y="430"/>
                    <a:pt x="8996" y="897"/>
                    <a:pt x="8830" y="1364"/>
                  </a:cubicBezTo>
                  <a:lnTo>
                    <a:pt x="8329" y="2831"/>
                  </a:lnTo>
                  <a:cubicBezTo>
                    <a:pt x="7996" y="3865"/>
                    <a:pt x="7629" y="4799"/>
                    <a:pt x="7262" y="5800"/>
                  </a:cubicBezTo>
                  <a:cubicBezTo>
                    <a:pt x="6461" y="7902"/>
                    <a:pt x="5627" y="9970"/>
                    <a:pt x="4793" y="12071"/>
                  </a:cubicBezTo>
                  <a:cubicBezTo>
                    <a:pt x="3959" y="14073"/>
                    <a:pt x="3159" y="16074"/>
                    <a:pt x="2325" y="18109"/>
                  </a:cubicBezTo>
                  <a:cubicBezTo>
                    <a:pt x="1491" y="20210"/>
                    <a:pt x="624" y="22245"/>
                    <a:pt x="23" y="24413"/>
                  </a:cubicBezTo>
                  <a:cubicBezTo>
                    <a:pt x="1" y="24527"/>
                    <a:pt x="86" y="24594"/>
                    <a:pt x="174" y="24594"/>
                  </a:cubicBezTo>
                  <a:cubicBezTo>
                    <a:pt x="216" y="24594"/>
                    <a:pt x="258" y="24579"/>
                    <a:pt x="290" y="24547"/>
                  </a:cubicBezTo>
                  <a:cubicBezTo>
                    <a:pt x="1324" y="22646"/>
                    <a:pt x="2025" y="20611"/>
                    <a:pt x="2825" y="18643"/>
                  </a:cubicBezTo>
                  <a:cubicBezTo>
                    <a:pt x="3659" y="16574"/>
                    <a:pt x="4460" y="14473"/>
                    <a:pt x="5260" y="12405"/>
                  </a:cubicBezTo>
                  <a:cubicBezTo>
                    <a:pt x="6028" y="10337"/>
                    <a:pt x="6862" y="8369"/>
                    <a:pt x="7662" y="6300"/>
                  </a:cubicBezTo>
                  <a:cubicBezTo>
                    <a:pt x="8029" y="5300"/>
                    <a:pt x="8463" y="4266"/>
                    <a:pt x="8796" y="3265"/>
                  </a:cubicBezTo>
                  <a:cubicBezTo>
                    <a:pt x="8963" y="2765"/>
                    <a:pt x="9130" y="2264"/>
                    <a:pt x="9330" y="1764"/>
                  </a:cubicBezTo>
                  <a:cubicBezTo>
                    <a:pt x="9497" y="1264"/>
                    <a:pt x="9764" y="730"/>
                    <a:pt x="9697" y="196"/>
                  </a:cubicBezTo>
                  <a:cubicBezTo>
                    <a:pt x="9697" y="83"/>
                    <a:pt x="9620" y="1"/>
                    <a:pt x="9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6"/>
            <p:cNvSpPr/>
            <p:nvPr/>
          </p:nvSpPr>
          <p:spPr>
            <a:xfrm>
              <a:off x="4996650" y="1539125"/>
              <a:ext cx="255625" cy="613775"/>
            </a:xfrm>
            <a:custGeom>
              <a:avLst/>
              <a:gdLst/>
              <a:ahLst/>
              <a:cxnLst/>
              <a:rect l="l" t="t" r="r" b="b"/>
              <a:pathLst>
                <a:path w="10225" h="24551" extrusionOk="0">
                  <a:moveTo>
                    <a:pt x="10046" y="1"/>
                  </a:moveTo>
                  <a:cubicBezTo>
                    <a:pt x="9982" y="1"/>
                    <a:pt x="9912" y="30"/>
                    <a:pt x="9858" y="97"/>
                  </a:cubicBezTo>
                  <a:cubicBezTo>
                    <a:pt x="9357" y="798"/>
                    <a:pt x="9057" y="1698"/>
                    <a:pt x="8690" y="2499"/>
                  </a:cubicBezTo>
                  <a:cubicBezTo>
                    <a:pt x="8323" y="3366"/>
                    <a:pt x="7890" y="4200"/>
                    <a:pt x="7556" y="5034"/>
                  </a:cubicBezTo>
                  <a:cubicBezTo>
                    <a:pt x="6856" y="6702"/>
                    <a:pt x="6155" y="8337"/>
                    <a:pt x="5488" y="10004"/>
                  </a:cubicBezTo>
                  <a:cubicBezTo>
                    <a:pt x="4821" y="11672"/>
                    <a:pt x="4120" y="13340"/>
                    <a:pt x="3453" y="15008"/>
                  </a:cubicBezTo>
                  <a:cubicBezTo>
                    <a:pt x="2853" y="16509"/>
                    <a:pt x="2452" y="18010"/>
                    <a:pt x="2019" y="19545"/>
                  </a:cubicBezTo>
                  <a:cubicBezTo>
                    <a:pt x="1552" y="21212"/>
                    <a:pt x="1018" y="22947"/>
                    <a:pt x="51" y="24381"/>
                  </a:cubicBezTo>
                  <a:cubicBezTo>
                    <a:pt x="1" y="24456"/>
                    <a:pt x="82" y="24550"/>
                    <a:pt x="154" y="24550"/>
                  </a:cubicBezTo>
                  <a:cubicBezTo>
                    <a:pt x="178" y="24550"/>
                    <a:pt x="201" y="24540"/>
                    <a:pt x="218" y="24515"/>
                  </a:cubicBezTo>
                  <a:cubicBezTo>
                    <a:pt x="2186" y="22113"/>
                    <a:pt x="2553" y="18978"/>
                    <a:pt x="3620" y="16142"/>
                  </a:cubicBezTo>
                  <a:cubicBezTo>
                    <a:pt x="4220" y="14441"/>
                    <a:pt x="5021" y="12773"/>
                    <a:pt x="5788" y="11105"/>
                  </a:cubicBezTo>
                  <a:cubicBezTo>
                    <a:pt x="6522" y="9371"/>
                    <a:pt x="7289" y="7669"/>
                    <a:pt x="7990" y="5968"/>
                  </a:cubicBezTo>
                  <a:cubicBezTo>
                    <a:pt x="8357" y="5034"/>
                    <a:pt x="8724" y="4134"/>
                    <a:pt x="9124" y="3166"/>
                  </a:cubicBezTo>
                  <a:cubicBezTo>
                    <a:pt x="9491" y="2199"/>
                    <a:pt x="10058" y="1198"/>
                    <a:pt x="10225" y="164"/>
                  </a:cubicBezTo>
                  <a:cubicBezTo>
                    <a:pt x="10225" y="65"/>
                    <a:pt x="10142" y="1"/>
                    <a:pt x="10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6"/>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6"/>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6"/>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6"/>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6"/>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6"/>
            <p:cNvSpPr/>
            <p:nvPr/>
          </p:nvSpPr>
          <p:spPr>
            <a:xfrm>
              <a:off x="5051275" y="1329650"/>
              <a:ext cx="444500" cy="158550"/>
            </a:xfrm>
            <a:custGeom>
              <a:avLst/>
              <a:gdLst/>
              <a:ahLst/>
              <a:cxnLst/>
              <a:rect l="l" t="t" r="r" b="b"/>
              <a:pathLst>
                <a:path w="17780" h="6342" extrusionOk="0">
                  <a:moveTo>
                    <a:pt x="173" y="1"/>
                  </a:moveTo>
                  <a:cubicBezTo>
                    <a:pt x="116" y="1"/>
                    <a:pt x="75" y="29"/>
                    <a:pt x="34" y="70"/>
                  </a:cubicBezTo>
                  <a:cubicBezTo>
                    <a:pt x="1" y="170"/>
                    <a:pt x="1" y="304"/>
                    <a:pt x="101" y="371"/>
                  </a:cubicBezTo>
                  <a:cubicBezTo>
                    <a:pt x="1335" y="1338"/>
                    <a:pt x="2669" y="2072"/>
                    <a:pt x="4104" y="2806"/>
                  </a:cubicBezTo>
                  <a:cubicBezTo>
                    <a:pt x="5505" y="3506"/>
                    <a:pt x="6906" y="4073"/>
                    <a:pt x="8440" y="4540"/>
                  </a:cubicBezTo>
                  <a:cubicBezTo>
                    <a:pt x="9874" y="5007"/>
                    <a:pt x="11375" y="5407"/>
                    <a:pt x="12943" y="5741"/>
                  </a:cubicBezTo>
                  <a:cubicBezTo>
                    <a:pt x="14444" y="6075"/>
                    <a:pt x="15979" y="6341"/>
                    <a:pt x="17546" y="6341"/>
                  </a:cubicBezTo>
                  <a:cubicBezTo>
                    <a:pt x="17680" y="6341"/>
                    <a:pt x="17780" y="6241"/>
                    <a:pt x="17780" y="6175"/>
                  </a:cubicBezTo>
                  <a:cubicBezTo>
                    <a:pt x="17780" y="6075"/>
                    <a:pt x="17713" y="5975"/>
                    <a:pt x="17613" y="5975"/>
                  </a:cubicBezTo>
                  <a:cubicBezTo>
                    <a:pt x="16846" y="5874"/>
                    <a:pt x="16112" y="5741"/>
                    <a:pt x="15345" y="5574"/>
                  </a:cubicBezTo>
                  <a:cubicBezTo>
                    <a:pt x="14611" y="5474"/>
                    <a:pt x="13844" y="5307"/>
                    <a:pt x="13110" y="5074"/>
                  </a:cubicBezTo>
                  <a:cubicBezTo>
                    <a:pt x="11609" y="4707"/>
                    <a:pt x="10141" y="4240"/>
                    <a:pt x="8673" y="3806"/>
                  </a:cubicBezTo>
                  <a:cubicBezTo>
                    <a:pt x="7206" y="3339"/>
                    <a:pt x="5805" y="2739"/>
                    <a:pt x="4370" y="2172"/>
                  </a:cubicBezTo>
                  <a:cubicBezTo>
                    <a:pt x="3670" y="1838"/>
                    <a:pt x="2969" y="1505"/>
                    <a:pt x="2302" y="1171"/>
                  </a:cubicBezTo>
                  <a:cubicBezTo>
                    <a:pt x="1635" y="804"/>
                    <a:pt x="935" y="404"/>
                    <a:pt x="301" y="37"/>
                  </a:cubicBezTo>
                  <a:cubicBezTo>
                    <a:pt x="250" y="11"/>
                    <a:pt x="209" y="1"/>
                    <a:pt x="173" y="1"/>
                  </a:cubicBezTo>
                  <a:close/>
                </a:path>
              </a:pathLst>
            </a:custGeom>
            <a:solidFill>
              <a:srgbClr val="897E7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3442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60"/>
          <p:cNvSpPr txBox="1">
            <a:spLocks noGrp="1"/>
          </p:cNvSpPr>
          <p:nvPr>
            <p:ph type="ctrTitle"/>
          </p:nvPr>
        </p:nvSpPr>
        <p:spPr>
          <a:xfrm>
            <a:off x="4328415" y="1944900"/>
            <a:ext cx="3651600" cy="577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Step</a:t>
            </a:r>
            <a:endParaRPr dirty="0"/>
          </a:p>
        </p:txBody>
      </p:sp>
      <p:sp>
        <p:nvSpPr>
          <p:cNvPr id="1009" name="Google Shape;1009;p60"/>
          <p:cNvSpPr txBox="1">
            <a:spLocks noGrp="1"/>
          </p:cNvSpPr>
          <p:nvPr>
            <p:ph type="subTitle" idx="1"/>
          </p:nvPr>
        </p:nvSpPr>
        <p:spPr>
          <a:xfrm>
            <a:off x="4258761" y="2405775"/>
            <a:ext cx="3313991" cy="2169015"/>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SzPts val="770"/>
              <a:buFont typeface="Arial" panose="020B0604020202020204" pitchFamily="34" charset="0"/>
              <a:buChar char="•"/>
            </a:pPr>
            <a:r>
              <a:rPr lang="en" dirty="0"/>
              <a:t>Go to </a:t>
            </a:r>
            <a:r>
              <a:rPr lang="en-US" dirty="0">
                <a:solidFill>
                  <a:schemeClr val="accent2">
                    <a:lumMod val="90000"/>
                  </a:schemeClr>
                </a:solidFill>
              </a:rPr>
              <a:t>https://studentaid.gov/fsa-id/create-account/launch</a:t>
            </a:r>
          </a:p>
          <a:p>
            <a:pPr marL="285750" lvl="0" indent="-285750" algn="l" rtl="0">
              <a:spcBef>
                <a:spcPts val="0"/>
              </a:spcBef>
              <a:spcAft>
                <a:spcPts val="0"/>
              </a:spcAft>
              <a:buSzPts val="770"/>
              <a:buFont typeface="Arial" panose="020B0604020202020204" pitchFamily="34" charset="0"/>
              <a:buChar char="•"/>
            </a:pPr>
            <a:endParaRPr lang="en-US" dirty="0"/>
          </a:p>
          <a:p>
            <a:pPr marL="285750" lvl="0" indent="-285750" algn="l" rtl="0">
              <a:spcBef>
                <a:spcPts val="0"/>
              </a:spcBef>
              <a:spcAft>
                <a:spcPts val="0"/>
              </a:spcAft>
              <a:buSzPts val="770"/>
              <a:buFont typeface="Arial" panose="020B0604020202020204" pitchFamily="34" charset="0"/>
              <a:buChar char="•"/>
            </a:pPr>
            <a:r>
              <a:rPr lang="en-US" dirty="0"/>
              <a:t>Click “Get Started”</a:t>
            </a:r>
          </a:p>
          <a:p>
            <a:pPr marL="285750" lvl="0" indent="-285750" algn="l" rtl="0">
              <a:spcBef>
                <a:spcPts val="0"/>
              </a:spcBef>
              <a:spcAft>
                <a:spcPts val="0"/>
              </a:spcAft>
              <a:buSzPts val="770"/>
              <a:buFont typeface="Arial" panose="020B0604020202020204" pitchFamily="34" charset="0"/>
              <a:buChar char="•"/>
            </a:pPr>
            <a:endParaRPr lang="en" dirty="0"/>
          </a:p>
          <a:p>
            <a:pPr marL="285750" lvl="0" indent="-285750" algn="l" rtl="0">
              <a:spcBef>
                <a:spcPts val="0"/>
              </a:spcBef>
              <a:spcAft>
                <a:spcPts val="0"/>
              </a:spcAft>
              <a:buSzPts val="770"/>
              <a:buFont typeface="Arial" panose="020B0604020202020204" pitchFamily="34" charset="0"/>
              <a:buChar char="•"/>
            </a:pPr>
            <a:r>
              <a:rPr lang="en" dirty="0"/>
              <a:t>Fill in the personal information page</a:t>
            </a:r>
          </a:p>
          <a:p>
            <a:pPr marL="0" lvl="0" indent="0" algn="l" rtl="0">
              <a:spcBef>
                <a:spcPts val="0"/>
              </a:spcBef>
              <a:spcAft>
                <a:spcPts val="0"/>
              </a:spcAft>
              <a:buSzPts val="770"/>
            </a:pPr>
            <a:endParaRPr lang="en" dirty="0"/>
          </a:p>
          <a:p>
            <a:pPr marL="285750" lvl="0" indent="-285750" algn="l" rtl="0">
              <a:spcBef>
                <a:spcPts val="0"/>
              </a:spcBef>
              <a:spcAft>
                <a:spcPts val="0"/>
              </a:spcAft>
              <a:buSzPts val="770"/>
              <a:buFont typeface="Arial" panose="020B0604020202020204" pitchFamily="34" charset="0"/>
              <a:buChar char="•"/>
            </a:pPr>
            <a:r>
              <a:rPr lang="en" dirty="0"/>
              <a:t>(Name, DOB, SSN)</a:t>
            </a:r>
            <a:endParaRPr dirty="0"/>
          </a:p>
        </p:txBody>
      </p:sp>
      <p:sp>
        <p:nvSpPr>
          <p:cNvPr id="1010" name="Google Shape;1010;p60"/>
          <p:cNvSpPr txBox="1">
            <a:spLocks noGrp="1"/>
          </p:cNvSpPr>
          <p:nvPr>
            <p:ph type="title" idx="2"/>
          </p:nvPr>
        </p:nvSpPr>
        <p:spPr>
          <a:xfrm>
            <a:off x="5704434" y="1827975"/>
            <a:ext cx="3313991"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dirty="0"/>
              <a:t>01</a:t>
            </a:r>
            <a:endParaRPr dirty="0"/>
          </a:p>
        </p:txBody>
      </p:sp>
      <p:grpSp>
        <p:nvGrpSpPr>
          <p:cNvPr id="1012" name="Google Shape;1012;p60"/>
          <p:cNvGrpSpPr/>
          <p:nvPr/>
        </p:nvGrpSpPr>
        <p:grpSpPr>
          <a:xfrm>
            <a:off x="900211" y="264930"/>
            <a:ext cx="3247719" cy="4878570"/>
            <a:chOff x="918375" y="1018100"/>
            <a:chExt cx="3118525" cy="3513707"/>
          </a:xfrm>
        </p:grpSpPr>
        <p:sp>
          <p:nvSpPr>
            <p:cNvPr id="1013" name="Google Shape;1013;p60"/>
            <p:cNvSpPr/>
            <p:nvPr/>
          </p:nvSpPr>
          <p:spPr>
            <a:xfrm>
              <a:off x="918375" y="1018100"/>
              <a:ext cx="3061912" cy="210425"/>
            </a:xfrm>
            <a:custGeom>
              <a:avLst/>
              <a:gdLst/>
              <a:ahLst/>
              <a:cxnLst/>
              <a:rect l="l" t="t" r="r" b="b"/>
              <a:pathLst>
                <a:path w="130308" h="8417" extrusionOk="0">
                  <a:moveTo>
                    <a:pt x="64797" y="0"/>
                  </a:moveTo>
                  <a:cubicBezTo>
                    <a:pt x="64084" y="0"/>
                    <a:pt x="54126" y="29"/>
                    <a:pt x="52015" y="29"/>
                  </a:cubicBezTo>
                  <a:cubicBezTo>
                    <a:pt x="42675" y="98"/>
                    <a:pt x="35858" y="179"/>
                    <a:pt x="31919" y="179"/>
                  </a:cubicBezTo>
                  <a:cubicBezTo>
                    <a:pt x="29409" y="179"/>
                    <a:pt x="28068" y="146"/>
                    <a:pt x="27991" y="57"/>
                  </a:cubicBezTo>
                  <a:cubicBezTo>
                    <a:pt x="27962" y="24"/>
                    <a:pt x="27916" y="10"/>
                    <a:pt x="27858" y="10"/>
                  </a:cubicBezTo>
                  <a:cubicBezTo>
                    <a:pt x="27611" y="10"/>
                    <a:pt x="27145" y="254"/>
                    <a:pt x="26864" y="254"/>
                  </a:cubicBezTo>
                  <a:cubicBezTo>
                    <a:pt x="26815" y="254"/>
                    <a:pt x="26771" y="246"/>
                    <a:pt x="26735" y="228"/>
                  </a:cubicBezTo>
                  <a:cubicBezTo>
                    <a:pt x="22741" y="343"/>
                    <a:pt x="24767" y="285"/>
                    <a:pt x="16207" y="599"/>
                  </a:cubicBezTo>
                  <a:cubicBezTo>
                    <a:pt x="13553" y="713"/>
                    <a:pt x="10843" y="828"/>
                    <a:pt x="8646" y="885"/>
                  </a:cubicBezTo>
                  <a:cubicBezTo>
                    <a:pt x="7133" y="925"/>
                    <a:pt x="5891" y="965"/>
                    <a:pt x="5152" y="965"/>
                  </a:cubicBezTo>
                  <a:cubicBezTo>
                    <a:pt x="4846" y="965"/>
                    <a:pt x="4626" y="958"/>
                    <a:pt x="4509" y="942"/>
                  </a:cubicBezTo>
                  <a:cubicBezTo>
                    <a:pt x="4232" y="918"/>
                    <a:pt x="3997" y="905"/>
                    <a:pt x="3795" y="905"/>
                  </a:cubicBezTo>
                  <a:cubicBezTo>
                    <a:pt x="3266" y="905"/>
                    <a:pt x="2959" y="992"/>
                    <a:pt x="2711" y="1198"/>
                  </a:cubicBezTo>
                  <a:cubicBezTo>
                    <a:pt x="1655" y="1997"/>
                    <a:pt x="1" y="7048"/>
                    <a:pt x="1170" y="7304"/>
                  </a:cubicBezTo>
                  <a:cubicBezTo>
                    <a:pt x="1231" y="7311"/>
                    <a:pt x="1334" y="7314"/>
                    <a:pt x="1474" y="7314"/>
                  </a:cubicBezTo>
                  <a:cubicBezTo>
                    <a:pt x="3605" y="7314"/>
                    <a:pt x="14474" y="6575"/>
                    <a:pt x="20701" y="6575"/>
                  </a:cubicBezTo>
                  <a:cubicBezTo>
                    <a:pt x="22587" y="6575"/>
                    <a:pt x="24047" y="6643"/>
                    <a:pt x="24710" y="6819"/>
                  </a:cubicBezTo>
                  <a:cubicBezTo>
                    <a:pt x="25583" y="6777"/>
                    <a:pt x="35956" y="6161"/>
                    <a:pt x="43031" y="6161"/>
                  </a:cubicBezTo>
                  <a:cubicBezTo>
                    <a:pt x="45430" y="6161"/>
                    <a:pt x="47449" y="6232"/>
                    <a:pt x="48591" y="6420"/>
                  </a:cubicBezTo>
                  <a:cubicBezTo>
                    <a:pt x="49358" y="6190"/>
                    <a:pt x="51815" y="6112"/>
                    <a:pt x="54905" y="6112"/>
                  </a:cubicBezTo>
                  <a:cubicBezTo>
                    <a:pt x="61272" y="6112"/>
                    <a:pt x="70326" y="6441"/>
                    <a:pt x="72810" y="6441"/>
                  </a:cubicBezTo>
                  <a:cubicBezTo>
                    <a:pt x="73159" y="6441"/>
                    <a:pt x="73378" y="6435"/>
                    <a:pt x="73443" y="6420"/>
                  </a:cubicBezTo>
                  <a:cubicBezTo>
                    <a:pt x="73782" y="6340"/>
                    <a:pt x="74524" y="6305"/>
                    <a:pt x="75371" y="6305"/>
                  </a:cubicBezTo>
                  <a:cubicBezTo>
                    <a:pt x="76942" y="6305"/>
                    <a:pt x="78874" y="6424"/>
                    <a:pt x="79263" y="6591"/>
                  </a:cubicBezTo>
                  <a:cubicBezTo>
                    <a:pt x="79697" y="6777"/>
                    <a:pt x="80228" y="6834"/>
                    <a:pt x="80772" y="6834"/>
                  </a:cubicBezTo>
                  <a:cubicBezTo>
                    <a:pt x="81619" y="6834"/>
                    <a:pt x="82497" y="6696"/>
                    <a:pt x="83087" y="6696"/>
                  </a:cubicBezTo>
                  <a:cubicBezTo>
                    <a:pt x="83336" y="6696"/>
                    <a:pt x="83534" y="6721"/>
                    <a:pt x="83657" y="6791"/>
                  </a:cubicBezTo>
                  <a:cubicBezTo>
                    <a:pt x="86176" y="6703"/>
                    <a:pt x="87066" y="6603"/>
                    <a:pt x="88942" y="6603"/>
                  </a:cubicBezTo>
                  <a:cubicBezTo>
                    <a:pt x="91317" y="6603"/>
                    <a:pt x="95273" y="6762"/>
                    <a:pt x="106112" y="7304"/>
                  </a:cubicBezTo>
                  <a:cubicBezTo>
                    <a:pt x="110905" y="7561"/>
                    <a:pt x="109308" y="7476"/>
                    <a:pt x="114044" y="7732"/>
                  </a:cubicBezTo>
                  <a:cubicBezTo>
                    <a:pt x="114506" y="7708"/>
                    <a:pt x="114976" y="7698"/>
                    <a:pt x="115448" y="7698"/>
                  </a:cubicBezTo>
                  <a:cubicBezTo>
                    <a:pt x="119326" y="7698"/>
                    <a:pt x="123418" y="8417"/>
                    <a:pt x="125708" y="8417"/>
                  </a:cubicBezTo>
                  <a:cubicBezTo>
                    <a:pt x="126462" y="8417"/>
                    <a:pt x="127020" y="8339"/>
                    <a:pt x="127311" y="8132"/>
                  </a:cubicBezTo>
                  <a:cubicBezTo>
                    <a:pt x="128567" y="7219"/>
                    <a:pt x="130307" y="3424"/>
                    <a:pt x="129879" y="2454"/>
                  </a:cubicBezTo>
                  <a:cubicBezTo>
                    <a:pt x="129732" y="2136"/>
                    <a:pt x="122277" y="1859"/>
                    <a:pt x="119711" y="1859"/>
                  </a:cubicBezTo>
                  <a:cubicBezTo>
                    <a:pt x="119287" y="1859"/>
                    <a:pt x="118996" y="1867"/>
                    <a:pt x="118894" y="1883"/>
                  </a:cubicBezTo>
                  <a:cubicBezTo>
                    <a:pt x="118845" y="1888"/>
                    <a:pt x="118796" y="1891"/>
                    <a:pt x="118749" y="1891"/>
                  </a:cubicBezTo>
                  <a:cubicBezTo>
                    <a:pt x="118518" y="1891"/>
                    <a:pt x="118314" y="1835"/>
                    <a:pt x="118267" y="1741"/>
                  </a:cubicBezTo>
                  <a:cubicBezTo>
                    <a:pt x="118267" y="1712"/>
                    <a:pt x="118124" y="1712"/>
                    <a:pt x="117839" y="1655"/>
                  </a:cubicBezTo>
                  <a:cubicBezTo>
                    <a:pt x="117211" y="1598"/>
                    <a:pt x="115613" y="1455"/>
                    <a:pt x="113416" y="1313"/>
                  </a:cubicBezTo>
                  <a:cubicBezTo>
                    <a:pt x="109564" y="1027"/>
                    <a:pt x="110363" y="1084"/>
                    <a:pt x="108994" y="999"/>
                  </a:cubicBezTo>
                  <a:cubicBezTo>
                    <a:pt x="108708" y="942"/>
                    <a:pt x="108566" y="942"/>
                    <a:pt x="108566" y="942"/>
                  </a:cubicBezTo>
                  <a:cubicBezTo>
                    <a:pt x="108566" y="886"/>
                    <a:pt x="108445" y="842"/>
                    <a:pt x="108250" y="842"/>
                  </a:cubicBezTo>
                  <a:cubicBezTo>
                    <a:pt x="108146" y="842"/>
                    <a:pt x="108020" y="855"/>
                    <a:pt x="107881" y="885"/>
                  </a:cubicBezTo>
                  <a:cubicBezTo>
                    <a:pt x="107503" y="952"/>
                    <a:pt x="106457" y="981"/>
                    <a:pt x="105040" y="981"/>
                  </a:cubicBezTo>
                  <a:cubicBezTo>
                    <a:pt x="103458" y="981"/>
                    <a:pt x="101413" y="945"/>
                    <a:pt x="99321" y="885"/>
                  </a:cubicBezTo>
                  <a:cubicBezTo>
                    <a:pt x="88631" y="638"/>
                    <a:pt x="88919" y="284"/>
                    <a:pt x="86784" y="284"/>
                  </a:cubicBezTo>
                  <a:cubicBezTo>
                    <a:pt x="86207" y="284"/>
                    <a:pt x="85453" y="310"/>
                    <a:pt x="84256" y="371"/>
                  </a:cubicBezTo>
                  <a:cubicBezTo>
                    <a:pt x="83826" y="390"/>
                    <a:pt x="83289" y="398"/>
                    <a:pt x="82671" y="398"/>
                  </a:cubicBezTo>
                  <a:cubicBezTo>
                    <a:pt x="79306" y="398"/>
                    <a:pt x="73544" y="163"/>
                    <a:pt x="69511" y="163"/>
                  </a:cubicBezTo>
                  <a:cubicBezTo>
                    <a:pt x="68646" y="163"/>
                    <a:pt x="67860" y="174"/>
                    <a:pt x="67194" y="200"/>
                  </a:cubicBezTo>
                  <a:cubicBezTo>
                    <a:pt x="66926" y="211"/>
                    <a:pt x="66717" y="216"/>
                    <a:pt x="66552" y="216"/>
                  </a:cubicBezTo>
                  <a:cubicBezTo>
                    <a:pt x="65451" y="216"/>
                    <a:pt x="66311" y="0"/>
                    <a:pt x="64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0"/>
            <p:cNvSpPr/>
            <p:nvPr/>
          </p:nvSpPr>
          <p:spPr>
            <a:xfrm rot="5400000">
              <a:off x="2230781" y="2705744"/>
              <a:ext cx="3387264" cy="224975"/>
            </a:xfrm>
            <a:custGeom>
              <a:avLst/>
              <a:gdLst/>
              <a:ahLst/>
              <a:cxnLst/>
              <a:rect l="l" t="t" r="r" b="b"/>
              <a:pathLst>
                <a:path w="120265" h="8999" extrusionOk="0">
                  <a:moveTo>
                    <a:pt x="112174" y="1"/>
                  </a:moveTo>
                  <a:cubicBezTo>
                    <a:pt x="111404" y="1"/>
                    <a:pt x="110304" y="38"/>
                    <a:pt x="110021" y="125"/>
                  </a:cubicBezTo>
                  <a:cubicBezTo>
                    <a:pt x="109926" y="144"/>
                    <a:pt x="109831" y="154"/>
                    <a:pt x="109744" y="154"/>
                  </a:cubicBezTo>
                  <a:cubicBezTo>
                    <a:pt x="109571" y="154"/>
                    <a:pt x="109431" y="116"/>
                    <a:pt x="109393" y="40"/>
                  </a:cubicBezTo>
                  <a:cubicBezTo>
                    <a:pt x="109393" y="11"/>
                    <a:pt x="109194" y="11"/>
                    <a:pt x="108965" y="11"/>
                  </a:cubicBezTo>
                  <a:lnTo>
                    <a:pt x="107881" y="11"/>
                  </a:lnTo>
                  <a:cubicBezTo>
                    <a:pt x="105684" y="40"/>
                    <a:pt x="101290" y="382"/>
                    <a:pt x="100263" y="382"/>
                  </a:cubicBezTo>
                  <a:cubicBezTo>
                    <a:pt x="100263" y="302"/>
                    <a:pt x="100182" y="267"/>
                    <a:pt x="100044" y="267"/>
                  </a:cubicBezTo>
                  <a:cubicBezTo>
                    <a:pt x="99937" y="267"/>
                    <a:pt x="99797" y="288"/>
                    <a:pt x="99635" y="325"/>
                  </a:cubicBezTo>
                  <a:cubicBezTo>
                    <a:pt x="99264" y="439"/>
                    <a:pt x="98180" y="582"/>
                    <a:pt x="96725" y="724"/>
                  </a:cubicBezTo>
                  <a:cubicBezTo>
                    <a:pt x="88578" y="1584"/>
                    <a:pt x="85479" y="1734"/>
                    <a:pt x="83631" y="1734"/>
                  </a:cubicBezTo>
                  <a:cubicBezTo>
                    <a:pt x="82646" y="1734"/>
                    <a:pt x="82016" y="1691"/>
                    <a:pt x="81165" y="1691"/>
                  </a:cubicBezTo>
                  <a:cubicBezTo>
                    <a:pt x="80383" y="1691"/>
                    <a:pt x="79414" y="1727"/>
                    <a:pt x="77808" y="1866"/>
                  </a:cubicBezTo>
                  <a:cubicBezTo>
                    <a:pt x="77333" y="1911"/>
                    <a:pt x="76729" y="1929"/>
                    <a:pt x="76032" y="1929"/>
                  </a:cubicBezTo>
                  <a:cubicBezTo>
                    <a:pt x="72450" y="1929"/>
                    <a:pt x="66390" y="1435"/>
                    <a:pt x="62482" y="1435"/>
                  </a:cubicBezTo>
                  <a:cubicBezTo>
                    <a:pt x="62308" y="1435"/>
                    <a:pt x="62138" y="1436"/>
                    <a:pt x="61973" y="1438"/>
                  </a:cubicBezTo>
                  <a:cubicBezTo>
                    <a:pt x="60061" y="1438"/>
                    <a:pt x="61345" y="1238"/>
                    <a:pt x="59747" y="1152"/>
                  </a:cubicBezTo>
                  <a:cubicBezTo>
                    <a:pt x="59063" y="1124"/>
                    <a:pt x="56580" y="1038"/>
                    <a:pt x="53271" y="953"/>
                  </a:cubicBezTo>
                  <a:cubicBezTo>
                    <a:pt x="49961" y="810"/>
                    <a:pt x="45795" y="753"/>
                    <a:pt x="41658" y="753"/>
                  </a:cubicBezTo>
                  <a:cubicBezTo>
                    <a:pt x="37188" y="753"/>
                    <a:pt x="31450" y="842"/>
                    <a:pt x="28070" y="842"/>
                  </a:cubicBezTo>
                  <a:cubicBezTo>
                    <a:pt x="26381" y="842"/>
                    <a:pt x="25280" y="820"/>
                    <a:pt x="25223" y="753"/>
                  </a:cubicBezTo>
                  <a:cubicBezTo>
                    <a:pt x="25196" y="729"/>
                    <a:pt x="25157" y="719"/>
                    <a:pt x="25112" y="719"/>
                  </a:cubicBezTo>
                  <a:cubicBezTo>
                    <a:pt x="24866" y="719"/>
                    <a:pt x="24400" y="1005"/>
                    <a:pt x="24135" y="1005"/>
                  </a:cubicBezTo>
                  <a:cubicBezTo>
                    <a:pt x="24093" y="1005"/>
                    <a:pt x="24056" y="998"/>
                    <a:pt x="24025" y="981"/>
                  </a:cubicBezTo>
                  <a:cubicBezTo>
                    <a:pt x="13411" y="1523"/>
                    <a:pt x="11300" y="1295"/>
                    <a:pt x="6991" y="1723"/>
                  </a:cubicBezTo>
                  <a:cubicBezTo>
                    <a:pt x="6478" y="1780"/>
                    <a:pt x="2112" y="2265"/>
                    <a:pt x="1713" y="2379"/>
                  </a:cubicBezTo>
                  <a:cubicBezTo>
                    <a:pt x="1057" y="2579"/>
                    <a:pt x="743" y="3007"/>
                    <a:pt x="486" y="4148"/>
                  </a:cubicBezTo>
                  <a:cubicBezTo>
                    <a:pt x="1" y="6231"/>
                    <a:pt x="201" y="8999"/>
                    <a:pt x="971" y="8999"/>
                  </a:cubicBezTo>
                  <a:cubicBezTo>
                    <a:pt x="1285" y="8999"/>
                    <a:pt x="2455" y="8599"/>
                    <a:pt x="4195" y="8286"/>
                  </a:cubicBezTo>
                  <a:cubicBezTo>
                    <a:pt x="7794" y="7616"/>
                    <a:pt x="12992" y="7408"/>
                    <a:pt x="16889" y="7408"/>
                  </a:cubicBezTo>
                  <a:cubicBezTo>
                    <a:pt x="19635" y="7408"/>
                    <a:pt x="21734" y="7511"/>
                    <a:pt x="22170" y="7629"/>
                  </a:cubicBezTo>
                  <a:cubicBezTo>
                    <a:pt x="25329" y="7421"/>
                    <a:pt x="33408" y="6865"/>
                    <a:pt x="39240" y="6865"/>
                  </a:cubicBezTo>
                  <a:cubicBezTo>
                    <a:pt x="41414" y="6865"/>
                    <a:pt x="43276" y="6943"/>
                    <a:pt x="44454" y="7144"/>
                  </a:cubicBezTo>
                  <a:cubicBezTo>
                    <a:pt x="44985" y="6991"/>
                    <a:pt x="46301" y="6938"/>
                    <a:pt x="47881" y="6938"/>
                  </a:cubicBezTo>
                  <a:cubicBezTo>
                    <a:pt x="51312" y="6938"/>
                    <a:pt x="55985" y="7191"/>
                    <a:pt x="56552" y="7230"/>
                  </a:cubicBezTo>
                  <a:cubicBezTo>
                    <a:pt x="61380" y="7483"/>
                    <a:pt x="66073" y="7758"/>
                    <a:pt x="67359" y="7758"/>
                  </a:cubicBezTo>
                  <a:cubicBezTo>
                    <a:pt x="67525" y="7758"/>
                    <a:pt x="67634" y="7753"/>
                    <a:pt x="67679" y="7743"/>
                  </a:cubicBezTo>
                  <a:cubicBezTo>
                    <a:pt x="67928" y="7687"/>
                    <a:pt x="68422" y="7663"/>
                    <a:pt x="69016" y="7663"/>
                  </a:cubicBezTo>
                  <a:cubicBezTo>
                    <a:pt x="70536" y="7663"/>
                    <a:pt x="72711" y="7824"/>
                    <a:pt x="73100" y="8029"/>
                  </a:cubicBezTo>
                  <a:cubicBezTo>
                    <a:pt x="73534" y="8235"/>
                    <a:pt x="74071" y="8322"/>
                    <a:pt x="74713" y="8322"/>
                  </a:cubicBezTo>
                  <a:cubicBezTo>
                    <a:pt x="74959" y="8322"/>
                    <a:pt x="75221" y="8309"/>
                    <a:pt x="75497" y="8286"/>
                  </a:cubicBezTo>
                  <a:cubicBezTo>
                    <a:pt x="76000" y="8251"/>
                    <a:pt x="76471" y="8195"/>
                    <a:pt x="76827" y="8195"/>
                  </a:cubicBezTo>
                  <a:cubicBezTo>
                    <a:pt x="77058" y="8195"/>
                    <a:pt x="77240" y="8218"/>
                    <a:pt x="77352" y="8286"/>
                  </a:cubicBezTo>
                  <a:cubicBezTo>
                    <a:pt x="93216" y="7230"/>
                    <a:pt x="106055" y="6402"/>
                    <a:pt x="106055" y="6402"/>
                  </a:cubicBezTo>
                  <a:cubicBezTo>
                    <a:pt x="107282" y="6174"/>
                    <a:pt x="108566" y="6089"/>
                    <a:pt x="109821" y="6031"/>
                  </a:cubicBezTo>
                  <a:cubicBezTo>
                    <a:pt x="110449" y="6031"/>
                    <a:pt x="111048" y="6031"/>
                    <a:pt x="111619" y="6089"/>
                  </a:cubicBezTo>
                  <a:cubicBezTo>
                    <a:pt x="111904" y="6117"/>
                    <a:pt x="112190" y="6117"/>
                    <a:pt x="112475" y="6146"/>
                  </a:cubicBezTo>
                  <a:cubicBezTo>
                    <a:pt x="114044" y="6317"/>
                    <a:pt x="115128" y="6545"/>
                    <a:pt x="116298" y="6574"/>
                  </a:cubicBezTo>
                  <a:cubicBezTo>
                    <a:pt x="116481" y="6583"/>
                    <a:pt x="116652" y="6588"/>
                    <a:pt x="116813" y="6588"/>
                  </a:cubicBezTo>
                  <a:cubicBezTo>
                    <a:pt x="118110" y="6588"/>
                    <a:pt x="118739" y="6245"/>
                    <a:pt x="119323" y="4976"/>
                  </a:cubicBezTo>
                  <a:cubicBezTo>
                    <a:pt x="120264" y="3036"/>
                    <a:pt x="119751" y="896"/>
                    <a:pt x="119380" y="239"/>
                  </a:cubicBezTo>
                  <a:cubicBezTo>
                    <a:pt x="119362" y="212"/>
                    <a:pt x="119321" y="202"/>
                    <a:pt x="119254" y="202"/>
                  </a:cubicBezTo>
                  <a:cubicBezTo>
                    <a:pt x="119110" y="202"/>
                    <a:pt x="118847" y="248"/>
                    <a:pt x="118438" y="268"/>
                  </a:cubicBezTo>
                  <a:cubicBezTo>
                    <a:pt x="118297" y="275"/>
                    <a:pt x="118135" y="278"/>
                    <a:pt x="117954" y="278"/>
                  </a:cubicBezTo>
                  <a:cubicBezTo>
                    <a:pt x="117368" y="278"/>
                    <a:pt x="116586" y="241"/>
                    <a:pt x="115671" y="154"/>
                  </a:cubicBezTo>
                  <a:cubicBezTo>
                    <a:pt x="113730" y="11"/>
                    <a:pt x="113531" y="11"/>
                    <a:pt x="112760" y="11"/>
                  </a:cubicBezTo>
                  <a:cubicBezTo>
                    <a:pt x="112619" y="4"/>
                    <a:pt x="112412" y="1"/>
                    <a:pt x="112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0"/>
            <p:cNvSpPr/>
            <p:nvPr/>
          </p:nvSpPr>
          <p:spPr>
            <a:xfrm rot="5400000">
              <a:off x="-738690" y="2675168"/>
              <a:ext cx="3513705"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0"/>
            <p:cNvSpPr/>
            <p:nvPr/>
          </p:nvSpPr>
          <p:spPr>
            <a:xfrm>
              <a:off x="918375" y="4322125"/>
              <a:ext cx="3118496"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60"/>
          <p:cNvGrpSpPr/>
          <p:nvPr/>
        </p:nvGrpSpPr>
        <p:grpSpPr>
          <a:xfrm>
            <a:off x="3514683" y="1807562"/>
            <a:ext cx="363939" cy="481288"/>
            <a:chOff x="3275661" y="2407037"/>
            <a:chExt cx="363939" cy="481288"/>
          </a:xfrm>
        </p:grpSpPr>
        <p:sp>
          <p:nvSpPr>
            <p:cNvPr id="1018" name="Google Shape;1018;p60"/>
            <p:cNvSpPr/>
            <p:nvPr/>
          </p:nvSpPr>
          <p:spPr>
            <a:xfrm rot="-213312">
              <a:off x="3282918" y="2415287"/>
              <a:ext cx="273601" cy="242755"/>
            </a:xfrm>
            <a:custGeom>
              <a:avLst/>
              <a:gdLst/>
              <a:ahLst/>
              <a:cxnLst/>
              <a:rect l="l" t="t" r="r" b="b"/>
              <a:pathLst>
                <a:path w="14378" h="12910" extrusionOk="0">
                  <a:moveTo>
                    <a:pt x="13677" y="1"/>
                  </a:moveTo>
                  <a:cubicBezTo>
                    <a:pt x="13610" y="1"/>
                    <a:pt x="13510" y="34"/>
                    <a:pt x="13410" y="67"/>
                  </a:cubicBezTo>
                  <a:cubicBezTo>
                    <a:pt x="13343" y="101"/>
                    <a:pt x="13243" y="201"/>
                    <a:pt x="13176" y="267"/>
                  </a:cubicBezTo>
                  <a:cubicBezTo>
                    <a:pt x="12176" y="1168"/>
                    <a:pt x="11108" y="2002"/>
                    <a:pt x="10107" y="2869"/>
                  </a:cubicBezTo>
                  <a:cubicBezTo>
                    <a:pt x="9941" y="3036"/>
                    <a:pt x="9740" y="3203"/>
                    <a:pt x="9574" y="3370"/>
                  </a:cubicBezTo>
                  <a:cubicBezTo>
                    <a:pt x="8840" y="4170"/>
                    <a:pt x="8039" y="4837"/>
                    <a:pt x="7172" y="5505"/>
                  </a:cubicBezTo>
                  <a:cubicBezTo>
                    <a:pt x="6905" y="5671"/>
                    <a:pt x="6672" y="5872"/>
                    <a:pt x="6438" y="6072"/>
                  </a:cubicBezTo>
                  <a:cubicBezTo>
                    <a:pt x="5337" y="7239"/>
                    <a:pt x="4103" y="8340"/>
                    <a:pt x="2869" y="9374"/>
                  </a:cubicBezTo>
                  <a:cubicBezTo>
                    <a:pt x="2268" y="9874"/>
                    <a:pt x="1735" y="10408"/>
                    <a:pt x="1268" y="10942"/>
                  </a:cubicBezTo>
                  <a:cubicBezTo>
                    <a:pt x="934" y="11342"/>
                    <a:pt x="601" y="11709"/>
                    <a:pt x="267" y="12143"/>
                  </a:cubicBezTo>
                  <a:cubicBezTo>
                    <a:pt x="200" y="12209"/>
                    <a:pt x="100" y="12343"/>
                    <a:pt x="67" y="12476"/>
                  </a:cubicBezTo>
                  <a:cubicBezTo>
                    <a:pt x="0" y="12676"/>
                    <a:pt x="200" y="12910"/>
                    <a:pt x="434" y="12877"/>
                  </a:cubicBezTo>
                  <a:cubicBezTo>
                    <a:pt x="534" y="12877"/>
                    <a:pt x="567" y="12843"/>
                    <a:pt x="667" y="12843"/>
                  </a:cubicBezTo>
                  <a:cubicBezTo>
                    <a:pt x="1168" y="12576"/>
                    <a:pt x="1668" y="12343"/>
                    <a:pt x="2068" y="11976"/>
                  </a:cubicBezTo>
                  <a:cubicBezTo>
                    <a:pt x="3102" y="11042"/>
                    <a:pt x="4203" y="10141"/>
                    <a:pt x="5237" y="9207"/>
                  </a:cubicBezTo>
                  <a:lnTo>
                    <a:pt x="6872" y="7706"/>
                  </a:lnTo>
                  <a:cubicBezTo>
                    <a:pt x="7405" y="7172"/>
                    <a:pt x="7939" y="6672"/>
                    <a:pt x="8573" y="6205"/>
                  </a:cubicBezTo>
                  <a:cubicBezTo>
                    <a:pt x="9173" y="5805"/>
                    <a:pt x="9707" y="5304"/>
                    <a:pt x="10241" y="4737"/>
                  </a:cubicBezTo>
                  <a:cubicBezTo>
                    <a:pt x="11008" y="3970"/>
                    <a:pt x="11875" y="3236"/>
                    <a:pt x="12743" y="2536"/>
                  </a:cubicBezTo>
                  <a:cubicBezTo>
                    <a:pt x="13243" y="2135"/>
                    <a:pt x="13710" y="1668"/>
                    <a:pt x="14110" y="1201"/>
                  </a:cubicBezTo>
                  <a:cubicBezTo>
                    <a:pt x="14210" y="1068"/>
                    <a:pt x="14344" y="968"/>
                    <a:pt x="14377" y="835"/>
                  </a:cubicBezTo>
                  <a:cubicBezTo>
                    <a:pt x="14377" y="434"/>
                    <a:pt x="14144" y="34"/>
                    <a:pt x="13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0"/>
            <p:cNvSpPr/>
            <p:nvPr/>
          </p:nvSpPr>
          <p:spPr>
            <a:xfrm rot="958424">
              <a:off x="3356467" y="2624519"/>
              <a:ext cx="266878" cy="119276"/>
            </a:xfrm>
            <a:custGeom>
              <a:avLst/>
              <a:gdLst/>
              <a:ahLst/>
              <a:cxnLst/>
              <a:rect l="l" t="t" r="r" b="b"/>
              <a:pathLst>
                <a:path w="10675" h="4771" extrusionOk="0">
                  <a:moveTo>
                    <a:pt x="9674" y="0"/>
                  </a:moveTo>
                  <a:cubicBezTo>
                    <a:pt x="9507" y="67"/>
                    <a:pt x="9207" y="100"/>
                    <a:pt x="8973" y="167"/>
                  </a:cubicBezTo>
                  <a:cubicBezTo>
                    <a:pt x="6805" y="968"/>
                    <a:pt x="4637" y="1668"/>
                    <a:pt x="2535" y="2636"/>
                  </a:cubicBezTo>
                  <a:cubicBezTo>
                    <a:pt x="1835" y="2969"/>
                    <a:pt x="1134" y="3403"/>
                    <a:pt x="400" y="3770"/>
                  </a:cubicBezTo>
                  <a:cubicBezTo>
                    <a:pt x="334" y="3803"/>
                    <a:pt x="234" y="3836"/>
                    <a:pt x="200" y="3937"/>
                  </a:cubicBezTo>
                  <a:cubicBezTo>
                    <a:pt x="33" y="4103"/>
                    <a:pt x="0" y="4303"/>
                    <a:pt x="67" y="4470"/>
                  </a:cubicBezTo>
                  <a:cubicBezTo>
                    <a:pt x="167" y="4637"/>
                    <a:pt x="367" y="4770"/>
                    <a:pt x="567" y="4737"/>
                  </a:cubicBezTo>
                  <a:cubicBezTo>
                    <a:pt x="701" y="4737"/>
                    <a:pt x="767" y="4670"/>
                    <a:pt x="901" y="4637"/>
                  </a:cubicBezTo>
                  <a:cubicBezTo>
                    <a:pt x="1735" y="4337"/>
                    <a:pt x="2569" y="4003"/>
                    <a:pt x="3402" y="3736"/>
                  </a:cubicBezTo>
                  <a:cubicBezTo>
                    <a:pt x="4870" y="3169"/>
                    <a:pt x="6338" y="2602"/>
                    <a:pt x="7739" y="2069"/>
                  </a:cubicBezTo>
                  <a:cubicBezTo>
                    <a:pt x="8106" y="1935"/>
                    <a:pt x="8506" y="1768"/>
                    <a:pt x="8873" y="1635"/>
                  </a:cubicBezTo>
                  <a:cubicBezTo>
                    <a:pt x="9207" y="1501"/>
                    <a:pt x="9540" y="1401"/>
                    <a:pt x="9907" y="1401"/>
                  </a:cubicBezTo>
                  <a:cubicBezTo>
                    <a:pt x="10041" y="1401"/>
                    <a:pt x="10107" y="1335"/>
                    <a:pt x="10241" y="1301"/>
                  </a:cubicBezTo>
                  <a:cubicBezTo>
                    <a:pt x="10508" y="1235"/>
                    <a:pt x="10674" y="934"/>
                    <a:pt x="10674" y="668"/>
                  </a:cubicBezTo>
                  <a:cubicBezTo>
                    <a:pt x="10674" y="434"/>
                    <a:pt x="10441" y="167"/>
                    <a:pt x="10174" y="100"/>
                  </a:cubicBezTo>
                  <a:cubicBezTo>
                    <a:pt x="10074" y="0"/>
                    <a:pt x="9907" y="0"/>
                    <a:pt x="9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60"/>
            <p:cNvSpPr/>
            <p:nvPr/>
          </p:nvSpPr>
          <p:spPr>
            <a:xfrm>
              <a:off x="3340200" y="2778225"/>
              <a:ext cx="299400" cy="110100"/>
            </a:xfrm>
            <a:custGeom>
              <a:avLst/>
              <a:gdLst/>
              <a:ahLst/>
              <a:cxnLst/>
              <a:rect l="l" t="t" r="r" b="b"/>
              <a:pathLst>
                <a:path w="11976" h="4404" extrusionOk="0">
                  <a:moveTo>
                    <a:pt x="701" y="0"/>
                  </a:moveTo>
                  <a:cubicBezTo>
                    <a:pt x="401" y="0"/>
                    <a:pt x="201" y="34"/>
                    <a:pt x="67" y="267"/>
                  </a:cubicBezTo>
                  <a:cubicBezTo>
                    <a:pt x="0" y="434"/>
                    <a:pt x="0" y="634"/>
                    <a:pt x="134" y="768"/>
                  </a:cubicBezTo>
                  <a:cubicBezTo>
                    <a:pt x="201" y="868"/>
                    <a:pt x="334" y="968"/>
                    <a:pt x="401" y="1034"/>
                  </a:cubicBezTo>
                  <a:cubicBezTo>
                    <a:pt x="901" y="1235"/>
                    <a:pt x="1468" y="1435"/>
                    <a:pt x="1969" y="1602"/>
                  </a:cubicBezTo>
                  <a:cubicBezTo>
                    <a:pt x="2302" y="1735"/>
                    <a:pt x="2636" y="1802"/>
                    <a:pt x="3003" y="1868"/>
                  </a:cubicBezTo>
                  <a:cubicBezTo>
                    <a:pt x="4337" y="2135"/>
                    <a:pt x="5638" y="2569"/>
                    <a:pt x="6872" y="2969"/>
                  </a:cubicBezTo>
                  <a:cubicBezTo>
                    <a:pt x="7906" y="3336"/>
                    <a:pt x="9007" y="3603"/>
                    <a:pt x="10074" y="3903"/>
                  </a:cubicBezTo>
                  <a:cubicBezTo>
                    <a:pt x="10341" y="3970"/>
                    <a:pt x="10541" y="4037"/>
                    <a:pt x="10741" y="4170"/>
                  </a:cubicBezTo>
                  <a:cubicBezTo>
                    <a:pt x="11175" y="4404"/>
                    <a:pt x="11709" y="4103"/>
                    <a:pt x="11876" y="3670"/>
                  </a:cubicBezTo>
                  <a:cubicBezTo>
                    <a:pt x="11976" y="3369"/>
                    <a:pt x="11842" y="3036"/>
                    <a:pt x="11542" y="2869"/>
                  </a:cubicBezTo>
                  <a:lnTo>
                    <a:pt x="11175" y="2736"/>
                  </a:lnTo>
                  <a:cubicBezTo>
                    <a:pt x="9407" y="2369"/>
                    <a:pt x="7706" y="1768"/>
                    <a:pt x="6005" y="1235"/>
                  </a:cubicBezTo>
                  <a:cubicBezTo>
                    <a:pt x="4370" y="701"/>
                    <a:pt x="2702" y="334"/>
                    <a:pt x="1035" y="34"/>
                  </a:cubicBezTo>
                  <a:cubicBezTo>
                    <a:pt x="901" y="34"/>
                    <a:pt x="768" y="34"/>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60"/>
          <p:cNvGrpSpPr/>
          <p:nvPr/>
        </p:nvGrpSpPr>
        <p:grpSpPr>
          <a:xfrm rot="1278911">
            <a:off x="1140495" y="1318523"/>
            <a:ext cx="654536" cy="655141"/>
            <a:chOff x="1194475" y="1437425"/>
            <a:chExt cx="654532" cy="655137"/>
          </a:xfrm>
        </p:grpSpPr>
        <p:grpSp>
          <p:nvGrpSpPr>
            <p:cNvPr id="1022" name="Google Shape;1022;p60"/>
            <p:cNvGrpSpPr/>
            <p:nvPr/>
          </p:nvGrpSpPr>
          <p:grpSpPr>
            <a:xfrm>
              <a:off x="1323473" y="1482473"/>
              <a:ext cx="525534" cy="610090"/>
              <a:chOff x="1323473" y="1482473"/>
              <a:chExt cx="525534" cy="610090"/>
            </a:xfrm>
          </p:grpSpPr>
          <p:sp>
            <p:nvSpPr>
              <p:cNvPr id="1023" name="Google Shape;1023;p60"/>
              <p:cNvSpPr/>
              <p:nvPr/>
            </p:nvSpPr>
            <p:spPr>
              <a:xfrm>
                <a:off x="1323473" y="1734473"/>
                <a:ext cx="273636" cy="358090"/>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60"/>
              <p:cNvSpPr/>
              <p:nvPr/>
            </p:nvSpPr>
            <p:spPr>
              <a:xfrm rot="3932821">
                <a:off x="1558073" y="1498484"/>
                <a:ext cx="223349" cy="292282"/>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025;p60"/>
            <p:cNvSpPr/>
            <p:nvPr/>
          </p:nvSpPr>
          <p:spPr>
            <a:xfrm>
              <a:off x="1194475" y="1437425"/>
              <a:ext cx="258600" cy="280333"/>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close-up of a form&#10;&#10;Description automatically generated">
            <a:extLst>
              <a:ext uri="{FF2B5EF4-FFF2-40B4-BE49-F238E27FC236}">
                <a16:creationId xmlns:a16="http://schemas.microsoft.com/office/drawing/2014/main" id="{27561102-EDBD-9403-D251-37DDAB1B2F85}"/>
              </a:ext>
            </a:extLst>
          </p:cNvPr>
          <p:cNvPicPr>
            <a:picLocks noChangeAspect="1"/>
          </p:cNvPicPr>
          <p:nvPr/>
        </p:nvPicPr>
        <p:blipFill>
          <a:blip r:embed="rId3"/>
          <a:stretch>
            <a:fillRect/>
          </a:stretch>
        </p:blipFill>
        <p:spPr>
          <a:xfrm>
            <a:off x="968971" y="358161"/>
            <a:ext cx="3051239" cy="3264926"/>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8FEF5E54-7ECD-C876-E154-98FEDEE5FEE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284" b="89995" l="104" r="97396">
                        <a14:foregroundMark x1="1146" y1="43013" x2="75625" y2="40729"/>
                        <a14:foregroundMark x1="75625" y1="40729" x2="97396" y2="42251"/>
                        <a14:foregroundMark x1="98333" y1="41762" x2="77813" y2="8102"/>
                        <a14:foregroundMark x1="77813" y1="8102" x2="57813" y2="2338"/>
                        <a14:foregroundMark x1="57813" y1="2338" x2="28125" y2="11147"/>
                        <a14:foregroundMark x1="28125" y1="11147" x2="14896" y2="30179"/>
                        <a14:foregroundMark x1="14896" y1="30179" x2="22396" y2="42523"/>
                        <a14:foregroundMark x1="104" y1="44589" x2="12211" y2="44685"/>
                        <a14:foregroundMark x1="95937" y1="45296" x2="95208" y2="12779"/>
                        <a14:foregroundMark x1="95208" y1="12779" x2="92917" y2="4622"/>
                        <a14:foregroundMark x1="38125" y1="32953" x2="23958" y2="26373"/>
                        <a14:foregroundMark x1="23958" y1="26373" x2="31250" y2="12887"/>
                        <a14:foregroundMark x1="31250" y1="12887" x2="66563" y2="15443"/>
                        <a14:foregroundMark x1="66563" y1="15443" x2="76146" y2="25394"/>
                        <a14:foregroundMark x1="76146" y1="25394" x2="39583" y2="35128"/>
                        <a14:foregroundMark x1="39583" y1="35128" x2="32188" y2="33768"/>
                        <a14:backgroundMark x1="63854" y1="55139" x2="28125" y2="43067"/>
                        <a14:backgroundMark x1="28125" y1="43067" x2="8125" y2="75856"/>
                        <a14:backgroundMark x1="8125" y1="75856" x2="56250" y2="84394"/>
                        <a14:backgroundMark x1="56250" y1="84394" x2="73646" y2="79554"/>
                        <a14:backgroundMark x1="73646" y1="79554" x2="75208" y2="67537"/>
                        <a14:backgroundMark x1="75208" y1="67537" x2="62813" y2="47906"/>
                        <a14:backgroundMark x1="2604" y1="45840" x2="29896" y2="44698"/>
                        <a14:backgroundMark x1="29896" y1="44698" x2="96979" y2="46112"/>
                        <a14:backgroundMark x1="96979" y1="46112" x2="98333" y2="46656"/>
                      </a14:backgroundRemoval>
                    </a14:imgEffect>
                  </a14:imgLayer>
                </a14:imgProps>
              </a:ext>
            </a:extLst>
          </a:blip>
          <a:srcRect l="341" t="673" r="-341" b="63047"/>
          <a:stretch/>
        </p:blipFill>
        <p:spPr>
          <a:xfrm>
            <a:off x="976120" y="3544868"/>
            <a:ext cx="3051239" cy="142104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08"/>
        <p:cNvGrpSpPr/>
        <p:nvPr/>
      </p:nvGrpSpPr>
      <p:grpSpPr>
        <a:xfrm>
          <a:off x="0" y="0"/>
          <a:ext cx="0" cy="0"/>
          <a:chOff x="0" y="0"/>
          <a:chExt cx="0" cy="0"/>
        </a:xfrm>
      </p:grpSpPr>
      <p:sp>
        <p:nvSpPr>
          <p:cNvPr id="3909" name="Google Shape;3909;p112"/>
          <p:cNvSpPr/>
          <p:nvPr/>
        </p:nvSpPr>
        <p:spPr>
          <a:xfrm rot="5231561">
            <a:off x="2813316" y="2747665"/>
            <a:ext cx="978526" cy="416643"/>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0" name="Google Shape;3910;p112"/>
          <p:cNvGrpSpPr/>
          <p:nvPr/>
        </p:nvGrpSpPr>
        <p:grpSpPr>
          <a:xfrm rot="-3890351">
            <a:off x="3006423" y="2450406"/>
            <a:ext cx="268448" cy="285045"/>
            <a:chOff x="4730866" y="656100"/>
            <a:chExt cx="272916" cy="289789"/>
          </a:xfrm>
        </p:grpSpPr>
        <p:sp>
          <p:nvSpPr>
            <p:cNvPr id="3911" name="Google Shape;3911;p112"/>
            <p:cNvSpPr/>
            <p:nvPr/>
          </p:nvSpPr>
          <p:spPr>
            <a:xfrm>
              <a:off x="4950032" y="6561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112"/>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4" name="Google Shape;3914;p112"/>
          <p:cNvSpPr txBox="1">
            <a:spLocks noGrp="1"/>
          </p:cNvSpPr>
          <p:nvPr>
            <p:ph type="ctrTitle"/>
          </p:nvPr>
        </p:nvSpPr>
        <p:spPr>
          <a:xfrm flipH="1">
            <a:off x="5323900" y="2522575"/>
            <a:ext cx="2568344"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t>Step 02</a:t>
            </a:r>
            <a:endParaRPr sz="4800" dirty="0"/>
          </a:p>
        </p:txBody>
      </p:sp>
      <p:sp>
        <p:nvSpPr>
          <p:cNvPr id="3915" name="Google Shape;3915;p112"/>
          <p:cNvSpPr txBox="1">
            <a:spLocks noGrp="1"/>
          </p:cNvSpPr>
          <p:nvPr>
            <p:ph type="subTitle" idx="1"/>
          </p:nvPr>
        </p:nvSpPr>
        <p:spPr>
          <a:xfrm flipH="1">
            <a:off x="5323900" y="2984025"/>
            <a:ext cx="2820900" cy="110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Make an account with a username, email, and password</a:t>
            </a:r>
            <a:endParaRPr dirty="0"/>
          </a:p>
        </p:txBody>
      </p:sp>
      <p:grpSp>
        <p:nvGrpSpPr>
          <p:cNvPr id="3916" name="Google Shape;3916;p112"/>
          <p:cNvGrpSpPr/>
          <p:nvPr/>
        </p:nvGrpSpPr>
        <p:grpSpPr>
          <a:xfrm>
            <a:off x="2040910" y="106017"/>
            <a:ext cx="2820900" cy="4822751"/>
            <a:chOff x="3455354" y="1342476"/>
            <a:chExt cx="1551754" cy="2825359"/>
          </a:xfrm>
        </p:grpSpPr>
        <p:sp>
          <p:nvSpPr>
            <p:cNvPr id="3917" name="Google Shape;3917;p112"/>
            <p:cNvSpPr/>
            <p:nvPr/>
          </p:nvSpPr>
          <p:spPr>
            <a:xfrm>
              <a:off x="3576400" y="1842875"/>
              <a:ext cx="42900" cy="1098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8" name="Google Shape;3918;p112"/>
            <p:cNvGrpSpPr/>
            <p:nvPr/>
          </p:nvGrpSpPr>
          <p:grpSpPr>
            <a:xfrm>
              <a:off x="3455354" y="1342476"/>
              <a:ext cx="1551754" cy="2825359"/>
              <a:chOff x="3455354" y="1342476"/>
              <a:chExt cx="1551754" cy="2825359"/>
            </a:xfrm>
          </p:grpSpPr>
          <p:sp>
            <p:nvSpPr>
              <p:cNvPr id="3919" name="Google Shape;3919;p112"/>
              <p:cNvSpPr/>
              <p:nvPr/>
            </p:nvSpPr>
            <p:spPr>
              <a:xfrm>
                <a:off x="4801050" y="3077475"/>
                <a:ext cx="26100" cy="55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0" name="Google Shape;3920;p112"/>
              <p:cNvGrpSpPr/>
              <p:nvPr/>
            </p:nvGrpSpPr>
            <p:grpSpPr>
              <a:xfrm>
                <a:off x="3455354" y="1342476"/>
                <a:ext cx="1551754" cy="2825359"/>
                <a:chOff x="3455354" y="1342476"/>
                <a:chExt cx="1551754" cy="2825359"/>
              </a:xfrm>
            </p:grpSpPr>
            <p:grpSp>
              <p:nvGrpSpPr>
                <p:cNvPr id="3921" name="Google Shape;3921;p112"/>
                <p:cNvGrpSpPr/>
                <p:nvPr/>
              </p:nvGrpSpPr>
              <p:grpSpPr>
                <a:xfrm>
                  <a:off x="3455354" y="1342476"/>
                  <a:ext cx="1551754" cy="2825359"/>
                  <a:chOff x="2326550" y="1540725"/>
                  <a:chExt cx="305025" cy="555375"/>
                </a:xfrm>
              </p:grpSpPr>
              <p:sp>
                <p:nvSpPr>
                  <p:cNvPr id="3922" name="Google Shape;3922;p112"/>
                  <p:cNvSpPr/>
                  <p:nvPr/>
                </p:nvSpPr>
                <p:spPr>
                  <a:xfrm>
                    <a:off x="2326550" y="1540725"/>
                    <a:ext cx="305025" cy="555375"/>
                  </a:xfrm>
                  <a:custGeom>
                    <a:avLst/>
                    <a:gdLst/>
                    <a:ahLst/>
                    <a:cxnLst/>
                    <a:rect l="l" t="t" r="r" b="b"/>
                    <a:pathLst>
                      <a:path w="12201" h="22215" extrusionOk="0">
                        <a:moveTo>
                          <a:pt x="9235" y="0"/>
                        </a:moveTo>
                        <a:cubicBezTo>
                          <a:pt x="8647" y="0"/>
                          <a:pt x="8036" y="79"/>
                          <a:pt x="7468" y="136"/>
                        </a:cubicBezTo>
                        <a:cubicBezTo>
                          <a:pt x="7290" y="141"/>
                          <a:pt x="7111" y="143"/>
                          <a:pt x="6932" y="143"/>
                        </a:cubicBezTo>
                        <a:cubicBezTo>
                          <a:pt x="6231" y="143"/>
                          <a:pt x="5521" y="110"/>
                          <a:pt x="4817" y="110"/>
                        </a:cubicBezTo>
                        <a:cubicBezTo>
                          <a:pt x="4503" y="110"/>
                          <a:pt x="4191" y="116"/>
                          <a:pt x="3882" y="136"/>
                        </a:cubicBezTo>
                        <a:cubicBezTo>
                          <a:pt x="3032" y="136"/>
                          <a:pt x="2218" y="173"/>
                          <a:pt x="1516" y="579"/>
                        </a:cubicBezTo>
                        <a:cubicBezTo>
                          <a:pt x="998" y="875"/>
                          <a:pt x="739" y="1356"/>
                          <a:pt x="555" y="1910"/>
                        </a:cubicBezTo>
                        <a:lnTo>
                          <a:pt x="518" y="1910"/>
                        </a:lnTo>
                        <a:cubicBezTo>
                          <a:pt x="0" y="3204"/>
                          <a:pt x="185" y="4794"/>
                          <a:pt x="148" y="6162"/>
                        </a:cubicBezTo>
                        <a:cubicBezTo>
                          <a:pt x="74" y="8084"/>
                          <a:pt x="148" y="9933"/>
                          <a:pt x="222" y="11818"/>
                        </a:cubicBezTo>
                        <a:cubicBezTo>
                          <a:pt x="333" y="13704"/>
                          <a:pt x="370" y="15589"/>
                          <a:pt x="518" y="17512"/>
                        </a:cubicBezTo>
                        <a:cubicBezTo>
                          <a:pt x="555" y="18325"/>
                          <a:pt x="702" y="19176"/>
                          <a:pt x="702" y="20026"/>
                        </a:cubicBezTo>
                        <a:cubicBezTo>
                          <a:pt x="702" y="20580"/>
                          <a:pt x="629" y="21209"/>
                          <a:pt x="1109" y="21579"/>
                        </a:cubicBezTo>
                        <a:cubicBezTo>
                          <a:pt x="1123" y="21592"/>
                          <a:pt x="1146" y="21601"/>
                          <a:pt x="1172" y="21601"/>
                        </a:cubicBezTo>
                        <a:cubicBezTo>
                          <a:pt x="1217" y="21601"/>
                          <a:pt x="1271" y="21575"/>
                          <a:pt x="1294" y="21505"/>
                        </a:cubicBezTo>
                        <a:cubicBezTo>
                          <a:pt x="1479" y="21690"/>
                          <a:pt x="1701" y="21837"/>
                          <a:pt x="1922" y="21948"/>
                        </a:cubicBezTo>
                        <a:cubicBezTo>
                          <a:pt x="3505" y="21971"/>
                          <a:pt x="5337" y="22215"/>
                          <a:pt x="7087" y="22215"/>
                        </a:cubicBezTo>
                        <a:cubicBezTo>
                          <a:pt x="8199" y="22215"/>
                          <a:pt x="9279" y="22116"/>
                          <a:pt x="10241" y="21800"/>
                        </a:cubicBezTo>
                        <a:lnTo>
                          <a:pt x="10241" y="21800"/>
                        </a:lnTo>
                        <a:cubicBezTo>
                          <a:pt x="10118" y="21813"/>
                          <a:pt x="10003" y="21817"/>
                          <a:pt x="9890" y="21817"/>
                        </a:cubicBezTo>
                        <a:cubicBezTo>
                          <a:pt x="9666" y="21817"/>
                          <a:pt x="9452" y="21800"/>
                          <a:pt x="9206" y="21800"/>
                        </a:cubicBezTo>
                        <a:cubicBezTo>
                          <a:pt x="8281" y="21800"/>
                          <a:pt x="7357" y="21800"/>
                          <a:pt x="6359" y="21837"/>
                        </a:cubicBezTo>
                        <a:cubicBezTo>
                          <a:pt x="5878" y="21837"/>
                          <a:pt x="5324" y="21837"/>
                          <a:pt x="4806" y="21874"/>
                        </a:cubicBezTo>
                        <a:lnTo>
                          <a:pt x="3143" y="21874"/>
                        </a:lnTo>
                        <a:cubicBezTo>
                          <a:pt x="3106" y="21948"/>
                          <a:pt x="3032" y="21948"/>
                          <a:pt x="2958" y="21948"/>
                        </a:cubicBezTo>
                        <a:cubicBezTo>
                          <a:pt x="2847" y="21948"/>
                          <a:pt x="2810" y="21948"/>
                          <a:pt x="2736" y="21874"/>
                        </a:cubicBezTo>
                        <a:lnTo>
                          <a:pt x="2477" y="21874"/>
                        </a:lnTo>
                        <a:cubicBezTo>
                          <a:pt x="2366" y="21837"/>
                          <a:pt x="2181" y="21837"/>
                          <a:pt x="2033" y="21763"/>
                        </a:cubicBezTo>
                        <a:lnTo>
                          <a:pt x="2181" y="21763"/>
                        </a:lnTo>
                        <a:cubicBezTo>
                          <a:pt x="1849" y="21653"/>
                          <a:pt x="1553" y="21579"/>
                          <a:pt x="1331" y="21320"/>
                        </a:cubicBezTo>
                        <a:lnTo>
                          <a:pt x="1331" y="21394"/>
                        </a:lnTo>
                        <a:lnTo>
                          <a:pt x="1072" y="21098"/>
                        </a:lnTo>
                        <a:lnTo>
                          <a:pt x="998" y="21061"/>
                        </a:lnTo>
                        <a:cubicBezTo>
                          <a:pt x="924" y="20839"/>
                          <a:pt x="887" y="20543"/>
                          <a:pt x="887" y="20285"/>
                        </a:cubicBezTo>
                        <a:cubicBezTo>
                          <a:pt x="813" y="19952"/>
                          <a:pt x="776" y="19582"/>
                          <a:pt x="776" y="19213"/>
                        </a:cubicBezTo>
                        <a:cubicBezTo>
                          <a:pt x="555" y="17068"/>
                          <a:pt x="518" y="14961"/>
                          <a:pt x="518" y="12817"/>
                        </a:cubicBezTo>
                        <a:cubicBezTo>
                          <a:pt x="518" y="12447"/>
                          <a:pt x="444" y="12077"/>
                          <a:pt x="444" y="11707"/>
                        </a:cubicBezTo>
                        <a:cubicBezTo>
                          <a:pt x="370" y="9970"/>
                          <a:pt x="259" y="8269"/>
                          <a:pt x="333" y="6495"/>
                        </a:cubicBezTo>
                        <a:cubicBezTo>
                          <a:pt x="370" y="5238"/>
                          <a:pt x="185" y="3833"/>
                          <a:pt x="407" y="2539"/>
                        </a:cubicBezTo>
                        <a:cubicBezTo>
                          <a:pt x="592" y="2280"/>
                          <a:pt x="702" y="1984"/>
                          <a:pt x="776" y="1688"/>
                        </a:cubicBezTo>
                        <a:cubicBezTo>
                          <a:pt x="998" y="1171"/>
                          <a:pt x="1331" y="801"/>
                          <a:pt x="1849" y="579"/>
                        </a:cubicBezTo>
                        <a:cubicBezTo>
                          <a:pt x="2551" y="247"/>
                          <a:pt x="3475" y="247"/>
                          <a:pt x="4252" y="247"/>
                        </a:cubicBezTo>
                        <a:lnTo>
                          <a:pt x="5324" y="247"/>
                        </a:lnTo>
                        <a:cubicBezTo>
                          <a:pt x="4473" y="320"/>
                          <a:pt x="3586" y="357"/>
                          <a:pt x="2773" y="505"/>
                        </a:cubicBezTo>
                        <a:cubicBezTo>
                          <a:pt x="1812" y="616"/>
                          <a:pt x="592" y="1282"/>
                          <a:pt x="739" y="2428"/>
                        </a:cubicBezTo>
                        <a:cubicBezTo>
                          <a:pt x="739" y="2446"/>
                          <a:pt x="749" y="2456"/>
                          <a:pt x="758" y="2456"/>
                        </a:cubicBezTo>
                        <a:cubicBezTo>
                          <a:pt x="767" y="2456"/>
                          <a:pt x="776" y="2446"/>
                          <a:pt x="776" y="2428"/>
                        </a:cubicBezTo>
                        <a:cubicBezTo>
                          <a:pt x="961" y="1799"/>
                          <a:pt x="1109" y="1319"/>
                          <a:pt x="1664" y="949"/>
                        </a:cubicBezTo>
                        <a:cubicBezTo>
                          <a:pt x="2181" y="616"/>
                          <a:pt x="2773" y="579"/>
                          <a:pt x="3364" y="542"/>
                        </a:cubicBezTo>
                        <a:cubicBezTo>
                          <a:pt x="4104" y="505"/>
                          <a:pt x="4843" y="431"/>
                          <a:pt x="5620" y="394"/>
                        </a:cubicBezTo>
                        <a:cubicBezTo>
                          <a:pt x="6470" y="357"/>
                          <a:pt x="7283" y="394"/>
                          <a:pt x="8134" y="320"/>
                        </a:cubicBezTo>
                        <a:cubicBezTo>
                          <a:pt x="8171" y="320"/>
                          <a:pt x="8171" y="247"/>
                          <a:pt x="8134" y="210"/>
                        </a:cubicBezTo>
                        <a:cubicBezTo>
                          <a:pt x="8458" y="192"/>
                          <a:pt x="8767" y="167"/>
                          <a:pt x="9072" y="167"/>
                        </a:cubicBezTo>
                        <a:cubicBezTo>
                          <a:pt x="9425" y="167"/>
                          <a:pt x="9772" y="201"/>
                          <a:pt x="10130" y="320"/>
                        </a:cubicBezTo>
                        <a:cubicBezTo>
                          <a:pt x="11609" y="986"/>
                          <a:pt x="11609" y="2871"/>
                          <a:pt x="11609" y="4313"/>
                        </a:cubicBezTo>
                        <a:cubicBezTo>
                          <a:pt x="11646" y="6458"/>
                          <a:pt x="11646" y="8565"/>
                          <a:pt x="11683" y="10709"/>
                        </a:cubicBezTo>
                        <a:lnTo>
                          <a:pt x="11683" y="11227"/>
                        </a:lnTo>
                        <a:lnTo>
                          <a:pt x="11683" y="13741"/>
                        </a:lnTo>
                        <a:lnTo>
                          <a:pt x="11683" y="14961"/>
                        </a:lnTo>
                        <a:lnTo>
                          <a:pt x="11683" y="15515"/>
                        </a:lnTo>
                        <a:lnTo>
                          <a:pt x="11683" y="15552"/>
                        </a:lnTo>
                        <a:cubicBezTo>
                          <a:pt x="11646" y="15811"/>
                          <a:pt x="11646" y="16107"/>
                          <a:pt x="11683" y="16366"/>
                        </a:cubicBezTo>
                        <a:cubicBezTo>
                          <a:pt x="11683" y="16662"/>
                          <a:pt x="11683" y="16994"/>
                          <a:pt x="11720" y="17253"/>
                        </a:cubicBezTo>
                        <a:cubicBezTo>
                          <a:pt x="11794" y="17992"/>
                          <a:pt x="11868" y="18695"/>
                          <a:pt x="11868" y="19434"/>
                        </a:cubicBezTo>
                        <a:lnTo>
                          <a:pt x="11868" y="20063"/>
                        </a:lnTo>
                        <a:cubicBezTo>
                          <a:pt x="11831" y="20322"/>
                          <a:pt x="11720" y="20580"/>
                          <a:pt x="11609" y="20802"/>
                        </a:cubicBezTo>
                        <a:cubicBezTo>
                          <a:pt x="11535" y="20950"/>
                          <a:pt x="11461" y="21098"/>
                          <a:pt x="11350" y="21209"/>
                        </a:cubicBezTo>
                        <a:cubicBezTo>
                          <a:pt x="11424" y="21135"/>
                          <a:pt x="11498" y="21098"/>
                          <a:pt x="11535" y="21098"/>
                        </a:cubicBezTo>
                        <a:cubicBezTo>
                          <a:pt x="12089" y="20174"/>
                          <a:pt x="12200" y="19065"/>
                          <a:pt x="12200" y="17956"/>
                        </a:cubicBezTo>
                        <a:cubicBezTo>
                          <a:pt x="12163" y="15441"/>
                          <a:pt x="11905" y="13001"/>
                          <a:pt x="11979" y="10561"/>
                        </a:cubicBezTo>
                        <a:cubicBezTo>
                          <a:pt x="11979" y="8565"/>
                          <a:pt x="12163" y="6605"/>
                          <a:pt x="12200" y="4572"/>
                        </a:cubicBezTo>
                        <a:cubicBezTo>
                          <a:pt x="12089" y="3944"/>
                          <a:pt x="12089" y="3130"/>
                          <a:pt x="12015" y="2391"/>
                        </a:cubicBezTo>
                        <a:cubicBezTo>
                          <a:pt x="11794" y="1134"/>
                          <a:pt x="11165" y="136"/>
                          <a:pt x="9760" y="25"/>
                        </a:cubicBezTo>
                        <a:cubicBezTo>
                          <a:pt x="9588" y="8"/>
                          <a:pt x="9413" y="0"/>
                          <a:pt x="9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112"/>
                  <p:cNvSpPr/>
                  <p:nvPr/>
                </p:nvSpPr>
                <p:spPr>
                  <a:xfrm>
                    <a:off x="2342132" y="1630399"/>
                    <a:ext cx="259860" cy="376146"/>
                  </a:xfrm>
                  <a:custGeom>
                    <a:avLst/>
                    <a:gdLst/>
                    <a:ahLst/>
                    <a:cxnLst/>
                    <a:rect l="l" t="t" r="r" b="b"/>
                    <a:pathLst>
                      <a:path w="10316" h="15492" extrusionOk="0">
                        <a:moveTo>
                          <a:pt x="9872" y="223"/>
                        </a:moveTo>
                        <a:lnTo>
                          <a:pt x="9872" y="334"/>
                        </a:lnTo>
                        <a:cubicBezTo>
                          <a:pt x="9909" y="334"/>
                          <a:pt x="9909" y="334"/>
                          <a:pt x="9983" y="297"/>
                        </a:cubicBezTo>
                        <a:lnTo>
                          <a:pt x="9983" y="297"/>
                        </a:lnTo>
                        <a:cubicBezTo>
                          <a:pt x="9835" y="925"/>
                          <a:pt x="9983" y="1517"/>
                          <a:pt x="9909" y="2182"/>
                        </a:cubicBezTo>
                        <a:cubicBezTo>
                          <a:pt x="9872" y="3143"/>
                          <a:pt x="9872" y="4178"/>
                          <a:pt x="9835" y="5140"/>
                        </a:cubicBezTo>
                        <a:cubicBezTo>
                          <a:pt x="9798" y="7025"/>
                          <a:pt x="9687" y="8985"/>
                          <a:pt x="9872" y="10870"/>
                        </a:cubicBezTo>
                        <a:cubicBezTo>
                          <a:pt x="9872" y="10896"/>
                          <a:pt x="9890" y="10922"/>
                          <a:pt x="9927" y="10922"/>
                        </a:cubicBezTo>
                        <a:cubicBezTo>
                          <a:pt x="9942" y="10922"/>
                          <a:pt x="9961" y="10918"/>
                          <a:pt x="9983" y="10907"/>
                        </a:cubicBezTo>
                        <a:cubicBezTo>
                          <a:pt x="9983" y="12164"/>
                          <a:pt x="10020" y="13458"/>
                          <a:pt x="10056" y="14715"/>
                        </a:cubicBezTo>
                        <a:lnTo>
                          <a:pt x="5620" y="14974"/>
                        </a:lnTo>
                        <a:cubicBezTo>
                          <a:pt x="5361" y="14974"/>
                          <a:pt x="5028" y="15011"/>
                          <a:pt x="4733" y="15011"/>
                        </a:cubicBezTo>
                        <a:cubicBezTo>
                          <a:pt x="3818" y="14959"/>
                          <a:pt x="2903" y="14906"/>
                          <a:pt x="2014" y="14906"/>
                        </a:cubicBezTo>
                        <a:cubicBezTo>
                          <a:pt x="1646" y="14906"/>
                          <a:pt x="1282" y="14915"/>
                          <a:pt x="925" y="14937"/>
                        </a:cubicBezTo>
                        <a:cubicBezTo>
                          <a:pt x="851" y="12534"/>
                          <a:pt x="740" y="10168"/>
                          <a:pt x="555" y="7765"/>
                        </a:cubicBezTo>
                        <a:cubicBezTo>
                          <a:pt x="444" y="6508"/>
                          <a:pt x="370" y="5251"/>
                          <a:pt x="370" y="4068"/>
                        </a:cubicBezTo>
                        <a:lnTo>
                          <a:pt x="370" y="2219"/>
                        </a:lnTo>
                        <a:cubicBezTo>
                          <a:pt x="370" y="1627"/>
                          <a:pt x="444" y="1073"/>
                          <a:pt x="444" y="481"/>
                        </a:cubicBezTo>
                        <a:cubicBezTo>
                          <a:pt x="1116" y="513"/>
                          <a:pt x="1781" y="524"/>
                          <a:pt x="2446" y="524"/>
                        </a:cubicBezTo>
                        <a:cubicBezTo>
                          <a:pt x="3353" y="524"/>
                          <a:pt x="4259" y="503"/>
                          <a:pt x="5176" y="481"/>
                        </a:cubicBezTo>
                        <a:cubicBezTo>
                          <a:pt x="6729" y="481"/>
                          <a:pt x="8319" y="481"/>
                          <a:pt x="9872" y="223"/>
                        </a:cubicBezTo>
                        <a:close/>
                        <a:moveTo>
                          <a:pt x="9650" y="15085"/>
                        </a:moveTo>
                        <a:cubicBezTo>
                          <a:pt x="9230" y="15242"/>
                          <a:pt x="8772" y="15288"/>
                          <a:pt x="8291" y="15288"/>
                        </a:cubicBezTo>
                        <a:cubicBezTo>
                          <a:pt x="8095" y="15288"/>
                          <a:pt x="7894" y="15280"/>
                          <a:pt x="7690" y="15270"/>
                        </a:cubicBezTo>
                        <a:cubicBezTo>
                          <a:pt x="8356" y="15159"/>
                          <a:pt x="8984" y="15085"/>
                          <a:pt x="9650" y="15085"/>
                        </a:cubicBezTo>
                        <a:close/>
                        <a:moveTo>
                          <a:pt x="9983" y="1"/>
                        </a:moveTo>
                        <a:cubicBezTo>
                          <a:pt x="8393" y="75"/>
                          <a:pt x="6840" y="223"/>
                          <a:pt x="5250" y="223"/>
                        </a:cubicBezTo>
                        <a:cubicBezTo>
                          <a:pt x="4300" y="223"/>
                          <a:pt x="3349" y="198"/>
                          <a:pt x="2405" y="198"/>
                        </a:cubicBezTo>
                        <a:cubicBezTo>
                          <a:pt x="1697" y="198"/>
                          <a:pt x="993" y="212"/>
                          <a:pt x="296" y="260"/>
                        </a:cubicBezTo>
                        <a:cubicBezTo>
                          <a:pt x="222" y="260"/>
                          <a:pt x="222" y="407"/>
                          <a:pt x="259" y="444"/>
                        </a:cubicBezTo>
                        <a:cubicBezTo>
                          <a:pt x="0" y="1517"/>
                          <a:pt x="37" y="2774"/>
                          <a:pt x="37" y="3883"/>
                        </a:cubicBezTo>
                        <a:cubicBezTo>
                          <a:pt x="37" y="5140"/>
                          <a:pt x="111" y="6397"/>
                          <a:pt x="185" y="7617"/>
                        </a:cubicBezTo>
                        <a:cubicBezTo>
                          <a:pt x="296" y="10131"/>
                          <a:pt x="481" y="12645"/>
                          <a:pt x="555" y="15159"/>
                        </a:cubicBezTo>
                        <a:cubicBezTo>
                          <a:pt x="555" y="15233"/>
                          <a:pt x="629" y="15307"/>
                          <a:pt x="740" y="15307"/>
                        </a:cubicBezTo>
                        <a:cubicBezTo>
                          <a:pt x="740" y="15381"/>
                          <a:pt x="777" y="15455"/>
                          <a:pt x="851" y="15455"/>
                        </a:cubicBezTo>
                        <a:cubicBezTo>
                          <a:pt x="1332" y="15432"/>
                          <a:pt x="1810" y="15423"/>
                          <a:pt x="2286" y="15423"/>
                        </a:cubicBezTo>
                        <a:cubicBezTo>
                          <a:pt x="3344" y="15423"/>
                          <a:pt x="4389" y="15466"/>
                          <a:pt x="5435" y="15492"/>
                        </a:cubicBezTo>
                        <a:cubicBezTo>
                          <a:pt x="5953" y="15492"/>
                          <a:pt x="6470" y="15455"/>
                          <a:pt x="6951" y="15381"/>
                        </a:cubicBezTo>
                        <a:cubicBezTo>
                          <a:pt x="7390" y="15426"/>
                          <a:pt x="7860" y="15465"/>
                          <a:pt x="8328" y="15465"/>
                        </a:cubicBezTo>
                        <a:cubicBezTo>
                          <a:pt x="9003" y="15465"/>
                          <a:pt x="9674" y="15384"/>
                          <a:pt x="10241" y="15122"/>
                        </a:cubicBezTo>
                        <a:cubicBezTo>
                          <a:pt x="10278" y="15122"/>
                          <a:pt x="10278" y="15085"/>
                          <a:pt x="10278" y="15085"/>
                        </a:cubicBezTo>
                        <a:cubicBezTo>
                          <a:pt x="10278" y="15085"/>
                          <a:pt x="10315" y="15011"/>
                          <a:pt x="10315" y="14974"/>
                        </a:cubicBezTo>
                        <a:cubicBezTo>
                          <a:pt x="10278" y="12793"/>
                          <a:pt x="10204" y="10648"/>
                          <a:pt x="10204" y="8504"/>
                        </a:cubicBezTo>
                        <a:cubicBezTo>
                          <a:pt x="10204" y="8763"/>
                          <a:pt x="10167" y="9096"/>
                          <a:pt x="10167" y="9428"/>
                        </a:cubicBezTo>
                        <a:lnTo>
                          <a:pt x="10167" y="9465"/>
                        </a:lnTo>
                        <a:cubicBezTo>
                          <a:pt x="10167" y="9317"/>
                          <a:pt x="10167" y="9206"/>
                          <a:pt x="10093" y="9022"/>
                        </a:cubicBezTo>
                        <a:cubicBezTo>
                          <a:pt x="10056" y="7986"/>
                          <a:pt x="10093" y="6988"/>
                          <a:pt x="10093" y="5990"/>
                        </a:cubicBezTo>
                        <a:cubicBezTo>
                          <a:pt x="10093" y="4992"/>
                          <a:pt x="10167" y="4031"/>
                          <a:pt x="10167" y="2995"/>
                        </a:cubicBezTo>
                        <a:cubicBezTo>
                          <a:pt x="10167" y="2071"/>
                          <a:pt x="9983" y="1147"/>
                          <a:pt x="10056" y="223"/>
                        </a:cubicBezTo>
                        <a:cubicBezTo>
                          <a:pt x="10167" y="149"/>
                          <a:pt x="10093" y="1"/>
                          <a:pt x="99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112"/>
                  <p:cNvSpPr/>
                  <p:nvPr/>
                </p:nvSpPr>
                <p:spPr>
                  <a:xfrm>
                    <a:off x="2563150" y="1553150"/>
                    <a:ext cx="40575" cy="30200"/>
                  </a:xfrm>
                  <a:custGeom>
                    <a:avLst/>
                    <a:gdLst/>
                    <a:ahLst/>
                    <a:cxnLst/>
                    <a:rect l="l" t="t" r="r" b="b"/>
                    <a:pathLst>
                      <a:path w="1623" h="1208" extrusionOk="0">
                        <a:moveTo>
                          <a:pt x="146" y="1"/>
                        </a:moveTo>
                        <a:cubicBezTo>
                          <a:pt x="97" y="1"/>
                          <a:pt x="48" y="3"/>
                          <a:pt x="1" y="8"/>
                        </a:cubicBezTo>
                        <a:cubicBezTo>
                          <a:pt x="703" y="8"/>
                          <a:pt x="1331" y="563"/>
                          <a:pt x="1516" y="1191"/>
                        </a:cubicBezTo>
                        <a:cubicBezTo>
                          <a:pt x="1516" y="1204"/>
                          <a:pt x="1520" y="1208"/>
                          <a:pt x="1526" y="1208"/>
                        </a:cubicBezTo>
                        <a:cubicBezTo>
                          <a:pt x="1537" y="1208"/>
                          <a:pt x="1553" y="1191"/>
                          <a:pt x="1553" y="1191"/>
                        </a:cubicBezTo>
                        <a:cubicBezTo>
                          <a:pt x="1622" y="468"/>
                          <a:pt x="824"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112"/>
                  <p:cNvSpPr/>
                  <p:nvPr/>
                </p:nvSpPr>
                <p:spPr>
                  <a:xfrm>
                    <a:off x="2493825" y="2048150"/>
                    <a:ext cx="122950" cy="34825"/>
                  </a:xfrm>
                  <a:custGeom>
                    <a:avLst/>
                    <a:gdLst/>
                    <a:ahLst/>
                    <a:cxnLst/>
                    <a:rect l="l" t="t" r="r" b="b"/>
                    <a:pathLst>
                      <a:path w="4918" h="1393" extrusionOk="0">
                        <a:moveTo>
                          <a:pt x="4864" y="0"/>
                        </a:moveTo>
                        <a:cubicBezTo>
                          <a:pt x="4844" y="0"/>
                          <a:pt x="4822" y="9"/>
                          <a:pt x="4807" y="25"/>
                        </a:cubicBezTo>
                        <a:cubicBezTo>
                          <a:pt x="4585" y="431"/>
                          <a:pt x="4400" y="764"/>
                          <a:pt x="3883" y="986"/>
                        </a:cubicBezTo>
                        <a:cubicBezTo>
                          <a:pt x="3439" y="1171"/>
                          <a:pt x="2921" y="1171"/>
                          <a:pt x="2441" y="1208"/>
                        </a:cubicBezTo>
                        <a:cubicBezTo>
                          <a:pt x="2115" y="1208"/>
                          <a:pt x="1784" y="1196"/>
                          <a:pt x="1454" y="1196"/>
                        </a:cubicBezTo>
                        <a:cubicBezTo>
                          <a:pt x="959" y="1196"/>
                          <a:pt x="467" y="1222"/>
                          <a:pt x="1" y="1356"/>
                        </a:cubicBezTo>
                        <a:lnTo>
                          <a:pt x="1" y="1393"/>
                        </a:lnTo>
                        <a:cubicBezTo>
                          <a:pt x="322" y="1335"/>
                          <a:pt x="640" y="1317"/>
                          <a:pt x="957" y="1317"/>
                        </a:cubicBezTo>
                        <a:cubicBezTo>
                          <a:pt x="1504" y="1317"/>
                          <a:pt x="2047" y="1371"/>
                          <a:pt x="2597" y="1371"/>
                        </a:cubicBezTo>
                        <a:cubicBezTo>
                          <a:pt x="2754" y="1371"/>
                          <a:pt x="2911" y="1367"/>
                          <a:pt x="3069" y="1356"/>
                        </a:cubicBezTo>
                        <a:cubicBezTo>
                          <a:pt x="3809" y="1319"/>
                          <a:pt x="4844" y="986"/>
                          <a:pt x="4918" y="62"/>
                        </a:cubicBezTo>
                        <a:cubicBezTo>
                          <a:pt x="4918" y="18"/>
                          <a:pt x="4892" y="0"/>
                          <a:pt x="4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112"/>
                  <p:cNvSpPr/>
                  <p:nvPr/>
                </p:nvSpPr>
                <p:spPr>
                  <a:xfrm>
                    <a:off x="2418975" y="1720025"/>
                    <a:ext cx="75350" cy="79200"/>
                  </a:xfrm>
                  <a:custGeom>
                    <a:avLst/>
                    <a:gdLst/>
                    <a:ahLst/>
                    <a:cxnLst/>
                    <a:rect l="l" t="t" r="r" b="b"/>
                    <a:pathLst>
                      <a:path w="3014" h="3168" extrusionOk="0">
                        <a:moveTo>
                          <a:pt x="2951" y="0"/>
                        </a:moveTo>
                        <a:cubicBezTo>
                          <a:pt x="2941" y="0"/>
                          <a:pt x="2930" y="7"/>
                          <a:pt x="2921" y="25"/>
                        </a:cubicBezTo>
                        <a:cubicBezTo>
                          <a:pt x="2033" y="1097"/>
                          <a:pt x="961" y="2021"/>
                          <a:pt x="37" y="3057"/>
                        </a:cubicBezTo>
                        <a:cubicBezTo>
                          <a:pt x="0" y="3131"/>
                          <a:pt x="37" y="3168"/>
                          <a:pt x="74" y="3168"/>
                        </a:cubicBezTo>
                        <a:cubicBezTo>
                          <a:pt x="1183" y="2391"/>
                          <a:pt x="2107" y="1171"/>
                          <a:pt x="2958" y="99"/>
                        </a:cubicBezTo>
                        <a:cubicBezTo>
                          <a:pt x="3014" y="71"/>
                          <a:pt x="2985" y="0"/>
                          <a:pt x="2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12"/>
                  <p:cNvSpPr/>
                  <p:nvPr/>
                </p:nvSpPr>
                <p:spPr>
                  <a:xfrm>
                    <a:off x="2427525" y="1738750"/>
                    <a:ext cx="83400" cy="83025"/>
                  </a:xfrm>
                  <a:custGeom>
                    <a:avLst/>
                    <a:gdLst/>
                    <a:ahLst/>
                    <a:cxnLst/>
                    <a:rect l="l" t="t" r="r" b="b"/>
                    <a:pathLst>
                      <a:path w="3336" h="3321" extrusionOk="0">
                        <a:moveTo>
                          <a:pt x="3248" y="1"/>
                        </a:moveTo>
                        <a:cubicBezTo>
                          <a:pt x="3232" y="1"/>
                          <a:pt x="3217" y="6"/>
                          <a:pt x="3207" y="15"/>
                        </a:cubicBezTo>
                        <a:cubicBezTo>
                          <a:pt x="2098" y="1014"/>
                          <a:pt x="989" y="2086"/>
                          <a:pt x="28" y="3232"/>
                        </a:cubicBezTo>
                        <a:cubicBezTo>
                          <a:pt x="1" y="3286"/>
                          <a:pt x="13" y="3320"/>
                          <a:pt x="36" y="3320"/>
                        </a:cubicBezTo>
                        <a:cubicBezTo>
                          <a:pt x="45" y="3320"/>
                          <a:pt x="55" y="3316"/>
                          <a:pt x="65" y="3306"/>
                        </a:cubicBezTo>
                        <a:cubicBezTo>
                          <a:pt x="1211" y="2271"/>
                          <a:pt x="2172" y="1125"/>
                          <a:pt x="3281" y="89"/>
                        </a:cubicBezTo>
                        <a:cubicBezTo>
                          <a:pt x="3335" y="35"/>
                          <a:pt x="3290" y="1"/>
                          <a:pt x="32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112"/>
                  <p:cNvSpPr/>
                  <p:nvPr/>
                </p:nvSpPr>
                <p:spPr>
                  <a:xfrm>
                    <a:off x="2422650" y="1777450"/>
                    <a:ext cx="96575" cy="87400"/>
                  </a:xfrm>
                  <a:custGeom>
                    <a:avLst/>
                    <a:gdLst/>
                    <a:ahLst/>
                    <a:cxnLst/>
                    <a:rect l="l" t="t" r="r" b="b"/>
                    <a:pathLst>
                      <a:path w="3863" h="3496" extrusionOk="0">
                        <a:moveTo>
                          <a:pt x="3742" y="0"/>
                        </a:moveTo>
                        <a:cubicBezTo>
                          <a:pt x="3727" y="0"/>
                          <a:pt x="3712" y="6"/>
                          <a:pt x="3698" y="20"/>
                        </a:cubicBezTo>
                        <a:cubicBezTo>
                          <a:pt x="2441" y="1092"/>
                          <a:pt x="1221" y="2238"/>
                          <a:pt x="38" y="3422"/>
                        </a:cubicBezTo>
                        <a:cubicBezTo>
                          <a:pt x="1" y="3458"/>
                          <a:pt x="38" y="3495"/>
                          <a:pt x="75" y="3495"/>
                        </a:cubicBezTo>
                        <a:cubicBezTo>
                          <a:pt x="1406" y="2534"/>
                          <a:pt x="2515" y="1277"/>
                          <a:pt x="3772" y="205"/>
                        </a:cubicBezTo>
                        <a:cubicBezTo>
                          <a:pt x="3862" y="115"/>
                          <a:pt x="3806" y="0"/>
                          <a:pt x="3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112"/>
                  <p:cNvSpPr/>
                  <p:nvPr/>
                </p:nvSpPr>
                <p:spPr>
                  <a:xfrm>
                    <a:off x="2424725" y="1808775"/>
                    <a:ext cx="88125" cy="80725"/>
                  </a:xfrm>
                  <a:custGeom>
                    <a:avLst/>
                    <a:gdLst/>
                    <a:ahLst/>
                    <a:cxnLst/>
                    <a:rect l="l" t="t" r="r" b="b"/>
                    <a:pathLst>
                      <a:path w="3525" h="3229" extrusionOk="0">
                        <a:moveTo>
                          <a:pt x="3343" y="1"/>
                        </a:moveTo>
                        <a:cubicBezTo>
                          <a:pt x="3320" y="1"/>
                          <a:pt x="3299" y="8"/>
                          <a:pt x="3282" y="24"/>
                        </a:cubicBezTo>
                        <a:cubicBezTo>
                          <a:pt x="2210" y="1096"/>
                          <a:pt x="1064" y="2021"/>
                          <a:pt x="29" y="3130"/>
                        </a:cubicBezTo>
                        <a:cubicBezTo>
                          <a:pt x="1" y="3158"/>
                          <a:pt x="58" y="3229"/>
                          <a:pt x="103" y="3229"/>
                        </a:cubicBezTo>
                        <a:cubicBezTo>
                          <a:pt x="118" y="3229"/>
                          <a:pt x="131" y="3221"/>
                          <a:pt x="140" y="3204"/>
                        </a:cubicBezTo>
                        <a:cubicBezTo>
                          <a:pt x="1323" y="2316"/>
                          <a:pt x="2395" y="1207"/>
                          <a:pt x="3467" y="209"/>
                        </a:cubicBezTo>
                        <a:cubicBezTo>
                          <a:pt x="3525" y="94"/>
                          <a:pt x="3425" y="1"/>
                          <a:pt x="3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112"/>
                  <p:cNvSpPr/>
                  <p:nvPr/>
                </p:nvSpPr>
                <p:spPr>
                  <a:xfrm>
                    <a:off x="2439300" y="1859450"/>
                    <a:ext cx="62900" cy="46075"/>
                  </a:xfrm>
                  <a:custGeom>
                    <a:avLst/>
                    <a:gdLst/>
                    <a:ahLst/>
                    <a:cxnLst/>
                    <a:rect l="l" t="t" r="r" b="b"/>
                    <a:pathLst>
                      <a:path w="2516" h="1843" extrusionOk="0">
                        <a:moveTo>
                          <a:pt x="2359" y="0"/>
                        </a:moveTo>
                        <a:cubicBezTo>
                          <a:pt x="2337" y="0"/>
                          <a:pt x="2314" y="9"/>
                          <a:pt x="2293" y="31"/>
                        </a:cubicBezTo>
                        <a:cubicBezTo>
                          <a:pt x="1479" y="548"/>
                          <a:pt x="740" y="1140"/>
                          <a:pt x="74" y="1731"/>
                        </a:cubicBezTo>
                        <a:cubicBezTo>
                          <a:pt x="0" y="1768"/>
                          <a:pt x="74" y="1842"/>
                          <a:pt x="111" y="1842"/>
                        </a:cubicBezTo>
                        <a:cubicBezTo>
                          <a:pt x="888" y="1325"/>
                          <a:pt x="1627" y="770"/>
                          <a:pt x="2367" y="215"/>
                        </a:cubicBezTo>
                        <a:cubicBezTo>
                          <a:pt x="2516" y="156"/>
                          <a:pt x="2448" y="0"/>
                          <a:pt x="2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112"/>
                  <p:cNvSpPr/>
                  <p:nvPr/>
                </p:nvSpPr>
                <p:spPr>
                  <a:xfrm>
                    <a:off x="2438375" y="1569975"/>
                    <a:ext cx="83200" cy="33625"/>
                  </a:xfrm>
                  <a:custGeom>
                    <a:avLst/>
                    <a:gdLst/>
                    <a:ahLst/>
                    <a:cxnLst/>
                    <a:rect l="l" t="t" r="r" b="b"/>
                    <a:pathLst>
                      <a:path w="3328" h="1345" extrusionOk="0">
                        <a:moveTo>
                          <a:pt x="1257" y="371"/>
                        </a:moveTo>
                        <a:cubicBezTo>
                          <a:pt x="1220" y="407"/>
                          <a:pt x="1147" y="481"/>
                          <a:pt x="1110" y="555"/>
                        </a:cubicBezTo>
                        <a:cubicBezTo>
                          <a:pt x="1073" y="518"/>
                          <a:pt x="999" y="518"/>
                          <a:pt x="925" y="481"/>
                        </a:cubicBezTo>
                        <a:cubicBezTo>
                          <a:pt x="925" y="444"/>
                          <a:pt x="925" y="371"/>
                          <a:pt x="962" y="371"/>
                        </a:cubicBezTo>
                        <a:close/>
                        <a:moveTo>
                          <a:pt x="2034" y="334"/>
                        </a:moveTo>
                        <a:cubicBezTo>
                          <a:pt x="1997" y="444"/>
                          <a:pt x="1886" y="481"/>
                          <a:pt x="1849" y="555"/>
                        </a:cubicBezTo>
                        <a:cubicBezTo>
                          <a:pt x="1812" y="555"/>
                          <a:pt x="1812" y="518"/>
                          <a:pt x="1775" y="518"/>
                        </a:cubicBezTo>
                        <a:lnTo>
                          <a:pt x="1960" y="334"/>
                        </a:lnTo>
                        <a:close/>
                        <a:moveTo>
                          <a:pt x="1442" y="334"/>
                        </a:moveTo>
                        <a:lnTo>
                          <a:pt x="1590" y="481"/>
                        </a:lnTo>
                        <a:lnTo>
                          <a:pt x="1368" y="666"/>
                        </a:lnTo>
                        <a:lnTo>
                          <a:pt x="1331" y="666"/>
                        </a:lnTo>
                        <a:cubicBezTo>
                          <a:pt x="1294" y="629"/>
                          <a:pt x="1257" y="629"/>
                          <a:pt x="1147" y="555"/>
                        </a:cubicBezTo>
                        <a:cubicBezTo>
                          <a:pt x="1184" y="481"/>
                          <a:pt x="1257" y="444"/>
                          <a:pt x="1294" y="334"/>
                        </a:cubicBezTo>
                        <a:close/>
                        <a:moveTo>
                          <a:pt x="2145" y="334"/>
                        </a:moveTo>
                        <a:cubicBezTo>
                          <a:pt x="2145" y="444"/>
                          <a:pt x="2182" y="481"/>
                          <a:pt x="2219" y="518"/>
                        </a:cubicBezTo>
                        <a:lnTo>
                          <a:pt x="2071" y="666"/>
                        </a:lnTo>
                        <a:cubicBezTo>
                          <a:pt x="2034" y="629"/>
                          <a:pt x="1997" y="629"/>
                          <a:pt x="1960" y="555"/>
                        </a:cubicBezTo>
                        <a:cubicBezTo>
                          <a:pt x="1997" y="481"/>
                          <a:pt x="2034" y="444"/>
                          <a:pt x="2145" y="334"/>
                        </a:cubicBezTo>
                        <a:close/>
                        <a:moveTo>
                          <a:pt x="888" y="518"/>
                        </a:moveTo>
                        <a:cubicBezTo>
                          <a:pt x="925" y="555"/>
                          <a:pt x="962" y="555"/>
                          <a:pt x="1036" y="629"/>
                        </a:cubicBezTo>
                        <a:cubicBezTo>
                          <a:pt x="1036" y="666"/>
                          <a:pt x="962" y="666"/>
                          <a:pt x="962" y="703"/>
                        </a:cubicBezTo>
                        <a:cubicBezTo>
                          <a:pt x="925" y="703"/>
                          <a:pt x="888" y="666"/>
                          <a:pt x="888" y="666"/>
                        </a:cubicBezTo>
                        <a:cubicBezTo>
                          <a:pt x="851" y="629"/>
                          <a:pt x="888" y="555"/>
                          <a:pt x="888" y="518"/>
                        </a:cubicBezTo>
                        <a:close/>
                        <a:moveTo>
                          <a:pt x="1664" y="555"/>
                        </a:moveTo>
                        <a:lnTo>
                          <a:pt x="1775" y="666"/>
                        </a:lnTo>
                        <a:cubicBezTo>
                          <a:pt x="1701" y="703"/>
                          <a:pt x="1664" y="740"/>
                          <a:pt x="1664" y="814"/>
                        </a:cubicBezTo>
                        <a:cubicBezTo>
                          <a:pt x="1627" y="814"/>
                          <a:pt x="1590" y="740"/>
                          <a:pt x="1516" y="740"/>
                        </a:cubicBezTo>
                        <a:cubicBezTo>
                          <a:pt x="1590" y="703"/>
                          <a:pt x="1627" y="666"/>
                          <a:pt x="1664" y="555"/>
                        </a:cubicBezTo>
                        <a:close/>
                        <a:moveTo>
                          <a:pt x="2699" y="297"/>
                        </a:moveTo>
                        <a:lnTo>
                          <a:pt x="2699" y="666"/>
                        </a:lnTo>
                        <a:lnTo>
                          <a:pt x="2699" y="814"/>
                        </a:lnTo>
                        <a:cubicBezTo>
                          <a:pt x="2588" y="703"/>
                          <a:pt x="2514" y="666"/>
                          <a:pt x="2404" y="555"/>
                        </a:cubicBezTo>
                        <a:lnTo>
                          <a:pt x="2551" y="444"/>
                        </a:lnTo>
                        <a:cubicBezTo>
                          <a:pt x="2582" y="384"/>
                          <a:pt x="2538" y="324"/>
                          <a:pt x="2481" y="324"/>
                        </a:cubicBezTo>
                        <a:cubicBezTo>
                          <a:pt x="2468" y="324"/>
                          <a:pt x="2454" y="327"/>
                          <a:pt x="2441" y="334"/>
                        </a:cubicBezTo>
                        <a:lnTo>
                          <a:pt x="2330" y="481"/>
                        </a:lnTo>
                        <a:lnTo>
                          <a:pt x="2182" y="334"/>
                        </a:lnTo>
                        <a:cubicBezTo>
                          <a:pt x="2367" y="334"/>
                          <a:pt x="2514" y="297"/>
                          <a:pt x="2699" y="297"/>
                        </a:cubicBezTo>
                        <a:close/>
                        <a:moveTo>
                          <a:pt x="1073" y="703"/>
                        </a:moveTo>
                        <a:cubicBezTo>
                          <a:pt x="1147" y="740"/>
                          <a:pt x="1220" y="814"/>
                          <a:pt x="1257" y="814"/>
                        </a:cubicBezTo>
                        <a:lnTo>
                          <a:pt x="1220" y="851"/>
                        </a:lnTo>
                        <a:cubicBezTo>
                          <a:pt x="1147" y="814"/>
                          <a:pt x="1073" y="740"/>
                          <a:pt x="1036" y="740"/>
                        </a:cubicBezTo>
                        <a:lnTo>
                          <a:pt x="1073" y="703"/>
                        </a:lnTo>
                        <a:close/>
                        <a:moveTo>
                          <a:pt x="1812" y="703"/>
                        </a:moveTo>
                        <a:cubicBezTo>
                          <a:pt x="1849" y="740"/>
                          <a:pt x="1886" y="814"/>
                          <a:pt x="1960" y="814"/>
                        </a:cubicBezTo>
                        <a:cubicBezTo>
                          <a:pt x="1886" y="851"/>
                          <a:pt x="1886" y="888"/>
                          <a:pt x="1849" y="888"/>
                        </a:cubicBezTo>
                        <a:cubicBezTo>
                          <a:pt x="1849" y="888"/>
                          <a:pt x="1812" y="888"/>
                          <a:pt x="1701" y="851"/>
                        </a:cubicBezTo>
                        <a:cubicBezTo>
                          <a:pt x="1775" y="814"/>
                          <a:pt x="1812" y="740"/>
                          <a:pt x="1812" y="703"/>
                        </a:cubicBezTo>
                        <a:close/>
                        <a:moveTo>
                          <a:pt x="2330" y="629"/>
                        </a:moveTo>
                        <a:cubicBezTo>
                          <a:pt x="2404" y="703"/>
                          <a:pt x="2514" y="851"/>
                          <a:pt x="2625" y="888"/>
                        </a:cubicBezTo>
                        <a:cubicBezTo>
                          <a:pt x="2556" y="888"/>
                          <a:pt x="2519" y="921"/>
                          <a:pt x="2423" y="925"/>
                        </a:cubicBezTo>
                        <a:lnTo>
                          <a:pt x="2423" y="925"/>
                        </a:lnTo>
                        <a:cubicBezTo>
                          <a:pt x="2441" y="923"/>
                          <a:pt x="2441" y="917"/>
                          <a:pt x="2441" y="888"/>
                        </a:cubicBezTo>
                        <a:cubicBezTo>
                          <a:pt x="2404" y="851"/>
                          <a:pt x="2330" y="814"/>
                          <a:pt x="2219" y="740"/>
                        </a:cubicBezTo>
                        <a:cubicBezTo>
                          <a:pt x="2256" y="703"/>
                          <a:pt x="2330" y="666"/>
                          <a:pt x="2330" y="629"/>
                        </a:cubicBezTo>
                        <a:close/>
                        <a:moveTo>
                          <a:pt x="2071" y="888"/>
                        </a:moveTo>
                        <a:cubicBezTo>
                          <a:pt x="2182" y="925"/>
                          <a:pt x="2256" y="999"/>
                          <a:pt x="2367" y="999"/>
                        </a:cubicBezTo>
                        <a:cubicBezTo>
                          <a:pt x="2219" y="1036"/>
                          <a:pt x="2071" y="1036"/>
                          <a:pt x="1886" y="1073"/>
                        </a:cubicBezTo>
                        <a:cubicBezTo>
                          <a:pt x="1923" y="1036"/>
                          <a:pt x="2034" y="999"/>
                          <a:pt x="2071" y="888"/>
                        </a:cubicBezTo>
                        <a:close/>
                        <a:moveTo>
                          <a:pt x="1368" y="925"/>
                        </a:moveTo>
                        <a:cubicBezTo>
                          <a:pt x="1442" y="999"/>
                          <a:pt x="1479" y="999"/>
                          <a:pt x="1516" y="999"/>
                        </a:cubicBezTo>
                        <a:cubicBezTo>
                          <a:pt x="1516" y="1036"/>
                          <a:pt x="1479" y="1036"/>
                          <a:pt x="1479" y="1073"/>
                        </a:cubicBezTo>
                        <a:cubicBezTo>
                          <a:pt x="1479" y="1073"/>
                          <a:pt x="1479" y="1110"/>
                          <a:pt x="1516" y="1110"/>
                        </a:cubicBezTo>
                        <a:lnTo>
                          <a:pt x="1627" y="1036"/>
                        </a:lnTo>
                        <a:cubicBezTo>
                          <a:pt x="1664" y="1036"/>
                          <a:pt x="1775" y="1036"/>
                          <a:pt x="1812" y="1073"/>
                        </a:cubicBezTo>
                        <a:cubicBezTo>
                          <a:pt x="1775" y="1110"/>
                          <a:pt x="1775" y="1110"/>
                          <a:pt x="1701" y="1110"/>
                        </a:cubicBezTo>
                        <a:cubicBezTo>
                          <a:pt x="1516" y="1147"/>
                          <a:pt x="1331" y="1147"/>
                          <a:pt x="1147" y="1147"/>
                        </a:cubicBezTo>
                        <a:lnTo>
                          <a:pt x="1294" y="1036"/>
                        </a:lnTo>
                        <a:cubicBezTo>
                          <a:pt x="1294" y="1036"/>
                          <a:pt x="1331" y="1036"/>
                          <a:pt x="1331" y="1073"/>
                        </a:cubicBezTo>
                        <a:cubicBezTo>
                          <a:pt x="1368" y="1073"/>
                          <a:pt x="1368" y="1073"/>
                          <a:pt x="1368" y="1036"/>
                        </a:cubicBezTo>
                        <a:cubicBezTo>
                          <a:pt x="1368" y="1036"/>
                          <a:pt x="1331" y="1036"/>
                          <a:pt x="1331" y="999"/>
                        </a:cubicBezTo>
                        <a:lnTo>
                          <a:pt x="1368" y="925"/>
                        </a:lnTo>
                        <a:close/>
                        <a:moveTo>
                          <a:pt x="703" y="371"/>
                        </a:moveTo>
                        <a:cubicBezTo>
                          <a:pt x="740" y="371"/>
                          <a:pt x="740" y="444"/>
                          <a:pt x="777" y="444"/>
                        </a:cubicBezTo>
                        <a:cubicBezTo>
                          <a:pt x="740" y="481"/>
                          <a:pt x="740" y="518"/>
                          <a:pt x="703" y="555"/>
                        </a:cubicBezTo>
                        <a:cubicBezTo>
                          <a:pt x="666" y="555"/>
                          <a:pt x="555" y="518"/>
                          <a:pt x="518" y="518"/>
                        </a:cubicBezTo>
                        <a:cubicBezTo>
                          <a:pt x="481" y="518"/>
                          <a:pt x="481" y="555"/>
                          <a:pt x="518" y="555"/>
                        </a:cubicBezTo>
                        <a:cubicBezTo>
                          <a:pt x="555" y="629"/>
                          <a:pt x="592" y="629"/>
                          <a:pt x="666" y="666"/>
                        </a:cubicBezTo>
                        <a:cubicBezTo>
                          <a:pt x="555" y="814"/>
                          <a:pt x="407" y="925"/>
                          <a:pt x="370" y="1073"/>
                        </a:cubicBezTo>
                        <a:cubicBezTo>
                          <a:pt x="370" y="1098"/>
                          <a:pt x="388" y="1142"/>
                          <a:pt x="399" y="1142"/>
                        </a:cubicBezTo>
                        <a:cubicBezTo>
                          <a:pt x="404" y="1142"/>
                          <a:pt x="407" y="1133"/>
                          <a:pt x="407" y="1110"/>
                        </a:cubicBezTo>
                        <a:cubicBezTo>
                          <a:pt x="555" y="1036"/>
                          <a:pt x="703" y="888"/>
                          <a:pt x="777" y="703"/>
                        </a:cubicBezTo>
                        <a:cubicBezTo>
                          <a:pt x="814" y="703"/>
                          <a:pt x="814" y="740"/>
                          <a:pt x="888" y="740"/>
                        </a:cubicBezTo>
                        <a:cubicBezTo>
                          <a:pt x="777" y="851"/>
                          <a:pt x="740" y="999"/>
                          <a:pt x="666" y="1110"/>
                        </a:cubicBezTo>
                        <a:cubicBezTo>
                          <a:pt x="666" y="1147"/>
                          <a:pt x="703" y="1147"/>
                          <a:pt x="703" y="1147"/>
                        </a:cubicBezTo>
                        <a:cubicBezTo>
                          <a:pt x="777" y="1073"/>
                          <a:pt x="888" y="925"/>
                          <a:pt x="962" y="851"/>
                        </a:cubicBezTo>
                        <a:cubicBezTo>
                          <a:pt x="999" y="888"/>
                          <a:pt x="1110" y="888"/>
                          <a:pt x="1147" y="925"/>
                        </a:cubicBezTo>
                        <a:cubicBezTo>
                          <a:pt x="1110" y="1036"/>
                          <a:pt x="1073" y="1073"/>
                          <a:pt x="1036" y="1184"/>
                        </a:cubicBezTo>
                        <a:cubicBezTo>
                          <a:pt x="740" y="1184"/>
                          <a:pt x="481" y="1221"/>
                          <a:pt x="222" y="1258"/>
                        </a:cubicBezTo>
                        <a:cubicBezTo>
                          <a:pt x="296" y="1110"/>
                          <a:pt x="222" y="999"/>
                          <a:pt x="222" y="814"/>
                        </a:cubicBezTo>
                        <a:cubicBezTo>
                          <a:pt x="222" y="666"/>
                          <a:pt x="222" y="555"/>
                          <a:pt x="185" y="444"/>
                        </a:cubicBezTo>
                        <a:cubicBezTo>
                          <a:pt x="370" y="444"/>
                          <a:pt x="518" y="371"/>
                          <a:pt x="703" y="371"/>
                        </a:cubicBezTo>
                        <a:close/>
                        <a:moveTo>
                          <a:pt x="2681" y="19"/>
                        </a:moveTo>
                        <a:cubicBezTo>
                          <a:pt x="2653" y="19"/>
                          <a:pt x="2625" y="38"/>
                          <a:pt x="2625" y="75"/>
                        </a:cubicBezTo>
                        <a:cubicBezTo>
                          <a:pt x="1849" y="149"/>
                          <a:pt x="888" y="1"/>
                          <a:pt x="148" y="334"/>
                        </a:cubicBezTo>
                        <a:lnTo>
                          <a:pt x="148" y="223"/>
                        </a:lnTo>
                        <a:cubicBezTo>
                          <a:pt x="148" y="204"/>
                          <a:pt x="139" y="195"/>
                          <a:pt x="130" y="195"/>
                        </a:cubicBezTo>
                        <a:cubicBezTo>
                          <a:pt x="121" y="195"/>
                          <a:pt x="111" y="204"/>
                          <a:pt x="111" y="223"/>
                        </a:cubicBezTo>
                        <a:cubicBezTo>
                          <a:pt x="111" y="297"/>
                          <a:pt x="111" y="334"/>
                          <a:pt x="37" y="371"/>
                        </a:cubicBezTo>
                        <a:lnTo>
                          <a:pt x="37" y="407"/>
                        </a:lnTo>
                        <a:cubicBezTo>
                          <a:pt x="0" y="703"/>
                          <a:pt x="0" y="1036"/>
                          <a:pt x="148" y="1258"/>
                        </a:cubicBezTo>
                        <a:lnTo>
                          <a:pt x="148" y="1295"/>
                        </a:lnTo>
                        <a:cubicBezTo>
                          <a:pt x="381" y="1328"/>
                          <a:pt x="637" y="1345"/>
                          <a:pt x="904" y="1345"/>
                        </a:cubicBezTo>
                        <a:cubicBezTo>
                          <a:pt x="1526" y="1345"/>
                          <a:pt x="2204" y="1254"/>
                          <a:pt x="2773" y="1073"/>
                        </a:cubicBezTo>
                        <a:lnTo>
                          <a:pt x="2810" y="1073"/>
                        </a:lnTo>
                        <a:lnTo>
                          <a:pt x="3254" y="925"/>
                        </a:lnTo>
                        <a:cubicBezTo>
                          <a:pt x="3328" y="925"/>
                          <a:pt x="3328" y="814"/>
                          <a:pt x="3254" y="814"/>
                        </a:cubicBezTo>
                        <a:cubicBezTo>
                          <a:pt x="3143" y="814"/>
                          <a:pt x="2995" y="851"/>
                          <a:pt x="2921" y="851"/>
                        </a:cubicBezTo>
                        <a:cubicBezTo>
                          <a:pt x="2921" y="740"/>
                          <a:pt x="2921" y="666"/>
                          <a:pt x="2884" y="629"/>
                        </a:cubicBezTo>
                        <a:cubicBezTo>
                          <a:pt x="2884" y="481"/>
                          <a:pt x="2810" y="297"/>
                          <a:pt x="2773" y="149"/>
                        </a:cubicBezTo>
                        <a:cubicBezTo>
                          <a:pt x="2773" y="112"/>
                          <a:pt x="2773" y="112"/>
                          <a:pt x="2736" y="75"/>
                        </a:cubicBezTo>
                        <a:cubicBezTo>
                          <a:pt x="2736" y="38"/>
                          <a:pt x="2709" y="19"/>
                          <a:pt x="2681" y="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112"/>
                  <p:cNvSpPr/>
                  <p:nvPr/>
                </p:nvSpPr>
                <p:spPr>
                  <a:xfrm>
                    <a:off x="2540050" y="1563350"/>
                    <a:ext cx="50700" cy="45775"/>
                  </a:xfrm>
                  <a:custGeom>
                    <a:avLst/>
                    <a:gdLst/>
                    <a:ahLst/>
                    <a:cxnLst/>
                    <a:rect l="l" t="t" r="r" b="b"/>
                    <a:pathLst>
                      <a:path w="2028" h="1831" extrusionOk="0">
                        <a:moveTo>
                          <a:pt x="758" y="164"/>
                        </a:moveTo>
                        <a:cubicBezTo>
                          <a:pt x="795" y="164"/>
                          <a:pt x="832" y="173"/>
                          <a:pt x="888" y="192"/>
                        </a:cubicBezTo>
                        <a:lnTo>
                          <a:pt x="925" y="192"/>
                        </a:lnTo>
                        <a:cubicBezTo>
                          <a:pt x="961" y="192"/>
                          <a:pt x="998" y="229"/>
                          <a:pt x="1072" y="229"/>
                        </a:cubicBezTo>
                        <a:lnTo>
                          <a:pt x="1146" y="229"/>
                        </a:lnTo>
                        <a:cubicBezTo>
                          <a:pt x="1331" y="266"/>
                          <a:pt x="1479" y="340"/>
                          <a:pt x="1627" y="488"/>
                        </a:cubicBezTo>
                        <a:cubicBezTo>
                          <a:pt x="1775" y="783"/>
                          <a:pt x="1701" y="1079"/>
                          <a:pt x="1516" y="1301"/>
                        </a:cubicBezTo>
                        <a:cubicBezTo>
                          <a:pt x="1385" y="1453"/>
                          <a:pt x="1101" y="1567"/>
                          <a:pt x="844" y="1567"/>
                        </a:cubicBezTo>
                        <a:cubicBezTo>
                          <a:pt x="664" y="1567"/>
                          <a:pt x="498" y="1512"/>
                          <a:pt x="407" y="1375"/>
                        </a:cubicBezTo>
                        <a:cubicBezTo>
                          <a:pt x="222" y="1153"/>
                          <a:pt x="222" y="783"/>
                          <a:pt x="370" y="525"/>
                        </a:cubicBezTo>
                        <a:cubicBezTo>
                          <a:pt x="407" y="377"/>
                          <a:pt x="518" y="266"/>
                          <a:pt x="629" y="192"/>
                        </a:cubicBezTo>
                        <a:cubicBezTo>
                          <a:pt x="684" y="173"/>
                          <a:pt x="721" y="164"/>
                          <a:pt x="758" y="164"/>
                        </a:cubicBezTo>
                        <a:close/>
                        <a:moveTo>
                          <a:pt x="845" y="1"/>
                        </a:moveTo>
                        <a:cubicBezTo>
                          <a:pt x="586" y="1"/>
                          <a:pt x="303" y="207"/>
                          <a:pt x="185" y="414"/>
                        </a:cubicBezTo>
                        <a:cubicBezTo>
                          <a:pt x="0" y="783"/>
                          <a:pt x="37" y="1338"/>
                          <a:pt x="370" y="1671"/>
                        </a:cubicBezTo>
                        <a:cubicBezTo>
                          <a:pt x="494" y="1783"/>
                          <a:pt x="649" y="1831"/>
                          <a:pt x="811" y="1831"/>
                        </a:cubicBezTo>
                        <a:cubicBezTo>
                          <a:pt x="1183" y="1831"/>
                          <a:pt x="1595" y="1584"/>
                          <a:pt x="1775" y="1301"/>
                        </a:cubicBezTo>
                        <a:cubicBezTo>
                          <a:pt x="2027" y="760"/>
                          <a:pt x="1611" y="43"/>
                          <a:pt x="1075" y="43"/>
                        </a:cubicBezTo>
                        <a:cubicBezTo>
                          <a:pt x="1062" y="43"/>
                          <a:pt x="1049" y="43"/>
                          <a:pt x="1035" y="44"/>
                        </a:cubicBezTo>
                        <a:cubicBezTo>
                          <a:pt x="976" y="14"/>
                          <a:pt x="911" y="1"/>
                          <a:pt x="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112"/>
                  <p:cNvSpPr/>
                  <p:nvPr/>
                </p:nvSpPr>
                <p:spPr>
                  <a:xfrm>
                    <a:off x="2557600" y="1577600"/>
                    <a:ext cx="11125" cy="12600"/>
                  </a:xfrm>
                  <a:custGeom>
                    <a:avLst/>
                    <a:gdLst/>
                    <a:ahLst/>
                    <a:cxnLst/>
                    <a:rect l="l" t="t" r="r" b="b"/>
                    <a:pathLst>
                      <a:path w="445" h="504" extrusionOk="0">
                        <a:moveTo>
                          <a:pt x="204" y="1"/>
                        </a:moveTo>
                        <a:cubicBezTo>
                          <a:pt x="186" y="1"/>
                          <a:pt x="167" y="10"/>
                          <a:pt x="149" y="29"/>
                        </a:cubicBezTo>
                        <a:lnTo>
                          <a:pt x="75" y="66"/>
                        </a:lnTo>
                        <a:cubicBezTo>
                          <a:pt x="38" y="66"/>
                          <a:pt x="1" y="102"/>
                          <a:pt x="1" y="213"/>
                        </a:cubicBezTo>
                        <a:lnTo>
                          <a:pt x="1" y="324"/>
                        </a:lnTo>
                        <a:cubicBezTo>
                          <a:pt x="1" y="361"/>
                          <a:pt x="1" y="398"/>
                          <a:pt x="38" y="435"/>
                        </a:cubicBezTo>
                        <a:cubicBezTo>
                          <a:pt x="63" y="461"/>
                          <a:pt x="106" y="504"/>
                          <a:pt x="155" y="504"/>
                        </a:cubicBezTo>
                        <a:cubicBezTo>
                          <a:pt x="177" y="504"/>
                          <a:pt x="200" y="495"/>
                          <a:pt x="223" y="472"/>
                        </a:cubicBezTo>
                        <a:cubicBezTo>
                          <a:pt x="233" y="494"/>
                          <a:pt x="251" y="503"/>
                          <a:pt x="270" y="503"/>
                        </a:cubicBezTo>
                        <a:cubicBezTo>
                          <a:pt x="318" y="503"/>
                          <a:pt x="381" y="451"/>
                          <a:pt x="407" y="398"/>
                        </a:cubicBezTo>
                        <a:cubicBezTo>
                          <a:pt x="444" y="361"/>
                          <a:pt x="444" y="250"/>
                          <a:pt x="444" y="176"/>
                        </a:cubicBezTo>
                        <a:cubicBezTo>
                          <a:pt x="407" y="66"/>
                          <a:pt x="370" y="29"/>
                          <a:pt x="259" y="29"/>
                        </a:cubicBezTo>
                        <a:cubicBezTo>
                          <a:pt x="241" y="10"/>
                          <a:pt x="223" y="1"/>
                          <a:pt x="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112"/>
                  <p:cNvSpPr/>
                  <p:nvPr/>
                </p:nvSpPr>
                <p:spPr>
                  <a:xfrm>
                    <a:off x="2441150" y="2035825"/>
                    <a:ext cx="76725" cy="29525"/>
                  </a:xfrm>
                  <a:custGeom>
                    <a:avLst/>
                    <a:gdLst/>
                    <a:ahLst/>
                    <a:cxnLst/>
                    <a:rect l="l" t="t" r="r" b="b"/>
                    <a:pathLst>
                      <a:path w="3069" h="1181" extrusionOk="0">
                        <a:moveTo>
                          <a:pt x="2369" y="205"/>
                        </a:moveTo>
                        <a:cubicBezTo>
                          <a:pt x="2469" y="205"/>
                          <a:pt x="2564" y="210"/>
                          <a:pt x="2625" y="222"/>
                        </a:cubicBezTo>
                        <a:cubicBezTo>
                          <a:pt x="2588" y="259"/>
                          <a:pt x="2588" y="333"/>
                          <a:pt x="2625" y="407"/>
                        </a:cubicBezTo>
                        <a:cubicBezTo>
                          <a:pt x="2625" y="518"/>
                          <a:pt x="2662" y="555"/>
                          <a:pt x="2662" y="666"/>
                        </a:cubicBezTo>
                        <a:cubicBezTo>
                          <a:pt x="2548" y="643"/>
                          <a:pt x="2426" y="634"/>
                          <a:pt x="2301" y="634"/>
                        </a:cubicBezTo>
                        <a:cubicBezTo>
                          <a:pt x="2025" y="634"/>
                          <a:pt x="1734" y="677"/>
                          <a:pt x="1479" y="702"/>
                        </a:cubicBezTo>
                        <a:cubicBezTo>
                          <a:pt x="1036" y="739"/>
                          <a:pt x="629" y="739"/>
                          <a:pt x="222" y="850"/>
                        </a:cubicBezTo>
                        <a:cubicBezTo>
                          <a:pt x="259" y="776"/>
                          <a:pt x="222" y="702"/>
                          <a:pt x="222" y="592"/>
                        </a:cubicBezTo>
                        <a:cubicBezTo>
                          <a:pt x="222" y="518"/>
                          <a:pt x="222" y="370"/>
                          <a:pt x="185" y="296"/>
                        </a:cubicBezTo>
                        <a:lnTo>
                          <a:pt x="185" y="296"/>
                        </a:lnTo>
                        <a:cubicBezTo>
                          <a:pt x="270" y="301"/>
                          <a:pt x="354" y="303"/>
                          <a:pt x="439" y="303"/>
                        </a:cubicBezTo>
                        <a:cubicBezTo>
                          <a:pt x="945" y="303"/>
                          <a:pt x="1448" y="222"/>
                          <a:pt x="1923" y="222"/>
                        </a:cubicBezTo>
                        <a:cubicBezTo>
                          <a:pt x="1948" y="222"/>
                          <a:pt x="2169" y="205"/>
                          <a:pt x="2369" y="205"/>
                        </a:cubicBezTo>
                        <a:close/>
                        <a:moveTo>
                          <a:pt x="2810" y="0"/>
                        </a:moveTo>
                        <a:cubicBezTo>
                          <a:pt x="1960" y="37"/>
                          <a:pt x="1109" y="37"/>
                          <a:pt x="222" y="148"/>
                        </a:cubicBezTo>
                        <a:cubicBezTo>
                          <a:pt x="222" y="148"/>
                          <a:pt x="185" y="148"/>
                          <a:pt x="185" y="185"/>
                        </a:cubicBezTo>
                        <a:lnTo>
                          <a:pt x="185" y="518"/>
                        </a:lnTo>
                        <a:lnTo>
                          <a:pt x="185" y="776"/>
                        </a:lnTo>
                        <a:cubicBezTo>
                          <a:pt x="111" y="776"/>
                          <a:pt x="74" y="776"/>
                          <a:pt x="37" y="850"/>
                        </a:cubicBezTo>
                        <a:cubicBezTo>
                          <a:pt x="0" y="850"/>
                          <a:pt x="0" y="961"/>
                          <a:pt x="37" y="961"/>
                        </a:cubicBezTo>
                        <a:cubicBezTo>
                          <a:pt x="74" y="961"/>
                          <a:pt x="111" y="961"/>
                          <a:pt x="185" y="1035"/>
                        </a:cubicBezTo>
                        <a:cubicBezTo>
                          <a:pt x="464" y="1142"/>
                          <a:pt x="782" y="1181"/>
                          <a:pt x="1112" y="1181"/>
                        </a:cubicBezTo>
                        <a:cubicBezTo>
                          <a:pt x="1699" y="1181"/>
                          <a:pt x="2326" y="1056"/>
                          <a:pt x="2847" y="961"/>
                        </a:cubicBezTo>
                        <a:cubicBezTo>
                          <a:pt x="2958" y="961"/>
                          <a:pt x="2995" y="887"/>
                          <a:pt x="2995" y="850"/>
                        </a:cubicBezTo>
                        <a:lnTo>
                          <a:pt x="2995" y="776"/>
                        </a:lnTo>
                        <a:cubicBezTo>
                          <a:pt x="3069" y="702"/>
                          <a:pt x="3069" y="666"/>
                          <a:pt x="3069" y="592"/>
                        </a:cubicBezTo>
                        <a:cubicBezTo>
                          <a:pt x="2995" y="481"/>
                          <a:pt x="2884" y="222"/>
                          <a:pt x="2884" y="111"/>
                        </a:cubicBezTo>
                        <a:cubicBezTo>
                          <a:pt x="2884" y="37"/>
                          <a:pt x="2847"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5" name="Google Shape;3935;p112"/>
                <p:cNvSpPr/>
                <p:nvPr/>
              </p:nvSpPr>
              <p:spPr>
                <a:xfrm rot="5400000">
                  <a:off x="2829204" y="2613672"/>
                  <a:ext cx="1573418" cy="31823"/>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936" name="Google Shape;3936;p112"/>
          <p:cNvGrpSpPr/>
          <p:nvPr/>
        </p:nvGrpSpPr>
        <p:grpSpPr>
          <a:xfrm>
            <a:off x="7510718" y="634235"/>
            <a:ext cx="881032" cy="601540"/>
            <a:chOff x="7510718" y="634235"/>
            <a:chExt cx="881032" cy="601540"/>
          </a:xfrm>
        </p:grpSpPr>
        <p:grpSp>
          <p:nvGrpSpPr>
            <p:cNvPr id="3937" name="Google Shape;3937;p112"/>
            <p:cNvGrpSpPr/>
            <p:nvPr/>
          </p:nvGrpSpPr>
          <p:grpSpPr>
            <a:xfrm>
              <a:off x="7510718" y="634235"/>
              <a:ext cx="563274" cy="563316"/>
              <a:chOff x="3294200" y="4246825"/>
              <a:chExt cx="677175" cy="677225"/>
            </a:xfrm>
          </p:grpSpPr>
          <p:sp>
            <p:nvSpPr>
              <p:cNvPr id="3938" name="Google Shape;3938;p112"/>
              <p:cNvSpPr/>
              <p:nvPr/>
            </p:nvSpPr>
            <p:spPr>
              <a:xfrm>
                <a:off x="3294200" y="4476525"/>
                <a:ext cx="458675" cy="447525"/>
              </a:xfrm>
              <a:custGeom>
                <a:avLst/>
                <a:gdLst/>
                <a:ahLst/>
                <a:cxnLst/>
                <a:rect l="l" t="t" r="r" b="b"/>
                <a:pathLst>
                  <a:path w="18347" h="17901" extrusionOk="0">
                    <a:moveTo>
                      <a:pt x="10325" y="1355"/>
                    </a:moveTo>
                    <a:cubicBezTo>
                      <a:pt x="10912" y="1355"/>
                      <a:pt x="11491" y="1461"/>
                      <a:pt x="12042" y="1720"/>
                    </a:cubicBezTo>
                    <a:cubicBezTo>
                      <a:pt x="13443" y="2387"/>
                      <a:pt x="14444" y="3721"/>
                      <a:pt x="15244" y="5022"/>
                    </a:cubicBezTo>
                    <a:cubicBezTo>
                      <a:pt x="16245" y="6623"/>
                      <a:pt x="16879" y="8258"/>
                      <a:pt x="16445" y="10193"/>
                    </a:cubicBezTo>
                    <a:cubicBezTo>
                      <a:pt x="16045" y="11927"/>
                      <a:pt x="15211" y="13695"/>
                      <a:pt x="13777" y="14863"/>
                    </a:cubicBezTo>
                    <a:cubicBezTo>
                      <a:pt x="12609" y="15797"/>
                      <a:pt x="11175" y="16364"/>
                      <a:pt x="9674" y="16564"/>
                    </a:cubicBezTo>
                    <a:cubicBezTo>
                      <a:pt x="9239" y="16619"/>
                      <a:pt x="8792" y="16649"/>
                      <a:pt x="8342" y="16649"/>
                    </a:cubicBezTo>
                    <a:cubicBezTo>
                      <a:pt x="7165" y="16649"/>
                      <a:pt x="5965" y="16446"/>
                      <a:pt x="4904" y="15963"/>
                    </a:cubicBezTo>
                    <a:cubicBezTo>
                      <a:pt x="3336" y="15263"/>
                      <a:pt x="2268" y="13595"/>
                      <a:pt x="1701" y="12027"/>
                    </a:cubicBezTo>
                    <a:cubicBezTo>
                      <a:pt x="200" y="7724"/>
                      <a:pt x="3169" y="3855"/>
                      <a:pt x="7239" y="2687"/>
                    </a:cubicBezTo>
                    <a:cubicBezTo>
                      <a:pt x="7427" y="2624"/>
                      <a:pt x="7379" y="2384"/>
                      <a:pt x="7206" y="2384"/>
                    </a:cubicBezTo>
                    <a:cubicBezTo>
                      <a:pt x="7195" y="2384"/>
                      <a:pt x="7184" y="2385"/>
                      <a:pt x="7172" y="2387"/>
                    </a:cubicBezTo>
                    <a:cubicBezTo>
                      <a:pt x="6772" y="2454"/>
                      <a:pt x="6371" y="2587"/>
                      <a:pt x="6004" y="2687"/>
                    </a:cubicBezTo>
                    <a:lnTo>
                      <a:pt x="6738" y="2287"/>
                    </a:lnTo>
                    <a:cubicBezTo>
                      <a:pt x="7843" y="1813"/>
                      <a:pt x="9100" y="1355"/>
                      <a:pt x="10325" y="1355"/>
                    </a:cubicBezTo>
                    <a:close/>
                    <a:moveTo>
                      <a:pt x="10299" y="1"/>
                    </a:moveTo>
                    <a:cubicBezTo>
                      <a:pt x="9381" y="1"/>
                      <a:pt x="8440" y="189"/>
                      <a:pt x="7505" y="519"/>
                    </a:cubicBezTo>
                    <a:cubicBezTo>
                      <a:pt x="5204" y="1353"/>
                      <a:pt x="2936" y="2687"/>
                      <a:pt x="1168" y="4389"/>
                    </a:cubicBezTo>
                    <a:cubicBezTo>
                      <a:pt x="827" y="4700"/>
                      <a:pt x="1114" y="5133"/>
                      <a:pt x="1494" y="5133"/>
                    </a:cubicBezTo>
                    <a:cubicBezTo>
                      <a:pt x="1561" y="5133"/>
                      <a:pt x="1631" y="5119"/>
                      <a:pt x="1701" y="5089"/>
                    </a:cubicBezTo>
                    <a:cubicBezTo>
                      <a:pt x="1935" y="4956"/>
                      <a:pt x="2202" y="4856"/>
                      <a:pt x="2435" y="4689"/>
                    </a:cubicBezTo>
                    <a:lnTo>
                      <a:pt x="2435" y="4689"/>
                    </a:lnTo>
                    <a:cubicBezTo>
                      <a:pt x="2268" y="4856"/>
                      <a:pt x="2102" y="4956"/>
                      <a:pt x="2002" y="5122"/>
                    </a:cubicBezTo>
                    <a:cubicBezTo>
                      <a:pt x="701" y="6590"/>
                      <a:pt x="0" y="8525"/>
                      <a:pt x="200" y="10460"/>
                    </a:cubicBezTo>
                    <a:cubicBezTo>
                      <a:pt x="400" y="12461"/>
                      <a:pt x="1268" y="14596"/>
                      <a:pt x="2702" y="15963"/>
                    </a:cubicBezTo>
                    <a:cubicBezTo>
                      <a:pt x="4103" y="17364"/>
                      <a:pt x="6205" y="17865"/>
                      <a:pt x="8106" y="17898"/>
                    </a:cubicBezTo>
                    <a:cubicBezTo>
                      <a:pt x="8181" y="17900"/>
                      <a:pt x="8255" y="17900"/>
                      <a:pt x="8330" y="17900"/>
                    </a:cubicBezTo>
                    <a:cubicBezTo>
                      <a:pt x="10062" y="17900"/>
                      <a:pt x="11842" y="17529"/>
                      <a:pt x="13376" y="16697"/>
                    </a:cubicBezTo>
                    <a:cubicBezTo>
                      <a:pt x="15178" y="15730"/>
                      <a:pt x="16412" y="14129"/>
                      <a:pt x="17179" y="12294"/>
                    </a:cubicBezTo>
                    <a:cubicBezTo>
                      <a:pt x="18046" y="10293"/>
                      <a:pt x="18347" y="8125"/>
                      <a:pt x="17413" y="6023"/>
                    </a:cubicBezTo>
                    <a:cubicBezTo>
                      <a:pt x="16679" y="4255"/>
                      <a:pt x="15511" y="2521"/>
                      <a:pt x="14010" y="1286"/>
                    </a:cubicBezTo>
                    <a:cubicBezTo>
                      <a:pt x="12873" y="384"/>
                      <a:pt x="11608" y="1"/>
                      <a:pt x="10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112"/>
              <p:cNvSpPr/>
              <p:nvPr/>
            </p:nvSpPr>
            <p:spPr>
              <a:xfrm>
                <a:off x="3691975" y="4246825"/>
                <a:ext cx="279400" cy="242550"/>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0" name="Google Shape;3940;p112"/>
            <p:cNvGrpSpPr/>
            <p:nvPr/>
          </p:nvGrpSpPr>
          <p:grpSpPr>
            <a:xfrm>
              <a:off x="8074000" y="967100"/>
              <a:ext cx="317750" cy="268675"/>
              <a:chOff x="3298350" y="3982425"/>
              <a:chExt cx="317750" cy="268675"/>
            </a:xfrm>
          </p:grpSpPr>
          <p:sp>
            <p:nvSpPr>
              <p:cNvPr id="3941" name="Google Shape;3941;p112"/>
              <p:cNvSpPr/>
              <p:nvPr/>
            </p:nvSpPr>
            <p:spPr>
              <a:xfrm>
                <a:off x="3298350" y="4101075"/>
                <a:ext cx="90100" cy="109300"/>
              </a:xfrm>
              <a:custGeom>
                <a:avLst/>
                <a:gdLst/>
                <a:ahLst/>
                <a:cxnLst/>
                <a:rect l="l" t="t" r="r" b="b"/>
                <a:pathLst>
                  <a:path w="3604" h="4372" extrusionOk="0">
                    <a:moveTo>
                      <a:pt x="2436" y="1861"/>
                    </a:moveTo>
                    <a:lnTo>
                      <a:pt x="2436" y="1894"/>
                    </a:lnTo>
                    <a:cubicBezTo>
                      <a:pt x="2423" y="1890"/>
                      <a:pt x="2412" y="1886"/>
                      <a:pt x="2402" y="1884"/>
                    </a:cubicBezTo>
                    <a:lnTo>
                      <a:pt x="2402" y="1884"/>
                    </a:lnTo>
                    <a:cubicBezTo>
                      <a:pt x="2414" y="1878"/>
                      <a:pt x="2426" y="1871"/>
                      <a:pt x="2436" y="1861"/>
                    </a:cubicBezTo>
                    <a:close/>
                    <a:moveTo>
                      <a:pt x="2014" y="1920"/>
                    </a:moveTo>
                    <a:cubicBezTo>
                      <a:pt x="2020" y="1922"/>
                      <a:pt x="2027" y="1924"/>
                      <a:pt x="2036" y="1927"/>
                    </a:cubicBezTo>
                    <a:cubicBezTo>
                      <a:pt x="2036" y="1927"/>
                      <a:pt x="2024" y="1927"/>
                      <a:pt x="2014" y="1920"/>
                    </a:cubicBezTo>
                    <a:close/>
                    <a:moveTo>
                      <a:pt x="2036" y="1727"/>
                    </a:moveTo>
                    <a:cubicBezTo>
                      <a:pt x="2069" y="1761"/>
                      <a:pt x="2169" y="1794"/>
                      <a:pt x="2202" y="1794"/>
                    </a:cubicBezTo>
                    <a:cubicBezTo>
                      <a:pt x="2222" y="1854"/>
                      <a:pt x="2278" y="1890"/>
                      <a:pt x="2334" y="1895"/>
                    </a:cubicBezTo>
                    <a:lnTo>
                      <a:pt x="2334" y="1895"/>
                    </a:lnTo>
                    <a:lnTo>
                      <a:pt x="2269" y="1927"/>
                    </a:lnTo>
                    <a:lnTo>
                      <a:pt x="2069" y="1927"/>
                    </a:lnTo>
                    <a:cubicBezTo>
                      <a:pt x="2055" y="1927"/>
                      <a:pt x="2028" y="1921"/>
                      <a:pt x="2010" y="1917"/>
                    </a:cubicBezTo>
                    <a:lnTo>
                      <a:pt x="2010" y="1917"/>
                    </a:lnTo>
                    <a:cubicBezTo>
                      <a:pt x="2006" y="1912"/>
                      <a:pt x="2002" y="1905"/>
                      <a:pt x="2002" y="1894"/>
                    </a:cubicBezTo>
                    <a:cubicBezTo>
                      <a:pt x="2002" y="1861"/>
                      <a:pt x="1936" y="1861"/>
                      <a:pt x="2002" y="1861"/>
                    </a:cubicBezTo>
                    <a:lnTo>
                      <a:pt x="2002" y="1794"/>
                    </a:lnTo>
                    <a:cubicBezTo>
                      <a:pt x="2002" y="1761"/>
                      <a:pt x="2002" y="1727"/>
                      <a:pt x="2036" y="1727"/>
                    </a:cubicBezTo>
                    <a:close/>
                    <a:moveTo>
                      <a:pt x="2603" y="2761"/>
                    </a:moveTo>
                    <a:lnTo>
                      <a:pt x="2603" y="2761"/>
                    </a:lnTo>
                    <a:cubicBezTo>
                      <a:pt x="2569" y="2861"/>
                      <a:pt x="2536" y="2928"/>
                      <a:pt x="2436" y="2961"/>
                    </a:cubicBezTo>
                    <a:cubicBezTo>
                      <a:pt x="2369" y="3061"/>
                      <a:pt x="2202" y="3128"/>
                      <a:pt x="2102" y="3195"/>
                    </a:cubicBezTo>
                    <a:lnTo>
                      <a:pt x="1769" y="3195"/>
                    </a:lnTo>
                    <a:cubicBezTo>
                      <a:pt x="2069" y="3128"/>
                      <a:pt x="2369" y="3028"/>
                      <a:pt x="2603" y="2761"/>
                    </a:cubicBezTo>
                    <a:close/>
                    <a:moveTo>
                      <a:pt x="1973" y="1"/>
                    </a:moveTo>
                    <a:cubicBezTo>
                      <a:pt x="1883" y="1"/>
                      <a:pt x="1792" y="9"/>
                      <a:pt x="1702" y="26"/>
                    </a:cubicBezTo>
                    <a:cubicBezTo>
                      <a:pt x="1102" y="93"/>
                      <a:pt x="568" y="426"/>
                      <a:pt x="268" y="1027"/>
                    </a:cubicBezTo>
                    <a:cubicBezTo>
                      <a:pt x="101" y="1294"/>
                      <a:pt x="34" y="1627"/>
                      <a:pt x="1" y="2027"/>
                    </a:cubicBezTo>
                    <a:lnTo>
                      <a:pt x="1" y="2094"/>
                    </a:lnTo>
                    <a:lnTo>
                      <a:pt x="1" y="2161"/>
                    </a:lnTo>
                    <a:lnTo>
                      <a:pt x="1" y="2294"/>
                    </a:lnTo>
                    <a:lnTo>
                      <a:pt x="1" y="2361"/>
                    </a:lnTo>
                    <a:cubicBezTo>
                      <a:pt x="34" y="3228"/>
                      <a:pt x="435" y="4029"/>
                      <a:pt x="1268" y="4296"/>
                    </a:cubicBezTo>
                    <a:cubicBezTo>
                      <a:pt x="1449" y="4346"/>
                      <a:pt x="1633" y="4372"/>
                      <a:pt x="1814" y="4372"/>
                    </a:cubicBezTo>
                    <a:cubicBezTo>
                      <a:pt x="2232" y="4372"/>
                      <a:pt x="2633" y="4232"/>
                      <a:pt x="2936" y="3929"/>
                    </a:cubicBezTo>
                    <a:cubicBezTo>
                      <a:pt x="3337" y="3462"/>
                      <a:pt x="3537" y="2895"/>
                      <a:pt x="3537" y="2361"/>
                    </a:cubicBezTo>
                    <a:cubicBezTo>
                      <a:pt x="3603" y="1727"/>
                      <a:pt x="3537" y="1093"/>
                      <a:pt x="3170" y="593"/>
                    </a:cubicBezTo>
                    <a:cubicBezTo>
                      <a:pt x="2865" y="205"/>
                      <a:pt x="2421" y="1"/>
                      <a:pt x="1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112"/>
              <p:cNvSpPr/>
              <p:nvPr/>
            </p:nvSpPr>
            <p:spPr>
              <a:xfrm>
                <a:off x="3368275" y="3982425"/>
                <a:ext cx="74375" cy="204025"/>
              </a:xfrm>
              <a:custGeom>
                <a:avLst/>
                <a:gdLst/>
                <a:ahLst/>
                <a:cxnLst/>
                <a:rect l="l" t="t" r="r" b="b"/>
                <a:pathLst>
                  <a:path w="2975" h="8161" extrusionOk="0">
                    <a:moveTo>
                      <a:pt x="2539" y="1"/>
                    </a:moveTo>
                    <a:cubicBezTo>
                      <a:pt x="2439" y="1"/>
                      <a:pt x="2335" y="44"/>
                      <a:pt x="2274" y="135"/>
                    </a:cubicBezTo>
                    <a:cubicBezTo>
                      <a:pt x="2074" y="436"/>
                      <a:pt x="2074" y="669"/>
                      <a:pt x="2041" y="1003"/>
                    </a:cubicBezTo>
                    <a:cubicBezTo>
                      <a:pt x="1974" y="1336"/>
                      <a:pt x="1941" y="1670"/>
                      <a:pt x="1874" y="2003"/>
                    </a:cubicBezTo>
                    <a:cubicBezTo>
                      <a:pt x="1740" y="2670"/>
                      <a:pt x="1574" y="3304"/>
                      <a:pt x="1407" y="3938"/>
                    </a:cubicBezTo>
                    <a:cubicBezTo>
                      <a:pt x="1040" y="5206"/>
                      <a:pt x="540" y="6507"/>
                      <a:pt x="73" y="7774"/>
                    </a:cubicBezTo>
                    <a:cubicBezTo>
                      <a:pt x="1" y="7941"/>
                      <a:pt x="135" y="8160"/>
                      <a:pt x="290" y="8160"/>
                    </a:cubicBezTo>
                    <a:cubicBezTo>
                      <a:pt x="351" y="8160"/>
                      <a:pt x="416" y="8126"/>
                      <a:pt x="473" y="8041"/>
                    </a:cubicBezTo>
                    <a:cubicBezTo>
                      <a:pt x="1273" y="6873"/>
                      <a:pt x="1807" y="5639"/>
                      <a:pt x="2241" y="4272"/>
                    </a:cubicBezTo>
                    <a:cubicBezTo>
                      <a:pt x="2408" y="3638"/>
                      <a:pt x="2574" y="2937"/>
                      <a:pt x="2708" y="2203"/>
                    </a:cubicBezTo>
                    <a:cubicBezTo>
                      <a:pt x="2741" y="1870"/>
                      <a:pt x="2808" y="1536"/>
                      <a:pt x="2875" y="1203"/>
                    </a:cubicBezTo>
                    <a:cubicBezTo>
                      <a:pt x="2908" y="836"/>
                      <a:pt x="2975" y="502"/>
                      <a:pt x="2808" y="169"/>
                    </a:cubicBezTo>
                    <a:cubicBezTo>
                      <a:pt x="2772" y="60"/>
                      <a:pt x="2657" y="1"/>
                      <a:pt x="2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112"/>
              <p:cNvSpPr/>
              <p:nvPr/>
            </p:nvSpPr>
            <p:spPr>
              <a:xfrm>
                <a:off x="3474325" y="4014025"/>
                <a:ext cx="141775" cy="237075"/>
              </a:xfrm>
              <a:custGeom>
                <a:avLst/>
                <a:gdLst/>
                <a:ahLst/>
                <a:cxnLst/>
                <a:rect l="l" t="t" r="r" b="b"/>
                <a:pathLst>
                  <a:path w="5671" h="9483" extrusionOk="0">
                    <a:moveTo>
                      <a:pt x="2213" y="6541"/>
                    </a:moveTo>
                    <a:cubicBezTo>
                      <a:pt x="2675" y="6541"/>
                      <a:pt x="3035" y="6932"/>
                      <a:pt x="2836" y="7444"/>
                    </a:cubicBezTo>
                    <a:cubicBezTo>
                      <a:pt x="2736" y="7678"/>
                      <a:pt x="2902" y="7878"/>
                      <a:pt x="3069" y="7911"/>
                    </a:cubicBezTo>
                    <a:cubicBezTo>
                      <a:pt x="2802" y="8345"/>
                      <a:pt x="2402" y="8678"/>
                      <a:pt x="1968" y="8678"/>
                    </a:cubicBezTo>
                    <a:cubicBezTo>
                      <a:pt x="1468" y="8678"/>
                      <a:pt x="1068" y="8245"/>
                      <a:pt x="1068" y="7711"/>
                    </a:cubicBezTo>
                    <a:cubicBezTo>
                      <a:pt x="1068" y="7177"/>
                      <a:pt x="1501" y="6710"/>
                      <a:pt x="1968" y="6577"/>
                    </a:cubicBezTo>
                    <a:cubicBezTo>
                      <a:pt x="2051" y="6552"/>
                      <a:pt x="2134" y="6541"/>
                      <a:pt x="2213" y="6541"/>
                    </a:cubicBezTo>
                    <a:close/>
                    <a:moveTo>
                      <a:pt x="5391" y="1"/>
                    </a:moveTo>
                    <a:cubicBezTo>
                      <a:pt x="5330" y="1"/>
                      <a:pt x="5257" y="37"/>
                      <a:pt x="5204" y="72"/>
                    </a:cubicBezTo>
                    <a:cubicBezTo>
                      <a:pt x="4870" y="606"/>
                      <a:pt x="4804" y="1273"/>
                      <a:pt x="4670" y="1907"/>
                    </a:cubicBezTo>
                    <a:cubicBezTo>
                      <a:pt x="4537" y="2574"/>
                      <a:pt x="4370" y="3241"/>
                      <a:pt x="4237" y="3908"/>
                    </a:cubicBezTo>
                    <a:cubicBezTo>
                      <a:pt x="4137" y="4575"/>
                      <a:pt x="4003" y="5243"/>
                      <a:pt x="3836" y="5910"/>
                    </a:cubicBezTo>
                    <a:cubicBezTo>
                      <a:pt x="3803" y="6110"/>
                      <a:pt x="3736" y="6277"/>
                      <a:pt x="3703" y="6477"/>
                    </a:cubicBezTo>
                    <a:cubicBezTo>
                      <a:pt x="3434" y="5968"/>
                      <a:pt x="2843" y="5594"/>
                      <a:pt x="2219" y="5594"/>
                    </a:cubicBezTo>
                    <a:cubicBezTo>
                      <a:pt x="2147" y="5594"/>
                      <a:pt x="2074" y="5599"/>
                      <a:pt x="2002" y="5609"/>
                    </a:cubicBezTo>
                    <a:cubicBezTo>
                      <a:pt x="868" y="5810"/>
                      <a:pt x="0" y="7077"/>
                      <a:pt x="334" y="8245"/>
                    </a:cubicBezTo>
                    <a:cubicBezTo>
                      <a:pt x="576" y="9060"/>
                      <a:pt x="1227" y="9483"/>
                      <a:pt x="1939" y="9483"/>
                    </a:cubicBezTo>
                    <a:cubicBezTo>
                      <a:pt x="2304" y="9483"/>
                      <a:pt x="2685" y="9372"/>
                      <a:pt x="3036" y="9145"/>
                    </a:cubicBezTo>
                    <a:cubicBezTo>
                      <a:pt x="4137" y="8411"/>
                      <a:pt x="4370" y="6844"/>
                      <a:pt x="4637" y="5543"/>
                    </a:cubicBezTo>
                    <a:cubicBezTo>
                      <a:pt x="4804" y="4609"/>
                      <a:pt x="4970" y="3708"/>
                      <a:pt x="5171" y="2774"/>
                    </a:cubicBezTo>
                    <a:cubicBezTo>
                      <a:pt x="5337" y="1940"/>
                      <a:pt x="5671" y="939"/>
                      <a:pt x="5504" y="106"/>
                    </a:cubicBezTo>
                    <a:cubicBezTo>
                      <a:pt x="5489" y="28"/>
                      <a:pt x="5444" y="1"/>
                      <a:pt x="5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112"/>
              <p:cNvSpPr/>
              <p:nvPr/>
            </p:nvSpPr>
            <p:spPr>
              <a:xfrm>
                <a:off x="3499325" y="4155075"/>
                <a:ext cx="70925" cy="86650"/>
              </a:xfrm>
              <a:custGeom>
                <a:avLst/>
                <a:gdLst/>
                <a:ahLst/>
                <a:cxnLst/>
                <a:rect l="l" t="t" r="r" b="b"/>
                <a:pathLst>
                  <a:path w="2837" h="3466" extrusionOk="0">
                    <a:moveTo>
                      <a:pt x="955" y="1"/>
                    </a:moveTo>
                    <a:cubicBezTo>
                      <a:pt x="927" y="1"/>
                      <a:pt x="898" y="11"/>
                      <a:pt x="868" y="34"/>
                    </a:cubicBezTo>
                    <a:cubicBezTo>
                      <a:pt x="335" y="401"/>
                      <a:pt x="68" y="1035"/>
                      <a:pt x="68" y="1635"/>
                    </a:cubicBezTo>
                    <a:cubicBezTo>
                      <a:pt x="34" y="1702"/>
                      <a:pt x="1" y="1769"/>
                      <a:pt x="1" y="1902"/>
                    </a:cubicBezTo>
                    <a:cubicBezTo>
                      <a:pt x="1" y="2302"/>
                      <a:pt x="168" y="2736"/>
                      <a:pt x="401" y="3070"/>
                    </a:cubicBezTo>
                    <a:cubicBezTo>
                      <a:pt x="642" y="3311"/>
                      <a:pt x="969" y="3466"/>
                      <a:pt x="1279" y="3466"/>
                    </a:cubicBezTo>
                    <a:cubicBezTo>
                      <a:pt x="1355" y="3466"/>
                      <a:pt x="1430" y="3456"/>
                      <a:pt x="1502" y="3437"/>
                    </a:cubicBezTo>
                    <a:cubicBezTo>
                      <a:pt x="2369" y="3303"/>
                      <a:pt x="2836" y="2302"/>
                      <a:pt x="2503" y="1535"/>
                    </a:cubicBezTo>
                    <a:cubicBezTo>
                      <a:pt x="2336" y="1068"/>
                      <a:pt x="2002" y="768"/>
                      <a:pt x="1535" y="601"/>
                    </a:cubicBezTo>
                    <a:cubicBezTo>
                      <a:pt x="1518" y="598"/>
                      <a:pt x="1501" y="596"/>
                      <a:pt x="1484" y="596"/>
                    </a:cubicBezTo>
                    <a:cubicBezTo>
                      <a:pt x="1342" y="596"/>
                      <a:pt x="1235" y="719"/>
                      <a:pt x="1235" y="868"/>
                    </a:cubicBezTo>
                    <a:cubicBezTo>
                      <a:pt x="1202" y="835"/>
                      <a:pt x="1160" y="818"/>
                      <a:pt x="1118" y="818"/>
                    </a:cubicBezTo>
                    <a:cubicBezTo>
                      <a:pt x="1077" y="818"/>
                      <a:pt x="1035" y="835"/>
                      <a:pt x="1002" y="868"/>
                    </a:cubicBezTo>
                    <a:cubicBezTo>
                      <a:pt x="802" y="901"/>
                      <a:pt x="668" y="1035"/>
                      <a:pt x="568" y="1202"/>
                    </a:cubicBezTo>
                    <a:cubicBezTo>
                      <a:pt x="668" y="868"/>
                      <a:pt x="802" y="535"/>
                      <a:pt x="1035" y="301"/>
                    </a:cubicBezTo>
                    <a:cubicBezTo>
                      <a:pt x="1172" y="219"/>
                      <a:pt x="1084" y="1"/>
                      <a:pt x="9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112"/>
              <p:cNvSpPr/>
              <p:nvPr/>
            </p:nvSpPr>
            <p:spPr>
              <a:xfrm>
                <a:off x="3421775" y="3989425"/>
                <a:ext cx="181825" cy="87025"/>
              </a:xfrm>
              <a:custGeom>
                <a:avLst/>
                <a:gdLst/>
                <a:ahLst/>
                <a:cxnLst/>
                <a:rect l="l" t="t" r="r" b="b"/>
                <a:pathLst>
                  <a:path w="7273" h="3481" extrusionOk="0">
                    <a:moveTo>
                      <a:pt x="6205" y="1865"/>
                    </a:moveTo>
                    <a:cubicBezTo>
                      <a:pt x="6272" y="1865"/>
                      <a:pt x="6339" y="1873"/>
                      <a:pt x="6405" y="1890"/>
                    </a:cubicBezTo>
                    <a:cubicBezTo>
                      <a:pt x="6272" y="2090"/>
                      <a:pt x="6105" y="2257"/>
                      <a:pt x="5905" y="2424"/>
                    </a:cubicBezTo>
                    <a:cubicBezTo>
                      <a:pt x="5805" y="2524"/>
                      <a:pt x="5638" y="2591"/>
                      <a:pt x="5471" y="2691"/>
                    </a:cubicBezTo>
                    <a:cubicBezTo>
                      <a:pt x="5505" y="2591"/>
                      <a:pt x="5605" y="2524"/>
                      <a:pt x="5638" y="2424"/>
                    </a:cubicBezTo>
                    <a:cubicBezTo>
                      <a:pt x="5772" y="2257"/>
                      <a:pt x="5905" y="2090"/>
                      <a:pt x="6005" y="1890"/>
                    </a:cubicBezTo>
                    <a:cubicBezTo>
                      <a:pt x="6072" y="1873"/>
                      <a:pt x="6138" y="1865"/>
                      <a:pt x="6205" y="1865"/>
                    </a:cubicBezTo>
                    <a:close/>
                    <a:moveTo>
                      <a:pt x="973" y="1"/>
                    </a:moveTo>
                    <a:cubicBezTo>
                      <a:pt x="724" y="1"/>
                      <a:pt x="489" y="57"/>
                      <a:pt x="301" y="222"/>
                    </a:cubicBezTo>
                    <a:cubicBezTo>
                      <a:pt x="1" y="422"/>
                      <a:pt x="134" y="923"/>
                      <a:pt x="501" y="923"/>
                    </a:cubicBezTo>
                    <a:cubicBezTo>
                      <a:pt x="546" y="923"/>
                      <a:pt x="679" y="952"/>
                      <a:pt x="783" y="952"/>
                    </a:cubicBezTo>
                    <a:cubicBezTo>
                      <a:pt x="835" y="952"/>
                      <a:pt x="879" y="945"/>
                      <a:pt x="901" y="923"/>
                    </a:cubicBezTo>
                    <a:lnTo>
                      <a:pt x="901" y="923"/>
                    </a:lnTo>
                    <a:lnTo>
                      <a:pt x="835" y="989"/>
                    </a:lnTo>
                    <a:cubicBezTo>
                      <a:pt x="635" y="1156"/>
                      <a:pt x="434" y="1356"/>
                      <a:pt x="234" y="1557"/>
                    </a:cubicBezTo>
                    <a:cubicBezTo>
                      <a:pt x="36" y="1727"/>
                      <a:pt x="199" y="1945"/>
                      <a:pt x="396" y="1945"/>
                    </a:cubicBezTo>
                    <a:cubicBezTo>
                      <a:pt x="431" y="1945"/>
                      <a:pt x="466" y="1938"/>
                      <a:pt x="501" y="1923"/>
                    </a:cubicBezTo>
                    <a:cubicBezTo>
                      <a:pt x="568" y="1923"/>
                      <a:pt x="568" y="1890"/>
                      <a:pt x="601" y="1890"/>
                    </a:cubicBezTo>
                    <a:cubicBezTo>
                      <a:pt x="572" y="2034"/>
                      <a:pt x="618" y="2203"/>
                      <a:pt x="761" y="2203"/>
                    </a:cubicBezTo>
                    <a:cubicBezTo>
                      <a:pt x="783" y="2203"/>
                      <a:pt x="808" y="2199"/>
                      <a:pt x="835" y="2190"/>
                    </a:cubicBezTo>
                    <a:cubicBezTo>
                      <a:pt x="1135" y="2090"/>
                      <a:pt x="1402" y="1957"/>
                      <a:pt x="1635" y="1857"/>
                    </a:cubicBezTo>
                    <a:lnTo>
                      <a:pt x="1635" y="1857"/>
                    </a:lnTo>
                    <a:cubicBezTo>
                      <a:pt x="1335" y="2057"/>
                      <a:pt x="1068" y="2290"/>
                      <a:pt x="1135" y="2724"/>
                    </a:cubicBezTo>
                    <a:cubicBezTo>
                      <a:pt x="1163" y="2835"/>
                      <a:pt x="1259" y="2899"/>
                      <a:pt x="1367" y="2899"/>
                    </a:cubicBezTo>
                    <a:cubicBezTo>
                      <a:pt x="1389" y="2899"/>
                      <a:pt x="1412" y="2897"/>
                      <a:pt x="1435" y="2891"/>
                    </a:cubicBezTo>
                    <a:cubicBezTo>
                      <a:pt x="1669" y="2757"/>
                      <a:pt x="1935" y="2691"/>
                      <a:pt x="2169" y="2557"/>
                    </a:cubicBezTo>
                    <a:cubicBezTo>
                      <a:pt x="2169" y="2591"/>
                      <a:pt x="2236" y="2624"/>
                      <a:pt x="2236" y="2691"/>
                    </a:cubicBezTo>
                    <a:cubicBezTo>
                      <a:pt x="2318" y="2786"/>
                      <a:pt x="2417" y="2820"/>
                      <a:pt x="2523" y="2820"/>
                    </a:cubicBezTo>
                    <a:cubicBezTo>
                      <a:pt x="2676" y="2820"/>
                      <a:pt x="2845" y="2750"/>
                      <a:pt x="3003" y="2691"/>
                    </a:cubicBezTo>
                    <a:cubicBezTo>
                      <a:pt x="3003" y="2823"/>
                      <a:pt x="3086" y="2954"/>
                      <a:pt x="3220" y="2954"/>
                    </a:cubicBezTo>
                    <a:cubicBezTo>
                      <a:pt x="3256" y="2954"/>
                      <a:pt x="3295" y="2945"/>
                      <a:pt x="3336" y="2924"/>
                    </a:cubicBezTo>
                    <a:cubicBezTo>
                      <a:pt x="3437" y="2891"/>
                      <a:pt x="3570" y="2857"/>
                      <a:pt x="3637" y="2791"/>
                    </a:cubicBezTo>
                    <a:cubicBezTo>
                      <a:pt x="3637" y="2943"/>
                      <a:pt x="3776" y="3095"/>
                      <a:pt x="3952" y="3095"/>
                    </a:cubicBezTo>
                    <a:cubicBezTo>
                      <a:pt x="3969" y="3095"/>
                      <a:pt x="3986" y="3094"/>
                      <a:pt x="4004" y="3091"/>
                    </a:cubicBezTo>
                    <a:cubicBezTo>
                      <a:pt x="4337" y="3024"/>
                      <a:pt x="4637" y="2891"/>
                      <a:pt x="4904" y="2724"/>
                    </a:cubicBezTo>
                    <a:lnTo>
                      <a:pt x="4904" y="2724"/>
                    </a:lnTo>
                    <a:cubicBezTo>
                      <a:pt x="4771" y="2958"/>
                      <a:pt x="4904" y="3258"/>
                      <a:pt x="5171" y="3258"/>
                    </a:cubicBezTo>
                    <a:cubicBezTo>
                      <a:pt x="5471" y="3258"/>
                      <a:pt x="5838" y="3024"/>
                      <a:pt x="6072" y="2857"/>
                    </a:cubicBezTo>
                    <a:cubicBezTo>
                      <a:pt x="6172" y="2757"/>
                      <a:pt x="6272" y="2691"/>
                      <a:pt x="6339" y="2557"/>
                    </a:cubicBezTo>
                    <a:lnTo>
                      <a:pt x="6339" y="2557"/>
                    </a:lnTo>
                    <a:cubicBezTo>
                      <a:pt x="6305" y="2757"/>
                      <a:pt x="6305" y="2958"/>
                      <a:pt x="6372" y="3191"/>
                    </a:cubicBezTo>
                    <a:cubicBezTo>
                      <a:pt x="6441" y="3352"/>
                      <a:pt x="6620" y="3480"/>
                      <a:pt x="6790" y="3480"/>
                    </a:cubicBezTo>
                    <a:cubicBezTo>
                      <a:pt x="6868" y="3480"/>
                      <a:pt x="6943" y="3454"/>
                      <a:pt x="7006" y="3391"/>
                    </a:cubicBezTo>
                    <a:cubicBezTo>
                      <a:pt x="7239" y="3091"/>
                      <a:pt x="7273" y="2557"/>
                      <a:pt x="7239" y="2257"/>
                    </a:cubicBezTo>
                    <a:cubicBezTo>
                      <a:pt x="7173" y="1923"/>
                      <a:pt x="7006" y="1590"/>
                      <a:pt x="6739" y="1423"/>
                    </a:cubicBezTo>
                    <a:cubicBezTo>
                      <a:pt x="6616" y="1362"/>
                      <a:pt x="6475" y="1341"/>
                      <a:pt x="6328" y="1341"/>
                    </a:cubicBezTo>
                    <a:cubicBezTo>
                      <a:pt x="6075" y="1341"/>
                      <a:pt x="5803" y="1402"/>
                      <a:pt x="5571" y="1423"/>
                    </a:cubicBezTo>
                    <a:lnTo>
                      <a:pt x="5438" y="1423"/>
                    </a:lnTo>
                    <a:cubicBezTo>
                      <a:pt x="5376" y="1382"/>
                      <a:pt x="5327" y="1353"/>
                      <a:pt x="5275" y="1353"/>
                    </a:cubicBezTo>
                    <a:cubicBezTo>
                      <a:pt x="5243" y="1353"/>
                      <a:pt x="5209" y="1364"/>
                      <a:pt x="5171" y="1390"/>
                    </a:cubicBezTo>
                    <a:cubicBezTo>
                      <a:pt x="5138" y="1390"/>
                      <a:pt x="5138" y="1423"/>
                      <a:pt x="5104" y="1423"/>
                    </a:cubicBezTo>
                    <a:lnTo>
                      <a:pt x="5071" y="1423"/>
                    </a:lnTo>
                    <a:cubicBezTo>
                      <a:pt x="5104" y="1223"/>
                      <a:pt x="5004" y="989"/>
                      <a:pt x="4804" y="923"/>
                    </a:cubicBezTo>
                    <a:cubicBezTo>
                      <a:pt x="3970" y="689"/>
                      <a:pt x="3136" y="489"/>
                      <a:pt x="2302" y="256"/>
                    </a:cubicBezTo>
                    <a:cubicBezTo>
                      <a:pt x="1936" y="191"/>
                      <a:pt x="1429"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descr="A close-up of a computer screen&#10;&#10;Description automatically generated">
            <a:extLst>
              <a:ext uri="{FF2B5EF4-FFF2-40B4-BE49-F238E27FC236}">
                <a16:creationId xmlns:a16="http://schemas.microsoft.com/office/drawing/2014/main" id="{4D1984DA-07CC-01BF-6782-A21C2268B537}"/>
              </a:ext>
            </a:extLst>
          </p:cNvPr>
          <p:cNvPicPr>
            <a:picLocks noChangeAspect="1"/>
          </p:cNvPicPr>
          <p:nvPr/>
        </p:nvPicPr>
        <p:blipFill rotWithShape="1">
          <a:blip r:embed="rId3"/>
          <a:srcRect t="10660" b="17335"/>
          <a:stretch/>
        </p:blipFill>
        <p:spPr>
          <a:xfrm>
            <a:off x="2216689" y="778305"/>
            <a:ext cx="2403210" cy="611696"/>
          </a:xfrm>
          <a:prstGeom prst="rect">
            <a:avLst/>
          </a:prstGeom>
        </p:spPr>
      </p:pic>
      <p:pic>
        <p:nvPicPr>
          <p:cNvPr id="5" name="Picture 4" descr="A screenshot of a login form&#10;&#10;Description automatically generated">
            <a:extLst>
              <a:ext uri="{FF2B5EF4-FFF2-40B4-BE49-F238E27FC236}">
                <a16:creationId xmlns:a16="http://schemas.microsoft.com/office/drawing/2014/main" id="{93C887FA-C7C3-D9C9-A4F2-4577DC97FC22}"/>
              </a:ext>
            </a:extLst>
          </p:cNvPr>
          <p:cNvPicPr>
            <a:picLocks noChangeAspect="1"/>
          </p:cNvPicPr>
          <p:nvPr/>
        </p:nvPicPr>
        <p:blipFill rotWithShape="1">
          <a:blip r:embed="rId4"/>
          <a:srcRect t="7622" r="9926" b="3155"/>
          <a:stretch/>
        </p:blipFill>
        <p:spPr>
          <a:xfrm>
            <a:off x="2303862" y="1387859"/>
            <a:ext cx="2316037" cy="2838681"/>
          </a:xfrm>
          <a:prstGeom prst="rect">
            <a:avLst/>
          </a:prstGeom>
        </p:spPr>
      </p:pic>
    </p:spTree>
    <p:extLst>
      <p:ext uri="{BB962C8B-B14F-4D97-AF65-F5344CB8AC3E}">
        <p14:creationId xmlns:p14="http://schemas.microsoft.com/office/powerpoint/2010/main" val="1136518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08"/>
        <p:cNvGrpSpPr/>
        <p:nvPr/>
      </p:nvGrpSpPr>
      <p:grpSpPr>
        <a:xfrm>
          <a:off x="0" y="0"/>
          <a:ext cx="0" cy="0"/>
          <a:chOff x="0" y="0"/>
          <a:chExt cx="0" cy="0"/>
        </a:xfrm>
      </p:grpSpPr>
      <p:sp>
        <p:nvSpPr>
          <p:cNvPr id="3909" name="Google Shape;3909;p112"/>
          <p:cNvSpPr/>
          <p:nvPr/>
        </p:nvSpPr>
        <p:spPr>
          <a:xfrm rot="5231561">
            <a:off x="2813316" y="2747665"/>
            <a:ext cx="978526" cy="416643"/>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0" name="Google Shape;3910;p112"/>
          <p:cNvGrpSpPr/>
          <p:nvPr/>
        </p:nvGrpSpPr>
        <p:grpSpPr>
          <a:xfrm rot="-3890351">
            <a:off x="3006423" y="2450406"/>
            <a:ext cx="268448" cy="285045"/>
            <a:chOff x="4730866" y="656100"/>
            <a:chExt cx="272916" cy="289789"/>
          </a:xfrm>
        </p:grpSpPr>
        <p:sp>
          <p:nvSpPr>
            <p:cNvPr id="3911" name="Google Shape;3911;p112"/>
            <p:cNvSpPr/>
            <p:nvPr/>
          </p:nvSpPr>
          <p:spPr>
            <a:xfrm>
              <a:off x="4950032" y="6561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112"/>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4" name="Google Shape;3914;p112"/>
          <p:cNvSpPr txBox="1">
            <a:spLocks noGrp="1"/>
          </p:cNvSpPr>
          <p:nvPr>
            <p:ph type="ctrTitle"/>
          </p:nvPr>
        </p:nvSpPr>
        <p:spPr>
          <a:xfrm flipH="1">
            <a:off x="5968333" y="2521420"/>
            <a:ext cx="16845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t>Step 03</a:t>
            </a:r>
            <a:endParaRPr sz="4800" dirty="0"/>
          </a:p>
        </p:txBody>
      </p:sp>
      <p:sp>
        <p:nvSpPr>
          <p:cNvPr id="3915" name="Google Shape;3915;p112"/>
          <p:cNvSpPr txBox="1">
            <a:spLocks noGrp="1"/>
          </p:cNvSpPr>
          <p:nvPr>
            <p:ph type="subTitle" idx="1"/>
          </p:nvPr>
        </p:nvSpPr>
        <p:spPr>
          <a:xfrm flipH="1">
            <a:off x="5579644" y="2983602"/>
            <a:ext cx="2820900" cy="110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Fill out your contact information to be able to rec</a:t>
            </a:r>
            <a:r>
              <a:rPr lang="en-US" dirty="0" err="1"/>
              <a:t>ei</a:t>
            </a:r>
            <a:r>
              <a:rPr lang="en" dirty="0"/>
              <a:t>ve FAFSA documents, news, and information</a:t>
            </a:r>
            <a:endParaRPr dirty="0"/>
          </a:p>
        </p:txBody>
      </p:sp>
      <p:grpSp>
        <p:nvGrpSpPr>
          <p:cNvPr id="3916" name="Google Shape;3916;p112"/>
          <p:cNvGrpSpPr/>
          <p:nvPr/>
        </p:nvGrpSpPr>
        <p:grpSpPr>
          <a:xfrm>
            <a:off x="294311" y="444176"/>
            <a:ext cx="2623606" cy="4424924"/>
            <a:chOff x="3455354" y="1342476"/>
            <a:chExt cx="1551754" cy="2825359"/>
          </a:xfrm>
        </p:grpSpPr>
        <p:sp>
          <p:nvSpPr>
            <p:cNvPr id="3917" name="Google Shape;3917;p112"/>
            <p:cNvSpPr/>
            <p:nvPr/>
          </p:nvSpPr>
          <p:spPr>
            <a:xfrm>
              <a:off x="3576400" y="1842875"/>
              <a:ext cx="42900" cy="1098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8" name="Google Shape;3918;p112"/>
            <p:cNvGrpSpPr/>
            <p:nvPr/>
          </p:nvGrpSpPr>
          <p:grpSpPr>
            <a:xfrm>
              <a:off x="3455354" y="1342476"/>
              <a:ext cx="1551754" cy="2825359"/>
              <a:chOff x="3455354" y="1342476"/>
              <a:chExt cx="1551754" cy="2825359"/>
            </a:xfrm>
          </p:grpSpPr>
          <p:sp>
            <p:nvSpPr>
              <p:cNvPr id="3919" name="Google Shape;3919;p112"/>
              <p:cNvSpPr/>
              <p:nvPr/>
            </p:nvSpPr>
            <p:spPr>
              <a:xfrm>
                <a:off x="4801050" y="3077475"/>
                <a:ext cx="26100" cy="55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0" name="Google Shape;3920;p112"/>
              <p:cNvGrpSpPr/>
              <p:nvPr/>
            </p:nvGrpSpPr>
            <p:grpSpPr>
              <a:xfrm>
                <a:off x="3455354" y="1342476"/>
                <a:ext cx="1551754" cy="2825359"/>
                <a:chOff x="3455354" y="1342476"/>
                <a:chExt cx="1551754" cy="2825359"/>
              </a:xfrm>
            </p:grpSpPr>
            <p:grpSp>
              <p:nvGrpSpPr>
                <p:cNvPr id="3921" name="Google Shape;3921;p112"/>
                <p:cNvGrpSpPr/>
                <p:nvPr/>
              </p:nvGrpSpPr>
              <p:grpSpPr>
                <a:xfrm>
                  <a:off x="3455354" y="1342476"/>
                  <a:ext cx="1551754" cy="2825359"/>
                  <a:chOff x="2326550" y="1540725"/>
                  <a:chExt cx="305025" cy="555375"/>
                </a:xfrm>
              </p:grpSpPr>
              <p:sp>
                <p:nvSpPr>
                  <p:cNvPr id="3922" name="Google Shape;3922;p112"/>
                  <p:cNvSpPr/>
                  <p:nvPr/>
                </p:nvSpPr>
                <p:spPr>
                  <a:xfrm>
                    <a:off x="2326550" y="1540725"/>
                    <a:ext cx="305025" cy="555375"/>
                  </a:xfrm>
                  <a:custGeom>
                    <a:avLst/>
                    <a:gdLst/>
                    <a:ahLst/>
                    <a:cxnLst/>
                    <a:rect l="l" t="t" r="r" b="b"/>
                    <a:pathLst>
                      <a:path w="12201" h="22215" extrusionOk="0">
                        <a:moveTo>
                          <a:pt x="9235" y="0"/>
                        </a:moveTo>
                        <a:cubicBezTo>
                          <a:pt x="8647" y="0"/>
                          <a:pt x="8036" y="79"/>
                          <a:pt x="7468" y="136"/>
                        </a:cubicBezTo>
                        <a:cubicBezTo>
                          <a:pt x="7290" y="141"/>
                          <a:pt x="7111" y="143"/>
                          <a:pt x="6932" y="143"/>
                        </a:cubicBezTo>
                        <a:cubicBezTo>
                          <a:pt x="6231" y="143"/>
                          <a:pt x="5521" y="110"/>
                          <a:pt x="4817" y="110"/>
                        </a:cubicBezTo>
                        <a:cubicBezTo>
                          <a:pt x="4503" y="110"/>
                          <a:pt x="4191" y="116"/>
                          <a:pt x="3882" y="136"/>
                        </a:cubicBezTo>
                        <a:cubicBezTo>
                          <a:pt x="3032" y="136"/>
                          <a:pt x="2218" y="173"/>
                          <a:pt x="1516" y="579"/>
                        </a:cubicBezTo>
                        <a:cubicBezTo>
                          <a:pt x="998" y="875"/>
                          <a:pt x="739" y="1356"/>
                          <a:pt x="555" y="1910"/>
                        </a:cubicBezTo>
                        <a:lnTo>
                          <a:pt x="518" y="1910"/>
                        </a:lnTo>
                        <a:cubicBezTo>
                          <a:pt x="0" y="3204"/>
                          <a:pt x="185" y="4794"/>
                          <a:pt x="148" y="6162"/>
                        </a:cubicBezTo>
                        <a:cubicBezTo>
                          <a:pt x="74" y="8084"/>
                          <a:pt x="148" y="9933"/>
                          <a:pt x="222" y="11818"/>
                        </a:cubicBezTo>
                        <a:cubicBezTo>
                          <a:pt x="333" y="13704"/>
                          <a:pt x="370" y="15589"/>
                          <a:pt x="518" y="17512"/>
                        </a:cubicBezTo>
                        <a:cubicBezTo>
                          <a:pt x="555" y="18325"/>
                          <a:pt x="702" y="19176"/>
                          <a:pt x="702" y="20026"/>
                        </a:cubicBezTo>
                        <a:cubicBezTo>
                          <a:pt x="702" y="20580"/>
                          <a:pt x="629" y="21209"/>
                          <a:pt x="1109" y="21579"/>
                        </a:cubicBezTo>
                        <a:cubicBezTo>
                          <a:pt x="1123" y="21592"/>
                          <a:pt x="1146" y="21601"/>
                          <a:pt x="1172" y="21601"/>
                        </a:cubicBezTo>
                        <a:cubicBezTo>
                          <a:pt x="1217" y="21601"/>
                          <a:pt x="1271" y="21575"/>
                          <a:pt x="1294" y="21505"/>
                        </a:cubicBezTo>
                        <a:cubicBezTo>
                          <a:pt x="1479" y="21690"/>
                          <a:pt x="1701" y="21837"/>
                          <a:pt x="1922" y="21948"/>
                        </a:cubicBezTo>
                        <a:cubicBezTo>
                          <a:pt x="3505" y="21971"/>
                          <a:pt x="5337" y="22215"/>
                          <a:pt x="7087" y="22215"/>
                        </a:cubicBezTo>
                        <a:cubicBezTo>
                          <a:pt x="8199" y="22215"/>
                          <a:pt x="9279" y="22116"/>
                          <a:pt x="10241" y="21800"/>
                        </a:cubicBezTo>
                        <a:lnTo>
                          <a:pt x="10241" y="21800"/>
                        </a:lnTo>
                        <a:cubicBezTo>
                          <a:pt x="10118" y="21813"/>
                          <a:pt x="10003" y="21817"/>
                          <a:pt x="9890" y="21817"/>
                        </a:cubicBezTo>
                        <a:cubicBezTo>
                          <a:pt x="9666" y="21817"/>
                          <a:pt x="9452" y="21800"/>
                          <a:pt x="9206" y="21800"/>
                        </a:cubicBezTo>
                        <a:cubicBezTo>
                          <a:pt x="8281" y="21800"/>
                          <a:pt x="7357" y="21800"/>
                          <a:pt x="6359" y="21837"/>
                        </a:cubicBezTo>
                        <a:cubicBezTo>
                          <a:pt x="5878" y="21837"/>
                          <a:pt x="5324" y="21837"/>
                          <a:pt x="4806" y="21874"/>
                        </a:cubicBezTo>
                        <a:lnTo>
                          <a:pt x="3143" y="21874"/>
                        </a:lnTo>
                        <a:cubicBezTo>
                          <a:pt x="3106" y="21948"/>
                          <a:pt x="3032" y="21948"/>
                          <a:pt x="2958" y="21948"/>
                        </a:cubicBezTo>
                        <a:cubicBezTo>
                          <a:pt x="2847" y="21948"/>
                          <a:pt x="2810" y="21948"/>
                          <a:pt x="2736" y="21874"/>
                        </a:cubicBezTo>
                        <a:lnTo>
                          <a:pt x="2477" y="21874"/>
                        </a:lnTo>
                        <a:cubicBezTo>
                          <a:pt x="2366" y="21837"/>
                          <a:pt x="2181" y="21837"/>
                          <a:pt x="2033" y="21763"/>
                        </a:cubicBezTo>
                        <a:lnTo>
                          <a:pt x="2181" y="21763"/>
                        </a:lnTo>
                        <a:cubicBezTo>
                          <a:pt x="1849" y="21653"/>
                          <a:pt x="1553" y="21579"/>
                          <a:pt x="1331" y="21320"/>
                        </a:cubicBezTo>
                        <a:lnTo>
                          <a:pt x="1331" y="21394"/>
                        </a:lnTo>
                        <a:lnTo>
                          <a:pt x="1072" y="21098"/>
                        </a:lnTo>
                        <a:lnTo>
                          <a:pt x="998" y="21061"/>
                        </a:lnTo>
                        <a:cubicBezTo>
                          <a:pt x="924" y="20839"/>
                          <a:pt x="887" y="20543"/>
                          <a:pt x="887" y="20285"/>
                        </a:cubicBezTo>
                        <a:cubicBezTo>
                          <a:pt x="813" y="19952"/>
                          <a:pt x="776" y="19582"/>
                          <a:pt x="776" y="19213"/>
                        </a:cubicBezTo>
                        <a:cubicBezTo>
                          <a:pt x="555" y="17068"/>
                          <a:pt x="518" y="14961"/>
                          <a:pt x="518" y="12817"/>
                        </a:cubicBezTo>
                        <a:cubicBezTo>
                          <a:pt x="518" y="12447"/>
                          <a:pt x="444" y="12077"/>
                          <a:pt x="444" y="11707"/>
                        </a:cubicBezTo>
                        <a:cubicBezTo>
                          <a:pt x="370" y="9970"/>
                          <a:pt x="259" y="8269"/>
                          <a:pt x="333" y="6495"/>
                        </a:cubicBezTo>
                        <a:cubicBezTo>
                          <a:pt x="370" y="5238"/>
                          <a:pt x="185" y="3833"/>
                          <a:pt x="407" y="2539"/>
                        </a:cubicBezTo>
                        <a:cubicBezTo>
                          <a:pt x="592" y="2280"/>
                          <a:pt x="702" y="1984"/>
                          <a:pt x="776" y="1688"/>
                        </a:cubicBezTo>
                        <a:cubicBezTo>
                          <a:pt x="998" y="1171"/>
                          <a:pt x="1331" y="801"/>
                          <a:pt x="1849" y="579"/>
                        </a:cubicBezTo>
                        <a:cubicBezTo>
                          <a:pt x="2551" y="247"/>
                          <a:pt x="3475" y="247"/>
                          <a:pt x="4252" y="247"/>
                        </a:cubicBezTo>
                        <a:lnTo>
                          <a:pt x="5324" y="247"/>
                        </a:lnTo>
                        <a:cubicBezTo>
                          <a:pt x="4473" y="320"/>
                          <a:pt x="3586" y="357"/>
                          <a:pt x="2773" y="505"/>
                        </a:cubicBezTo>
                        <a:cubicBezTo>
                          <a:pt x="1812" y="616"/>
                          <a:pt x="592" y="1282"/>
                          <a:pt x="739" y="2428"/>
                        </a:cubicBezTo>
                        <a:cubicBezTo>
                          <a:pt x="739" y="2446"/>
                          <a:pt x="749" y="2456"/>
                          <a:pt x="758" y="2456"/>
                        </a:cubicBezTo>
                        <a:cubicBezTo>
                          <a:pt x="767" y="2456"/>
                          <a:pt x="776" y="2446"/>
                          <a:pt x="776" y="2428"/>
                        </a:cubicBezTo>
                        <a:cubicBezTo>
                          <a:pt x="961" y="1799"/>
                          <a:pt x="1109" y="1319"/>
                          <a:pt x="1664" y="949"/>
                        </a:cubicBezTo>
                        <a:cubicBezTo>
                          <a:pt x="2181" y="616"/>
                          <a:pt x="2773" y="579"/>
                          <a:pt x="3364" y="542"/>
                        </a:cubicBezTo>
                        <a:cubicBezTo>
                          <a:pt x="4104" y="505"/>
                          <a:pt x="4843" y="431"/>
                          <a:pt x="5620" y="394"/>
                        </a:cubicBezTo>
                        <a:cubicBezTo>
                          <a:pt x="6470" y="357"/>
                          <a:pt x="7283" y="394"/>
                          <a:pt x="8134" y="320"/>
                        </a:cubicBezTo>
                        <a:cubicBezTo>
                          <a:pt x="8171" y="320"/>
                          <a:pt x="8171" y="247"/>
                          <a:pt x="8134" y="210"/>
                        </a:cubicBezTo>
                        <a:cubicBezTo>
                          <a:pt x="8458" y="192"/>
                          <a:pt x="8767" y="167"/>
                          <a:pt x="9072" y="167"/>
                        </a:cubicBezTo>
                        <a:cubicBezTo>
                          <a:pt x="9425" y="167"/>
                          <a:pt x="9772" y="201"/>
                          <a:pt x="10130" y="320"/>
                        </a:cubicBezTo>
                        <a:cubicBezTo>
                          <a:pt x="11609" y="986"/>
                          <a:pt x="11609" y="2871"/>
                          <a:pt x="11609" y="4313"/>
                        </a:cubicBezTo>
                        <a:cubicBezTo>
                          <a:pt x="11646" y="6458"/>
                          <a:pt x="11646" y="8565"/>
                          <a:pt x="11683" y="10709"/>
                        </a:cubicBezTo>
                        <a:lnTo>
                          <a:pt x="11683" y="11227"/>
                        </a:lnTo>
                        <a:lnTo>
                          <a:pt x="11683" y="13741"/>
                        </a:lnTo>
                        <a:lnTo>
                          <a:pt x="11683" y="14961"/>
                        </a:lnTo>
                        <a:lnTo>
                          <a:pt x="11683" y="15515"/>
                        </a:lnTo>
                        <a:lnTo>
                          <a:pt x="11683" y="15552"/>
                        </a:lnTo>
                        <a:cubicBezTo>
                          <a:pt x="11646" y="15811"/>
                          <a:pt x="11646" y="16107"/>
                          <a:pt x="11683" y="16366"/>
                        </a:cubicBezTo>
                        <a:cubicBezTo>
                          <a:pt x="11683" y="16662"/>
                          <a:pt x="11683" y="16994"/>
                          <a:pt x="11720" y="17253"/>
                        </a:cubicBezTo>
                        <a:cubicBezTo>
                          <a:pt x="11794" y="17992"/>
                          <a:pt x="11868" y="18695"/>
                          <a:pt x="11868" y="19434"/>
                        </a:cubicBezTo>
                        <a:lnTo>
                          <a:pt x="11868" y="20063"/>
                        </a:lnTo>
                        <a:cubicBezTo>
                          <a:pt x="11831" y="20322"/>
                          <a:pt x="11720" y="20580"/>
                          <a:pt x="11609" y="20802"/>
                        </a:cubicBezTo>
                        <a:cubicBezTo>
                          <a:pt x="11535" y="20950"/>
                          <a:pt x="11461" y="21098"/>
                          <a:pt x="11350" y="21209"/>
                        </a:cubicBezTo>
                        <a:cubicBezTo>
                          <a:pt x="11424" y="21135"/>
                          <a:pt x="11498" y="21098"/>
                          <a:pt x="11535" y="21098"/>
                        </a:cubicBezTo>
                        <a:cubicBezTo>
                          <a:pt x="12089" y="20174"/>
                          <a:pt x="12200" y="19065"/>
                          <a:pt x="12200" y="17956"/>
                        </a:cubicBezTo>
                        <a:cubicBezTo>
                          <a:pt x="12163" y="15441"/>
                          <a:pt x="11905" y="13001"/>
                          <a:pt x="11979" y="10561"/>
                        </a:cubicBezTo>
                        <a:cubicBezTo>
                          <a:pt x="11979" y="8565"/>
                          <a:pt x="12163" y="6605"/>
                          <a:pt x="12200" y="4572"/>
                        </a:cubicBezTo>
                        <a:cubicBezTo>
                          <a:pt x="12089" y="3944"/>
                          <a:pt x="12089" y="3130"/>
                          <a:pt x="12015" y="2391"/>
                        </a:cubicBezTo>
                        <a:cubicBezTo>
                          <a:pt x="11794" y="1134"/>
                          <a:pt x="11165" y="136"/>
                          <a:pt x="9760" y="25"/>
                        </a:cubicBezTo>
                        <a:cubicBezTo>
                          <a:pt x="9588" y="8"/>
                          <a:pt x="9413" y="0"/>
                          <a:pt x="9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112"/>
                  <p:cNvSpPr/>
                  <p:nvPr/>
                </p:nvSpPr>
                <p:spPr>
                  <a:xfrm>
                    <a:off x="2342132" y="1630399"/>
                    <a:ext cx="259860" cy="376146"/>
                  </a:xfrm>
                  <a:custGeom>
                    <a:avLst/>
                    <a:gdLst/>
                    <a:ahLst/>
                    <a:cxnLst/>
                    <a:rect l="l" t="t" r="r" b="b"/>
                    <a:pathLst>
                      <a:path w="10316" h="15492" extrusionOk="0">
                        <a:moveTo>
                          <a:pt x="9872" y="223"/>
                        </a:moveTo>
                        <a:lnTo>
                          <a:pt x="9872" y="334"/>
                        </a:lnTo>
                        <a:cubicBezTo>
                          <a:pt x="9909" y="334"/>
                          <a:pt x="9909" y="334"/>
                          <a:pt x="9983" y="297"/>
                        </a:cubicBezTo>
                        <a:lnTo>
                          <a:pt x="9983" y="297"/>
                        </a:lnTo>
                        <a:cubicBezTo>
                          <a:pt x="9835" y="925"/>
                          <a:pt x="9983" y="1517"/>
                          <a:pt x="9909" y="2182"/>
                        </a:cubicBezTo>
                        <a:cubicBezTo>
                          <a:pt x="9872" y="3143"/>
                          <a:pt x="9872" y="4178"/>
                          <a:pt x="9835" y="5140"/>
                        </a:cubicBezTo>
                        <a:cubicBezTo>
                          <a:pt x="9798" y="7025"/>
                          <a:pt x="9687" y="8985"/>
                          <a:pt x="9872" y="10870"/>
                        </a:cubicBezTo>
                        <a:cubicBezTo>
                          <a:pt x="9872" y="10896"/>
                          <a:pt x="9890" y="10922"/>
                          <a:pt x="9927" y="10922"/>
                        </a:cubicBezTo>
                        <a:cubicBezTo>
                          <a:pt x="9942" y="10922"/>
                          <a:pt x="9961" y="10918"/>
                          <a:pt x="9983" y="10907"/>
                        </a:cubicBezTo>
                        <a:cubicBezTo>
                          <a:pt x="9983" y="12164"/>
                          <a:pt x="10020" y="13458"/>
                          <a:pt x="10056" y="14715"/>
                        </a:cubicBezTo>
                        <a:lnTo>
                          <a:pt x="5620" y="14974"/>
                        </a:lnTo>
                        <a:cubicBezTo>
                          <a:pt x="5361" y="14974"/>
                          <a:pt x="5028" y="15011"/>
                          <a:pt x="4733" y="15011"/>
                        </a:cubicBezTo>
                        <a:cubicBezTo>
                          <a:pt x="3818" y="14959"/>
                          <a:pt x="2903" y="14906"/>
                          <a:pt x="2014" y="14906"/>
                        </a:cubicBezTo>
                        <a:cubicBezTo>
                          <a:pt x="1646" y="14906"/>
                          <a:pt x="1282" y="14915"/>
                          <a:pt x="925" y="14937"/>
                        </a:cubicBezTo>
                        <a:cubicBezTo>
                          <a:pt x="851" y="12534"/>
                          <a:pt x="740" y="10168"/>
                          <a:pt x="555" y="7765"/>
                        </a:cubicBezTo>
                        <a:cubicBezTo>
                          <a:pt x="444" y="6508"/>
                          <a:pt x="370" y="5251"/>
                          <a:pt x="370" y="4068"/>
                        </a:cubicBezTo>
                        <a:lnTo>
                          <a:pt x="370" y="2219"/>
                        </a:lnTo>
                        <a:cubicBezTo>
                          <a:pt x="370" y="1627"/>
                          <a:pt x="444" y="1073"/>
                          <a:pt x="444" y="481"/>
                        </a:cubicBezTo>
                        <a:cubicBezTo>
                          <a:pt x="1116" y="513"/>
                          <a:pt x="1781" y="524"/>
                          <a:pt x="2446" y="524"/>
                        </a:cubicBezTo>
                        <a:cubicBezTo>
                          <a:pt x="3353" y="524"/>
                          <a:pt x="4259" y="503"/>
                          <a:pt x="5176" y="481"/>
                        </a:cubicBezTo>
                        <a:cubicBezTo>
                          <a:pt x="6729" y="481"/>
                          <a:pt x="8319" y="481"/>
                          <a:pt x="9872" y="223"/>
                        </a:cubicBezTo>
                        <a:close/>
                        <a:moveTo>
                          <a:pt x="9650" y="15085"/>
                        </a:moveTo>
                        <a:cubicBezTo>
                          <a:pt x="9230" y="15242"/>
                          <a:pt x="8772" y="15288"/>
                          <a:pt x="8291" y="15288"/>
                        </a:cubicBezTo>
                        <a:cubicBezTo>
                          <a:pt x="8095" y="15288"/>
                          <a:pt x="7894" y="15280"/>
                          <a:pt x="7690" y="15270"/>
                        </a:cubicBezTo>
                        <a:cubicBezTo>
                          <a:pt x="8356" y="15159"/>
                          <a:pt x="8984" y="15085"/>
                          <a:pt x="9650" y="15085"/>
                        </a:cubicBezTo>
                        <a:close/>
                        <a:moveTo>
                          <a:pt x="9983" y="1"/>
                        </a:moveTo>
                        <a:cubicBezTo>
                          <a:pt x="8393" y="75"/>
                          <a:pt x="6840" y="223"/>
                          <a:pt x="5250" y="223"/>
                        </a:cubicBezTo>
                        <a:cubicBezTo>
                          <a:pt x="4300" y="223"/>
                          <a:pt x="3349" y="198"/>
                          <a:pt x="2405" y="198"/>
                        </a:cubicBezTo>
                        <a:cubicBezTo>
                          <a:pt x="1697" y="198"/>
                          <a:pt x="993" y="212"/>
                          <a:pt x="296" y="260"/>
                        </a:cubicBezTo>
                        <a:cubicBezTo>
                          <a:pt x="222" y="260"/>
                          <a:pt x="222" y="407"/>
                          <a:pt x="259" y="444"/>
                        </a:cubicBezTo>
                        <a:cubicBezTo>
                          <a:pt x="0" y="1517"/>
                          <a:pt x="37" y="2774"/>
                          <a:pt x="37" y="3883"/>
                        </a:cubicBezTo>
                        <a:cubicBezTo>
                          <a:pt x="37" y="5140"/>
                          <a:pt x="111" y="6397"/>
                          <a:pt x="185" y="7617"/>
                        </a:cubicBezTo>
                        <a:cubicBezTo>
                          <a:pt x="296" y="10131"/>
                          <a:pt x="481" y="12645"/>
                          <a:pt x="555" y="15159"/>
                        </a:cubicBezTo>
                        <a:cubicBezTo>
                          <a:pt x="555" y="15233"/>
                          <a:pt x="629" y="15307"/>
                          <a:pt x="740" y="15307"/>
                        </a:cubicBezTo>
                        <a:cubicBezTo>
                          <a:pt x="740" y="15381"/>
                          <a:pt x="777" y="15455"/>
                          <a:pt x="851" y="15455"/>
                        </a:cubicBezTo>
                        <a:cubicBezTo>
                          <a:pt x="1332" y="15432"/>
                          <a:pt x="1810" y="15423"/>
                          <a:pt x="2286" y="15423"/>
                        </a:cubicBezTo>
                        <a:cubicBezTo>
                          <a:pt x="3344" y="15423"/>
                          <a:pt x="4389" y="15466"/>
                          <a:pt x="5435" y="15492"/>
                        </a:cubicBezTo>
                        <a:cubicBezTo>
                          <a:pt x="5953" y="15492"/>
                          <a:pt x="6470" y="15455"/>
                          <a:pt x="6951" y="15381"/>
                        </a:cubicBezTo>
                        <a:cubicBezTo>
                          <a:pt x="7390" y="15426"/>
                          <a:pt x="7860" y="15465"/>
                          <a:pt x="8328" y="15465"/>
                        </a:cubicBezTo>
                        <a:cubicBezTo>
                          <a:pt x="9003" y="15465"/>
                          <a:pt x="9674" y="15384"/>
                          <a:pt x="10241" y="15122"/>
                        </a:cubicBezTo>
                        <a:cubicBezTo>
                          <a:pt x="10278" y="15122"/>
                          <a:pt x="10278" y="15085"/>
                          <a:pt x="10278" y="15085"/>
                        </a:cubicBezTo>
                        <a:cubicBezTo>
                          <a:pt x="10278" y="15085"/>
                          <a:pt x="10315" y="15011"/>
                          <a:pt x="10315" y="14974"/>
                        </a:cubicBezTo>
                        <a:cubicBezTo>
                          <a:pt x="10278" y="12793"/>
                          <a:pt x="10204" y="10648"/>
                          <a:pt x="10204" y="8504"/>
                        </a:cubicBezTo>
                        <a:cubicBezTo>
                          <a:pt x="10204" y="8763"/>
                          <a:pt x="10167" y="9096"/>
                          <a:pt x="10167" y="9428"/>
                        </a:cubicBezTo>
                        <a:lnTo>
                          <a:pt x="10167" y="9465"/>
                        </a:lnTo>
                        <a:cubicBezTo>
                          <a:pt x="10167" y="9317"/>
                          <a:pt x="10167" y="9206"/>
                          <a:pt x="10093" y="9022"/>
                        </a:cubicBezTo>
                        <a:cubicBezTo>
                          <a:pt x="10056" y="7986"/>
                          <a:pt x="10093" y="6988"/>
                          <a:pt x="10093" y="5990"/>
                        </a:cubicBezTo>
                        <a:cubicBezTo>
                          <a:pt x="10093" y="4992"/>
                          <a:pt x="10167" y="4031"/>
                          <a:pt x="10167" y="2995"/>
                        </a:cubicBezTo>
                        <a:cubicBezTo>
                          <a:pt x="10167" y="2071"/>
                          <a:pt x="9983" y="1147"/>
                          <a:pt x="10056" y="223"/>
                        </a:cubicBezTo>
                        <a:cubicBezTo>
                          <a:pt x="10167" y="149"/>
                          <a:pt x="10093" y="1"/>
                          <a:pt x="99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112"/>
                  <p:cNvSpPr/>
                  <p:nvPr/>
                </p:nvSpPr>
                <p:spPr>
                  <a:xfrm>
                    <a:off x="2563150" y="1553150"/>
                    <a:ext cx="40575" cy="30200"/>
                  </a:xfrm>
                  <a:custGeom>
                    <a:avLst/>
                    <a:gdLst/>
                    <a:ahLst/>
                    <a:cxnLst/>
                    <a:rect l="l" t="t" r="r" b="b"/>
                    <a:pathLst>
                      <a:path w="1623" h="1208" extrusionOk="0">
                        <a:moveTo>
                          <a:pt x="146" y="1"/>
                        </a:moveTo>
                        <a:cubicBezTo>
                          <a:pt x="97" y="1"/>
                          <a:pt x="48" y="3"/>
                          <a:pt x="1" y="8"/>
                        </a:cubicBezTo>
                        <a:cubicBezTo>
                          <a:pt x="703" y="8"/>
                          <a:pt x="1331" y="563"/>
                          <a:pt x="1516" y="1191"/>
                        </a:cubicBezTo>
                        <a:cubicBezTo>
                          <a:pt x="1516" y="1204"/>
                          <a:pt x="1520" y="1208"/>
                          <a:pt x="1526" y="1208"/>
                        </a:cubicBezTo>
                        <a:cubicBezTo>
                          <a:pt x="1537" y="1208"/>
                          <a:pt x="1553" y="1191"/>
                          <a:pt x="1553" y="1191"/>
                        </a:cubicBezTo>
                        <a:cubicBezTo>
                          <a:pt x="1622" y="468"/>
                          <a:pt x="824"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112"/>
                  <p:cNvSpPr/>
                  <p:nvPr/>
                </p:nvSpPr>
                <p:spPr>
                  <a:xfrm>
                    <a:off x="2493825" y="2048150"/>
                    <a:ext cx="122950" cy="34825"/>
                  </a:xfrm>
                  <a:custGeom>
                    <a:avLst/>
                    <a:gdLst/>
                    <a:ahLst/>
                    <a:cxnLst/>
                    <a:rect l="l" t="t" r="r" b="b"/>
                    <a:pathLst>
                      <a:path w="4918" h="1393" extrusionOk="0">
                        <a:moveTo>
                          <a:pt x="4864" y="0"/>
                        </a:moveTo>
                        <a:cubicBezTo>
                          <a:pt x="4844" y="0"/>
                          <a:pt x="4822" y="9"/>
                          <a:pt x="4807" y="25"/>
                        </a:cubicBezTo>
                        <a:cubicBezTo>
                          <a:pt x="4585" y="431"/>
                          <a:pt x="4400" y="764"/>
                          <a:pt x="3883" y="986"/>
                        </a:cubicBezTo>
                        <a:cubicBezTo>
                          <a:pt x="3439" y="1171"/>
                          <a:pt x="2921" y="1171"/>
                          <a:pt x="2441" y="1208"/>
                        </a:cubicBezTo>
                        <a:cubicBezTo>
                          <a:pt x="2115" y="1208"/>
                          <a:pt x="1784" y="1196"/>
                          <a:pt x="1454" y="1196"/>
                        </a:cubicBezTo>
                        <a:cubicBezTo>
                          <a:pt x="959" y="1196"/>
                          <a:pt x="467" y="1222"/>
                          <a:pt x="1" y="1356"/>
                        </a:cubicBezTo>
                        <a:lnTo>
                          <a:pt x="1" y="1393"/>
                        </a:lnTo>
                        <a:cubicBezTo>
                          <a:pt x="322" y="1335"/>
                          <a:pt x="640" y="1317"/>
                          <a:pt x="957" y="1317"/>
                        </a:cubicBezTo>
                        <a:cubicBezTo>
                          <a:pt x="1504" y="1317"/>
                          <a:pt x="2047" y="1371"/>
                          <a:pt x="2597" y="1371"/>
                        </a:cubicBezTo>
                        <a:cubicBezTo>
                          <a:pt x="2754" y="1371"/>
                          <a:pt x="2911" y="1367"/>
                          <a:pt x="3069" y="1356"/>
                        </a:cubicBezTo>
                        <a:cubicBezTo>
                          <a:pt x="3809" y="1319"/>
                          <a:pt x="4844" y="986"/>
                          <a:pt x="4918" y="62"/>
                        </a:cubicBezTo>
                        <a:cubicBezTo>
                          <a:pt x="4918" y="18"/>
                          <a:pt x="4892" y="0"/>
                          <a:pt x="4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112"/>
                  <p:cNvSpPr/>
                  <p:nvPr/>
                </p:nvSpPr>
                <p:spPr>
                  <a:xfrm>
                    <a:off x="2418975" y="1720025"/>
                    <a:ext cx="75350" cy="79200"/>
                  </a:xfrm>
                  <a:custGeom>
                    <a:avLst/>
                    <a:gdLst/>
                    <a:ahLst/>
                    <a:cxnLst/>
                    <a:rect l="l" t="t" r="r" b="b"/>
                    <a:pathLst>
                      <a:path w="3014" h="3168" extrusionOk="0">
                        <a:moveTo>
                          <a:pt x="2951" y="0"/>
                        </a:moveTo>
                        <a:cubicBezTo>
                          <a:pt x="2941" y="0"/>
                          <a:pt x="2930" y="7"/>
                          <a:pt x="2921" y="25"/>
                        </a:cubicBezTo>
                        <a:cubicBezTo>
                          <a:pt x="2033" y="1097"/>
                          <a:pt x="961" y="2021"/>
                          <a:pt x="37" y="3057"/>
                        </a:cubicBezTo>
                        <a:cubicBezTo>
                          <a:pt x="0" y="3131"/>
                          <a:pt x="37" y="3168"/>
                          <a:pt x="74" y="3168"/>
                        </a:cubicBezTo>
                        <a:cubicBezTo>
                          <a:pt x="1183" y="2391"/>
                          <a:pt x="2107" y="1171"/>
                          <a:pt x="2958" y="99"/>
                        </a:cubicBezTo>
                        <a:cubicBezTo>
                          <a:pt x="3014" y="71"/>
                          <a:pt x="2985" y="0"/>
                          <a:pt x="2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12"/>
                  <p:cNvSpPr/>
                  <p:nvPr/>
                </p:nvSpPr>
                <p:spPr>
                  <a:xfrm>
                    <a:off x="2427525" y="1738750"/>
                    <a:ext cx="83400" cy="83025"/>
                  </a:xfrm>
                  <a:custGeom>
                    <a:avLst/>
                    <a:gdLst/>
                    <a:ahLst/>
                    <a:cxnLst/>
                    <a:rect l="l" t="t" r="r" b="b"/>
                    <a:pathLst>
                      <a:path w="3336" h="3321" extrusionOk="0">
                        <a:moveTo>
                          <a:pt x="3248" y="1"/>
                        </a:moveTo>
                        <a:cubicBezTo>
                          <a:pt x="3232" y="1"/>
                          <a:pt x="3217" y="6"/>
                          <a:pt x="3207" y="15"/>
                        </a:cubicBezTo>
                        <a:cubicBezTo>
                          <a:pt x="2098" y="1014"/>
                          <a:pt x="989" y="2086"/>
                          <a:pt x="28" y="3232"/>
                        </a:cubicBezTo>
                        <a:cubicBezTo>
                          <a:pt x="1" y="3286"/>
                          <a:pt x="13" y="3320"/>
                          <a:pt x="36" y="3320"/>
                        </a:cubicBezTo>
                        <a:cubicBezTo>
                          <a:pt x="45" y="3320"/>
                          <a:pt x="55" y="3316"/>
                          <a:pt x="65" y="3306"/>
                        </a:cubicBezTo>
                        <a:cubicBezTo>
                          <a:pt x="1211" y="2271"/>
                          <a:pt x="2172" y="1125"/>
                          <a:pt x="3281" y="89"/>
                        </a:cubicBezTo>
                        <a:cubicBezTo>
                          <a:pt x="3335" y="35"/>
                          <a:pt x="3290" y="1"/>
                          <a:pt x="32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112"/>
                  <p:cNvSpPr/>
                  <p:nvPr/>
                </p:nvSpPr>
                <p:spPr>
                  <a:xfrm>
                    <a:off x="2422650" y="1777450"/>
                    <a:ext cx="96575" cy="87400"/>
                  </a:xfrm>
                  <a:custGeom>
                    <a:avLst/>
                    <a:gdLst/>
                    <a:ahLst/>
                    <a:cxnLst/>
                    <a:rect l="l" t="t" r="r" b="b"/>
                    <a:pathLst>
                      <a:path w="3863" h="3496" extrusionOk="0">
                        <a:moveTo>
                          <a:pt x="3742" y="0"/>
                        </a:moveTo>
                        <a:cubicBezTo>
                          <a:pt x="3727" y="0"/>
                          <a:pt x="3712" y="6"/>
                          <a:pt x="3698" y="20"/>
                        </a:cubicBezTo>
                        <a:cubicBezTo>
                          <a:pt x="2441" y="1092"/>
                          <a:pt x="1221" y="2238"/>
                          <a:pt x="38" y="3422"/>
                        </a:cubicBezTo>
                        <a:cubicBezTo>
                          <a:pt x="1" y="3458"/>
                          <a:pt x="38" y="3495"/>
                          <a:pt x="75" y="3495"/>
                        </a:cubicBezTo>
                        <a:cubicBezTo>
                          <a:pt x="1406" y="2534"/>
                          <a:pt x="2515" y="1277"/>
                          <a:pt x="3772" y="205"/>
                        </a:cubicBezTo>
                        <a:cubicBezTo>
                          <a:pt x="3862" y="115"/>
                          <a:pt x="3806" y="0"/>
                          <a:pt x="3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112"/>
                  <p:cNvSpPr/>
                  <p:nvPr/>
                </p:nvSpPr>
                <p:spPr>
                  <a:xfrm>
                    <a:off x="2424725" y="1808775"/>
                    <a:ext cx="88125" cy="80725"/>
                  </a:xfrm>
                  <a:custGeom>
                    <a:avLst/>
                    <a:gdLst/>
                    <a:ahLst/>
                    <a:cxnLst/>
                    <a:rect l="l" t="t" r="r" b="b"/>
                    <a:pathLst>
                      <a:path w="3525" h="3229" extrusionOk="0">
                        <a:moveTo>
                          <a:pt x="3343" y="1"/>
                        </a:moveTo>
                        <a:cubicBezTo>
                          <a:pt x="3320" y="1"/>
                          <a:pt x="3299" y="8"/>
                          <a:pt x="3282" y="24"/>
                        </a:cubicBezTo>
                        <a:cubicBezTo>
                          <a:pt x="2210" y="1096"/>
                          <a:pt x="1064" y="2021"/>
                          <a:pt x="29" y="3130"/>
                        </a:cubicBezTo>
                        <a:cubicBezTo>
                          <a:pt x="1" y="3158"/>
                          <a:pt x="58" y="3229"/>
                          <a:pt x="103" y="3229"/>
                        </a:cubicBezTo>
                        <a:cubicBezTo>
                          <a:pt x="118" y="3229"/>
                          <a:pt x="131" y="3221"/>
                          <a:pt x="140" y="3204"/>
                        </a:cubicBezTo>
                        <a:cubicBezTo>
                          <a:pt x="1323" y="2316"/>
                          <a:pt x="2395" y="1207"/>
                          <a:pt x="3467" y="209"/>
                        </a:cubicBezTo>
                        <a:cubicBezTo>
                          <a:pt x="3525" y="94"/>
                          <a:pt x="3425" y="1"/>
                          <a:pt x="3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112"/>
                  <p:cNvSpPr/>
                  <p:nvPr/>
                </p:nvSpPr>
                <p:spPr>
                  <a:xfrm>
                    <a:off x="2439300" y="1859450"/>
                    <a:ext cx="62900" cy="46075"/>
                  </a:xfrm>
                  <a:custGeom>
                    <a:avLst/>
                    <a:gdLst/>
                    <a:ahLst/>
                    <a:cxnLst/>
                    <a:rect l="l" t="t" r="r" b="b"/>
                    <a:pathLst>
                      <a:path w="2516" h="1843" extrusionOk="0">
                        <a:moveTo>
                          <a:pt x="2359" y="0"/>
                        </a:moveTo>
                        <a:cubicBezTo>
                          <a:pt x="2337" y="0"/>
                          <a:pt x="2314" y="9"/>
                          <a:pt x="2293" y="31"/>
                        </a:cubicBezTo>
                        <a:cubicBezTo>
                          <a:pt x="1479" y="548"/>
                          <a:pt x="740" y="1140"/>
                          <a:pt x="74" y="1731"/>
                        </a:cubicBezTo>
                        <a:cubicBezTo>
                          <a:pt x="0" y="1768"/>
                          <a:pt x="74" y="1842"/>
                          <a:pt x="111" y="1842"/>
                        </a:cubicBezTo>
                        <a:cubicBezTo>
                          <a:pt x="888" y="1325"/>
                          <a:pt x="1627" y="770"/>
                          <a:pt x="2367" y="215"/>
                        </a:cubicBezTo>
                        <a:cubicBezTo>
                          <a:pt x="2516" y="156"/>
                          <a:pt x="2448" y="0"/>
                          <a:pt x="2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112"/>
                  <p:cNvSpPr/>
                  <p:nvPr/>
                </p:nvSpPr>
                <p:spPr>
                  <a:xfrm>
                    <a:off x="2438375" y="1569975"/>
                    <a:ext cx="83200" cy="33625"/>
                  </a:xfrm>
                  <a:custGeom>
                    <a:avLst/>
                    <a:gdLst/>
                    <a:ahLst/>
                    <a:cxnLst/>
                    <a:rect l="l" t="t" r="r" b="b"/>
                    <a:pathLst>
                      <a:path w="3328" h="1345" extrusionOk="0">
                        <a:moveTo>
                          <a:pt x="1257" y="371"/>
                        </a:moveTo>
                        <a:cubicBezTo>
                          <a:pt x="1220" y="407"/>
                          <a:pt x="1147" y="481"/>
                          <a:pt x="1110" y="555"/>
                        </a:cubicBezTo>
                        <a:cubicBezTo>
                          <a:pt x="1073" y="518"/>
                          <a:pt x="999" y="518"/>
                          <a:pt x="925" y="481"/>
                        </a:cubicBezTo>
                        <a:cubicBezTo>
                          <a:pt x="925" y="444"/>
                          <a:pt x="925" y="371"/>
                          <a:pt x="962" y="371"/>
                        </a:cubicBezTo>
                        <a:close/>
                        <a:moveTo>
                          <a:pt x="2034" y="334"/>
                        </a:moveTo>
                        <a:cubicBezTo>
                          <a:pt x="1997" y="444"/>
                          <a:pt x="1886" y="481"/>
                          <a:pt x="1849" y="555"/>
                        </a:cubicBezTo>
                        <a:cubicBezTo>
                          <a:pt x="1812" y="555"/>
                          <a:pt x="1812" y="518"/>
                          <a:pt x="1775" y="518"/>
                        </a:cubicBezTo>
                        <a:lnTo>
                          <a:pt x="1960" y="334"/>
                        </a:lnTo>
                        <a:close/>
                        <a:moveTo>
                          <a:pt x="1442" y="334"/>
                        </a:moveTo>
                        <a:lnTo>
                          <a:pt x="1590" y="481"/>
                        </a:lnTo>
                        <a:lnTo>
                          <a:pt x="1368" y="666"/>
                        </a:lnTo>
                        <a:lnTo>
                          <a:pt x="1331" y="666"/>
                        </a:lnTo>
                        <a:cubicBezTo>
                          <a:pt x="1294" y="629"/>
                          <a:pt x="1257" y="629"/>
                          <a:pt x="1147" y="555"/>
                        </a:cubicBezTo>
                        <a:cubicBezTo>
                          <a:pt x="1184" y="481"/>
                          <a:pt x="1257" y="444"/>
                          <a:pt x="1294" y="334"/>
                        </a:cubicBezTo>
                        <a:close/>
                        <a:moveTo>
                          <a:pt x="2145" y="334"/>
                        </a:moveTo>
                        <a:cubicBezTo>
                          <a:pt x="2145" y="444"/>
                          <a:pt x="2182" y="481"/>
                          <a:pt x="2219" y="518"/>
                        </a:cubicBezTo>
                        <a:lnTo>
                          <a:pt x="2071" y="666"/>
                        </a:lnTo>
                        <a:cubicBezTo>
                          <a:pt x="2034" y="629"/>
                          <a:pt x="1997" y="629"/>
                          <a:pt x="1960" y="555"/>
                        </a:cubicBezTo>
                        <a:cubicBezTo>
                          <a:pt x="1997" y="481"/>
                          <a:pt x="2034" y="444"/>
                          <a:pt x="2145" y="334"/>
                        </a:cubicBezTo>
                        <a:close/>
                        <a:moveTo>
                          <a:pt x="888" y="518"/>
                        </a:moveTo>
                        <a:cubicBezTo>
                          <a:pt x="925" y="555"/>
                          <a:pt x="962" y="555"/>
                          <a:pt x="1036" y="629"/>
                        </a:cubicBezTo>
                        <a:cubicBezTo>
                          <a:pt x="1036" y="666"/>
                          <a:pt x="962" y="666"/>
                          <a:pt x="962" y="703"/>
                        </a:cubicBezTo>
                        <a:cubicBezTo>
                          <a:pt x="925" y="703"/>
                          <a:pt x="888" y="666"/>
                          <a:pt x="888" y="666"/>
                        </a:cubicBezTo>
                        <a:cubicBezTo>
                          <a:pt x="851" y="629"/>
                          <a:pt x="888" y="555"/>
                          <a:pt x="888" y="518"/>
                        </a:cubicBezTo>
                        <a:close/>
                        <a:moveTo>
                          <a:pt x="1664" y="555"/>
                        </a:moveTo>
                        <a:lnTo>
                          <a:pt x="1775" y="666"/>
                        </a:lnTo>
                        <a:cubicBezTo>
                          <a:pt x="1701" y="703"/>
                          <a:pt x="1664" y="740"/>
                          <a:pt x="1664" y="814"/>
                        </a:cubicBezTo>
                        <a:cubicBezTo>
                          <a:pt x="1627" y="814"/>
                          <a:pt x="1590" y="740"/>
                          <a:pt x="1516" y="740"/>
                        </a:cubicBezTo>
                        <a:cubicBezTo>
                          <a:pt x="1590" y="703"/>
                          <a:pt x="1627" y="666"/>
                          <a:pt x="1664" y="555"/>
                        </a:cubicBezTo>
                        <a:close/>
                        <a:moveTo>
                          <a:pt x="2699" y="297"/>
                        </a:moveTo>
                        <a:lnTo>
                          <a:pt x="2699" y="666"/>
                        </a:lnTo>
                        <a:lnTo>
                          <a:pt x="2699" y="814"/>
                        </a:lnTo>
                        <a:cubicBezTo>
                          <a:pt x="2588" y="703"/>
                          <a:pt x="2514" y="666"/>
                          <a:pt x="2404" y="555"/>
                        </a:cubicBezTo>
                        <a:lnTo>
                          <a:pt x="2551" y="444"/>
                        </a:lnTo>
                        <a:cubicBezTo>
                          <a:pt x="2582" y="384"/>
                          <a:pt x="2538" y="324"/>
                          <a:pt x="2481" y="324"/>
                        </a:cubicBezTo>
                        <a:cubicBezTo>
                          <a:pt x="2468" y="324"/>
                          <a:pt x="2454" y="327"/>
                          <a:pt x="2441" y="334"/>
                        </a:cubicBezTo>
                        <a:lnTo>
                          <a:pt x="2330" y="481"/>
                        </a:lnTo>
                        <a:lnTo>
                          <a:pt x="2182" y="334"/>
                        </a:lnTo>
                        <a:cubicBezTo>
                          <a:pt x="2367" y="334"/>
                          <a:pt x="2514" y="297"/>
                          <a:pt x="2699" y="297"/>
                        </a:cubicBezTo>
                        <a:close/>
                        <a:moveTo>
                          <a:pt x="1073" y="703"/>
                        </a:moveTo>
                        <a:cubicBezTo>
                          <a:pt x="1147" y="740"/>
                          <a:pt x="1220" y="814"/>
                          <a:pt x="1257" y="814"/>
                        </a:cubicBezTo>
                        <a:lnTo>
                          <a:pt x="1220" y="851"/>
                        </a:lnTo>
                        <a:cubicBezTo>
                          <a:pt x="1147" y="814"/>
                          <a:pt x="1073" y="740"/>
                          <a:pt x="1036" y="740"/>
                        </a:cubicBezTo>
                        <a:lnTo>
                          <a:pt x="1073" y="703"/>
                        </a:lnTo>
                        <a:close/>
                        <a:moveTo>
                          <a:pt x="1812" y="703"/>
                        </a:moveTo>
                        <a:cubicBezTo>
                          <a:pt x="1849" y="740"/>
                          <a:pt x="1886" y="814"/>
                          <a:pt x="1960" y="814"/>
                        </a:cubicBezTo>
                        <a:cubicBezTo>
                          <a:pt x="1886" y="851"/>
                          <a:pt x="1886" y="888"/>
                          <a:pt x="1849" y="888"/>
                        </a:cubicBezTo>
                        <a:cubicBezTo>
                          <a:pt x="1849" y="888"/>
                          <a:pt x="1812" y="888"/>
                          <a:pt x="1701" y="851"/>
                        </a:cubicBezTo>
                        <a:cubicBezTo>
                          <a:pt x="1775" y="814"/>
                          <a:pt x="1812" y="740"/>
                          <a:pt x="1812" y="703"/>
                        </a:cubicBezTo>
                        <a:close/>
                        <a:moveTo>
                          <a:pt x="2330" y="629"/>
                        </a:moveTo>
                        <a:cubicBezTo>
                          <a:pt x="2404" y="703"/>
                          <a:pt x="2514" y="851"/>
                          <a:pt x="2625" y="888"/>
                        </a:cubicBezTo>
                        <a:cubicBezTo>
                          <a:pt x="2556" y="888"/>
                          <a:pt x="2519" y="921"/>
                          <a:pt x="2423" y="925"/>
                        </a:cubicBezTo>
                        <a:lnTo>
                          <a:pt x="2423" y="925"/>
                        </a:lnTo>
                        <a:cubicBezTo>
                          <a:pt x="2441" y="923"/>
                          <a:pt x="2441" y="917"/>
                          <a:pt x="2441" y="888"/>
                        </a:cubicBezTo>
                        <a:cubicBezTo>
                          <a:pt x="2404" y="851"/>
                          <a:pt x="2330" y="814"/>
                          <a:pt x="2219" y="740"/>
                        </a:cubicBezTo>
                        <a:cubicBezTo>
                          <a:pt x="2256" y="703"/>
                          <a:pt x="2330" y="666"/>
                          <a:pt x="2330" y="629"/>
                        </a:cubicBezTo>
                        <a:close/>
                        <a:moveTo>
                          <a:pt x="2071" y="888"/>
                        </a:moveTo>
                        <a:cubicBezTo>
                          <a:pt x="2182" y="925"/>
                          <a:pt x="2256" y="999"/>
                          <a:pt x="2367" y="999"/>
                        </a:cubicBezTo>
                        <a:cubicBezTo>
                          <a:pt x="2219" y="1036"/>
                          <a:pt x="2071" y="1036"/>
                          <a:pt x="1886" y="1073"/>
                        </a:cubicBezTo>
                        <a:cubicBezTo>
                          <a:pt x="1923" y="1036"/>
                          <a:pt x="2034" y="999"/>
                          <a:pt x="2071" y="888"/>
                        </a:cubicBezTo>
                        <a:close/>
                        <a:moveTo>
                          <a:pt x="1368" y="925"/>
                        </a:moveTo>
                        <a:cubicBezTo>
                          <a:pt x="1442" y="999"/>
                          <a:pt x="1479" y="999"/>
                          <a:pt x="1516" y="999"/>
                        </a:cubicBezTo>
                        <a:cubicBezTo>
                          <a:pt x="1516" y="1036"/>
                          <a:pt x="1479" y="1036"/>
                          <a:pt x="1479" y="1073"/>
                        </a:cubicBezTo>
                        <a:cubicBezTo>
                          <a:pt x="1479" y="1073"/>
                          <a:pt x="1479" y="1110"/>
                          <a:pt x="1516" y="1110"/>
                        </a:cubicBezTo>
                        <a:lnTo>
                          <a:pt x="1627" y="1036"/>
                        </a:lnTo>
                        <a:cubicBezTo>
                          <a:pt x="1664" y="1036"/>
                          <a:pt x="1775" y="1036"/>
                          <a:pt x="1812" y="1073"/>
                        </a:cubicBezTo>
                        <a:cubicBezTo>
                          <a:pt x="1775" y="1110"/>
                          <a:pt x="1775" y="1110"/>
                          <a:pt x="1701" y="1110"/>
                        </a:cubicBezTo>
                        <a:cubicBezTo>
                          <a:pt x="1516" y="1147"/>
                          <a:pt x="1331" y="1147"/>
                          <a:pt x="1147" y="1147"/>
                        </a:cubicBezTo>
                        <a:lnTo>
                          <a:pt x="1294" y="1036"/>
                        </a:lnTo>
                        <a:cubicBezTo>
                          <a:pt x="1294" y="1036"/>
                          <a:pt x="1331" y="1036"/>
                          <a:pt x="1331" y="1073"/>
                        </a:cubicBezTo>
                        <a:cubicBezTo>
                          <a:pt x="1368" y="1073"/>
                          <a:pt x="1368" y="1073"/>
                          <a:pt x="1368" y="1036"/>
                        </a:cubicBezTo>
                        <a:cubicBezTo>
                          <a:pt x="1368" y="1036"/>
                          <a:pt x="1331" y="1036"/>
                          <a:pt x="1331" y="999"/>
                        </a:cubicBezTo>
                        <a:lnTo>
                          <a:pt x="1368" y="925"/>
                        </a:lnTo>
                        <a:close/>
                        <a:moveTo>
                          <a:pt x="703" y="371"/>
                        </a:moveTo>
                        <a:cubicBezTo>
                          <a:pt x="740" y="371"/>
                          <a:pt x="740" y="444"/>
                          <a:pt x="777" y="444"/>
                        </a:cubicBezTo>
                        <a:cubicBezTo>
                          <a:pt x="740" y="481"/>
                          <a:pt x="740" y="518"/>
                          <a:pt x="703" y="555"/>
                        </a:cubicBezTo>
                        <a:cubicBezTo>
                          <a:pt x="666" y="555"/>
                          <a:pt x="555" y="518"/>
                          <a:pt x="518" y="518"/>
                        </a:cubicBezTo>
                        <a:cubicBezTo>
                          <a:pt x="481" y="518"/>
                          <a:pt x="481" y="555"/>
                          <a:pt x="518" y="555"/>
                        </a:cubicBezTo>
                        <a:cubicBezTo>
                          <a:pt x="555" y="629"/>
                          <a:pt x="592" y="629"/>
                          <a:pt x="666" y="666"/>
                        </a:cubicBezTo>
                        <a:cubicBezTo>
                          <a:pt x="555" y="814"/>
                          <a:pt x="407" y="925"/>
                          <a:pt x="370" y="1073"/>
                        </a:cubicBezTo>
                        <a:cubicBezTo>
                          <a:pt x="370" y="1098"/>
                          <a:pt x="388" y="1142"/>
                          <a:pt x="399" y="1142"/>
                        </a:cubicBezTo>
                        <a:cubicBezTo>
                          <a:pt x="404" y="1142"/>
                          <a:pt x="407" y="1133"/>
                          <a:pt x="407" y="1110"/>
                        </a:cubicBezTo>
                        <a:cubicBezTo>
                          <a:pt x="555" y="1036"/>
                          <a:pt x="703" y="888"/>
                          <a:pt x="777" y="703"/>
                        </a:cubicBezTo>
                        <a:cubicBezTo>
                          <a:pt x="814" y="703"/>
                          <a:pt x="814" y="740"/>
                          <a:pt x="888" y="740"/>
                        </a:cubicBezTo>
                        <a:cubicBezTo>
                          <a:pt x="777" y="851"/>
                          <a:pt x="740" y="999"/>
                          <a:pt x="666" y="1110"/>
                        </a:cubicBezTo>
                        <a:cubicBezTo>
                          <a:pt x="666" y="1147"/>
                          <a:pt x="703" y="1147"/>
                          <a:pt x="703" y="1147"/>
                        </a:cubicBezTo>
                        <a:cubicBezTo>
                          <a:pt x="777" y="1073"/>
                          <a:pt x="888" y="925"/>
                          <a:pt x="962" y="851"/>
                        </a:cubicBezTo>
                        <a:cubicBezTo>
                          <a:pt x="999" y="888"/>
                          <a:pt x="1110" y="888"/>
                          <a:pt x="1147" y="925"/>
                        </a:cubicBezTo>
                        <a:cubicBezTo>
                          <a:pt x="1110" y="1036"/>
                          <a:pt x="1073" y="1073"/>
                          <a:pt x="1036" y="1184"/>
                        </a:cubicBezTo>
                        <a:cubicBezTo>
                          <a:pt x="740" y="1184"/>
                          <a:pt x="481" y="1221"/>
                          <a:pt x="222" y="1258"/>
                        </a:cubicBezTo>
                        <a:cubicBezTo>
                          <a:pt x="296" y="1110"/>
                          <a:pt x="222" y="999"/>
                          <a:pt x="222" y="814"/>
                        </a:cubicBezTo>
                        <a:cubicBezTo>
                          <a:pt x="222" y="666"/>
                          <a:pt x="222" y="555"/>
                          <a:pt x="185" y="444"/>
                        </a:cubicBezTo>
                        <a:cubicBezTo>
                          <a:pt x="370" y="444"/>
                          <a:pt x="518" y="371"/>
                          <a:pt x="703" y="371"/>
                        </a:cubicBezTo>
                        <a:close/>
                        <a:moveTo>
                          <a:pt x="2681" y="19"/>
                        </a:moveTo>
                        <a:cubicBezTo>
                          <a:pt x="2653" y="19"/>
                          <a:pt x="2625" y="38"/>
                          <a:pt x="2625" y="75"/>
                        </a:cubicBezTo>
                        <a:cubicBezTo>
                          <a:pt x="1849" y="149"/>
                          <a:pt x="888" y="1"/>
                          <a:pt x="148" y="334"/>
                        </a:cubicBezTo>
                        <a:lnTo>
                          <a:pt x="148" y="223"/>
                        </a:lnTo>
                        <a:cubicBezTo>
                          <a:pt x="148" y="204"/>
                          <a:pt x="139" y="195"/>
                          <a:pt x="130" y="195"/>
                        </a:cubicBezTo>
                        <a:cubicBezTo>
                          <a:pt x="121" y="195"/>
                          <a:pt x="111" y="204"/>
                          <a:pt x="111" y="223"/>
                        </a:cubicBezTo>
                        <a:cubicBezTo>
                          <a:pt x="111" y="297"/>
                          <a:pt x="111" y="334"/>
                          <a:pt x="37" y="371"/>
                        </a:cubicBezTo>
                        <a:lnTo>
                          <a:pt x="37" y="407"/>
                        </a:lnTo>
                        <a:cubicBezTo>
                          <a:pt x="0" y="703"/>
                          <a:pt x="0" y="1036"/>
                          <a:pt x="148" y="1258"/>
                        </a:cubicBezTo>
                        <a:lnTo>
                          <a:pt x="148" y="1295"/>
                        </a:lnTo>
                        <a:cubicBezTo>
                          <a:pt x="381" y="1328"/>
                          <a:pt x="637" y="1345"/>
                          <a:pt x="904" y="1345"/>
                        </a:cubicBezTo>
                        <a:cubicBezTo>
                          <a:pt x="1526" y="1345"/>
                          <a:pt x="2204" y="1254"/>
                          <a:pt x="2773" y="1073"/>
                        </a:cubicBezTo>
                        <a:lnTo>
                          <a:pt x="2810" y="1073"/>
                        </a:lnTo>
                        <a:lnTo>
                          <a:pt x="3254" y="925"/>
                        </a:lnTo>
                        <a:cubicBezTo>
                          <a:pt x="3328" y="925"/>
                          <a:pt x="3328" y="814"/>
                          <a:pt x="3254" y="814"/>
                        </a:cubicBezTo>
                        <a:cubicBezTo>
                          <a:pt x="3143" y="814"/>
                          <a:pt x="2995" y="851"/>
                          <a:pt x="2921" y="851"/>
                        </a:cubicBezTo>
                        <a:cubicBezTo>
                          <a:pt x="2921" y="740"/>
                          <a:pt x="2921" y="666"/>
                          <a:pt x="2884" y="629"/>
                        </a:cubicBezTo>
                        <a:cubicBezTo>
                          <a:pt x="2884" y="481"/>
                          <a:pt x="2810" y="297"/>
                          <a:pt x="2773" y="149"/>
                        </a:cubicBezTo>
                        <a:cubicBezTo>
                          <a:pt x="2773" y="112"/>
                          <a:pt x="2773" y="112"/>
                          <a:pt x="2736" y="75"/>
                        </a:cubicBezTo>
                        <a:cubicBezTo>
                          <a:pt x="2736" y="38"/>
                          <a:pt x="2709" y="19"/>
                          <a:pt x="2681" y="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112"/>
                  <p:cNvSpPr/>
                  <p:nvPr/>
                </p:nvSpPr>
                <p:spPr>
                  <a:xfrm>
                    <a:off x="2540050" y="1563350"/>
                    <a:ext cx="50700" cy="45775"/>
                  </a:xfrm>
                  <a:custGeom>
                    <a:avLst/>
                    <a:gdLst/>
                    <a:ahLst/>
                    <a:cxnLst/>
                    <a:rect l="l" t="t" r="r" b="b"/>
                    <a:pathLst>
                      <a:path w="2028" h="1831" extrusionOk="0">
                        <a:moveTo>
                          <a:pt x="758" y="164"/>
                        </a:moveTo>
                        <a:cubicBezTo>
                          <a:pt x="795" y="164"/>
                          <a:pt x="832" y="173"/>
                          <a:pt x="888" y="192"/>
                        </a:cubicBezTo>
                        <a:lnTo>
                          <a:pt x="925" y="192"/>
                        </a:lnTo>
                        <a:cubicBezTo>
                          <a:pt x="961" y="192"/>
                          <a:pt x="998" y="229"/>
                          <a:pt x="1072" y="229"/>
                        </a:cubicBezTo>
                        <a:lnTo>
                          <a:pt x="1146" y="229"/>
                        </a:lnTo>
                        <a:cubicBezTo>
                          <a:pt x="1331" y="266"/>
                          <a:pt x="1479" y="340"/>
                          <a:pt x="1627" y="488"/>
                        </a:cubicBezTo>
                        <a:cubicBezTo>
                          <a:pt x="1775" y="783"/>
                          <a:pt x="1701" y="1079"/>
                          <a:pt x="1516" y="1301"/>
                        </a:cubicBezTo>
                        <a:cubicBezTo>
                          <a:pt x="1385" y="1453"/>
                          <a:pt x="1101" y="1567"/>
                          <a:pt x="844" y="1567"/>
                        </a:cubicBezTo>
                        <a:cubicBezTo>
                          <a:pt x="664" y="1567"/>
                          <a:pt x="498" y="1512"/>
                          <a:pt x="407" y="1375"/>
                        </a:cubicBezTo>
                        <a:cubicBezTo>
                          <a:pt x="222" y="1153"/>
                          <a:pt x="222" y="783"/>
                          <a:pt x="370" y="525"/>
                        </a:cubicBezTo>
                        <a:cubicBezTo>
                          <a:pt x="407" y="377"/>
                          <a:pt x="518" y="266"/>
                          <a:pt x="629" y="192"/>
                        </a:cubicBezTo>
                        <a:cubicBezTo>
                          <a:pt x="684" y="173"/>
                          <a:pt x="721" y="164"/>
                          <a:pt x="758" y="164"/>
                        </a:cubicBezTo>
                        <a:close/>
                        <a:moveTo>
                          <a:pt x="845" y="1"/>
                        </a:moveTo>
                        <a:cubicBezTo>
                          <a:pt x="586" y="1"/>
                          <a:pt x="303" y="207"/>
                          <a:pt x="185" y="414"/>
                        </a:cubicBezTo>
                        <a:cubicBezTo>
                          <a:pt x="0" y="783"/>
                          <a:pt x="37" y="1338"/>
                          <a:pt x="370" y="1671"/>
                        </a:cubicBezTo>
                        <a:cubicBezTo>
                          <a:pt x="494" y="1783"/>
                          <a:pt x="649" y="1831"/>
                          <a:pt x="811" y="1831"/>
                        </a:cubicBezTo>
                        <a:cubicBezTo>
                          <a:pt x="1183" y="1831"/>
                          <a:pt x="1595" y="1584"/>
                          <a:pt x="1775" y="1301"/>
                        </a:cubicBezTo>
                        <a:cubicBezTo>
                          <a:pt x="2027" y="760"/>
                          <a:pt x="1611" y="43"/>
                          <a:pt x="1075" y="43"/>
                        </a:cubicBezTo>
                        <a:cubicBezTo>
                          <a:pt x="1062" y="43"/>
                          <a:pt x="1049" y="43"/>
                          <a:pt x="1035" y="44"/>
                        </a:cubicBezTo>
                        <a:cubicBezTo>
                          <a:pt x="976" y="14"/>
                          <a:pt x="911" y="1"/>
                          <a:pt x="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112"/>
                  <p:cNvSpPr/>
                  <p:nvPr/>
                </p:nvSpPr>
                <p:spPr>
                  <a:xfrm>
                    <a:off x="2557600" y="1577600"/>
                    <a:ext cx="11125" cy="12600"/>
                  </a:xfrm>
                  <a:custGeom>
                    <a:avLst/>
                    <a:gdLst/>
                    <a:ahLst/>
                    <a:cxnLst/>
                    <a:rect l="l" t="t" r="r" b="b"/>
                    <a:pathLst>
                      <a:path w="445" h="504" extrusionOk="0">
                        <a:moveTo>
                          <a:pt x="204" y="1"/>
                        </a:moveTo>
                        <a:cubicBezTo>
                          <a:pt x="186" y="1"/>
                          <a:pt x="167" y="10"/>
                          <a:pt x="149" y="29"/>
                        </a:cubicBezTo>
                        <a:lnTo>
                          <a:pt x="75" y="66"/>
                        </a:lnTo>
                        <a:cubicBezTo>
                          <a:pt x="38" y="66"/>
                          <a:pt x="1" y="102"/>
                          <a:pt x="1" y="213"/>
                        </a:cubicBezTo>
                        <a:lnTo>
                          <a:pt x="1" y="324"/>
                        </a:lnTo>
                        <a:cubicBezTo>
                          <a:pt x="1" y="361"/>
                          <a:pt x="1" y="398"/>
                          <a:pt x="38" y="435"/>
                        </a:cubicBezTo>
                        <a:cubicBezTo>
                          <a:pt x="63" y="461"/>
                          <a:pt x="106" y="504"/>
                          <a:pt x="155" y="504"/>
                        </a:cubicBezTo>
                        <a:cubicBezTo>
                          <a:pt x="177" y="504"/>
                          <a:pt x="200" y="495"/>
                          <a:pt x="223" y="472"/>
                        </a:cubicBezTo>
                        <a:cubicBezTo>
                          <a:pt x="233" y="494"/>
                          <a:pt x="251" y="503"/>
                          <a:pt x="270" y="503"/>
                        </a:cubicBezTo>
                        <a:cubicBezTo>
                          <a:pt x="318" y="503"/>
                          <a:pt x="381" y="451"/>
                          <a:pt x="407" y="398"/>
                        </a:cubicBezTo>
                        <a:cubicBezTo>
                          <a:pt x="444" y="361"/>
                          <a:pt x="444" y="250"/>
                          <a:pt x="444" y="176"/>
                        </a:cubicBezTo>
                        <a:cubicBezTo>
                          <a:pt x="407" y="66"/>
                          <a:pt x="370" y="29"/>
                          <a:pt x="259" y="29"/>
                        </a:cubicBezTo>
                        <a:cubicBezTo>
                          <a:pt x="241" y="10"/>
                          <a:pt x="223" y="1"/>
                          <a:pt x="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112"/>
                  <p:cNvSpPr/>
                  <p:nvPr/>
                </p:nvSpPr>
                <p:spPr>
                  <a:xfrm>
                    <a:off x="2441150" y="2035825"/>
                    <a:ext cx="76725" cy="29525"/>
                  </a:xfrm>
                  <a:custGeom>
                    <a:avLst/>
                    <a:gdLst/>
                    <a:ahLst/>
                    <a:cxnLst/>
                    <a:rect l="l" t="t" r="r" b="b"/>
                    <a:pathLst>
                      <a:path w="3069" h="1181" extrusionOk="0">
                        <a:moveTo>
                          <a:pt x="2369" y="205"/>
                        </a:moveTo>
                        <a:cubicBezTo>
                          <a:pt x="2469" y="205"/>
                          <a:pt x="2564" y="210"/>
                          <a:pt x="2625" y="222"/>
                        </a:cubicBezTo>
                        <a:cubicBezTo>
                          <a:pt x="2588" y="259"/>
                          <a:pt x="2588" y="333"/>
                          <a:pt x="2625" y="407"/>
                        </a:cubicBezTo>
                        <a:cubicBezTo>
                          <a:pt x="2625" y="518"/>
                          <a:pt x="2662" y="555"/>
                          <a:pt x="2662" y="666"/>
                        </a:cubicBezTo>
                        <a:cubicBezTo>
                          <a:pt x="2548" y="643"/>
                          <a:pt x="2426" y="634"/>
                          <a:pt x="2301" y="634"/>
                        </a:cubicBezTo>
                        <a:cubicBezTo>
                          <a:pt x="2025" y="634"/>
                          <a:pt x="1734" y="677"/>
                          <a:pt x="1479" y="702"/>
                        </a:cubicBezTo>
                        <a:cubicBezTo>
                          <a:pt x="1036" y="739"/>
                          <a:pt x="629" y="739"/>
                          <a:pt x="222" y="850"/>
                        </a:cubicBezTo>
                        <a:cubicBezTo>
                          <a:pt x="259" y="776"/>
                          <a:pt x="222" y="702"/>
                          <a:pt x="222" y="592"/>
                        </a:cubicBezTo>
                        <a:cubicBezTo>
                          <a:pt x="222" y="518"/>
                          <a:pt x="222" y="370"/>
                          <a:pt x="185" y="296"/>
                        </a:cubicBezTo>
                        <a:lnTo>
                          <a:pt x="185" y="296"/>
                        </a:lnTo>
                        <a:cubicBezTo>
                          <a:pt x="270" y="301"/>
                          <a:pt x="354" y="303"/>
                          <a:pt x="439" y="303"/>
                        </a:cubicBezTo>
                        <a:cubicBezTo>
                          <a:pt x="945" y="303"/>
                          <a:pt x="1448" y="222"/>
                          <a:pt x="1923" y="222"/>
                        </a:cubicBezTo>
                        <a:cubicBezTo>
                          <a:pt x="1948" y="222"/>
                          <a:pt x="2169" y="205"/>
                          <a:pt x="2369" y="205"/>
                        </a:cubicBezTo>
                        <a:close/>
                        <a:moveTo>
                          <a:pt x="2810" y="0"/>
                        </a:moveTo>
                        <a:cubicBezTo>
                          <a:pt x="1960" y="37"/>
                          <a:pt x="1109" y="37"/>
                          <a:pt x="222" y="148"/>
                        </a:cubicBezTo>
                        <a:cubicBezTo>
                          <a:pt x="222" y="148"/>
                          <a:pt x="185" y="148"/>
                          <a:pt x="185" y="185"/>
                        </a:cubicBezTo>
                        <a:lnTo>
                          <a:pt x="185" y="518"/>
                        </a:lnTo>
                        <a:lnTo>
                          <a:pt x="185" y="776"/>
                        </a:lnTo>
                        <a:cubicBezTo>
                          <a:pt x="111" y="776"/>
                          <a:pt x="74" y="776"/>
                          <a:pt x="37" y="850"/>
                        </a:cubicBezTo>
                        <a:cubicBezTo>
                          <a:pt x="0" y="850"/>
                          <a:pt x="0" y="961"/>
                          <a:pt x="37" y="961"/>
                        </a:cubicBezTo>
                        <a:cubicBezTo>
                          <a:pt x="74" y="961"/>
                          <a:pt x="111" y="961"/>
                          <a:pt x="185" y="1035"/>
                        </a:cubicBezTo>
                        <a:cubicBezTo>
                          <a:pt x="464" y="1142"/>
                          <a:pt x="782" y="1181"/>
                          <a:pt x="1112" y="1181"/>
                        </a:cubicBezTo>
                        <a:cubicBezTo>
                          <a:pt x="1699" y="1181"/>
                          <a:pt x="2326" y="1056"/>
                          <a:pt x="2847" y="961"/>
                        </a:cubicBezTo>
                        <a:cubicBezTo>
                          <a:pt x="2958" y="961"/>
                          <a:pt x="2995" y="887"/>
                          <a:pt x="2995" y="850"/>
                        </a:cubicBezTo>
                        <a:lnTo>
                          <a:pt x="2995" y="776"/>
                        </a:lnTo>
                        <a:cubicBezTo>
                          <a:pt x="3069" y="702"/>
                          <a:pt x="3069" y="666"/>
                          <a:pt x="3069" y="592"/>
                        </a:cubicBezTo>
                        <a:cubicBezTo>
                          <a:pt x="2995" y="481"/>
                          <a:pt x="2884" y="222"/>
                          <a:pt x="2884" y="111"/>
                        </a:cubicBezTo>
                        <a:cubicBezTo>
                          <a:pt x="2884" y="37"/>
                          <a:pt x="2847"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5" name="Google Shape;3935;p112"/>
                <p:cNvSpPr/>
                <p:nvPr/>
              </p:nvSpPr>
              <p:spPr>
                <a:xfrm rot="5400000">
                  <a:off x="2829204" y="2613672"/>
                  <a:ext cx="1573418" cy="31823"/>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936" name="Google Shape;3936;p112"/>
          <p:cNvGrpSpPr/>
          <p:nvPr/>
        </p:nvGrpSpPr>
        <p:grpSpPr>
          <a:xfrm>
            <a:off x="7519512" y="626354"/>
            <a:ext cx="881032" cy="601540"/>
            <a:chOff x="7510718" y="634235"/>
            <a:chExt cx="881032" cy="601540"/>
          </a:xfrm>
        </p:grpSpPr>
        <p:grpSp>
          <p:nvGrpSpPr>
            <p:cNvPr id="3937" name="Google Shape;3937;p112"/>
            <p:cNvGrpSpPr/>
            <p:nvPr/>
          </p:nvGrpSpPr>
          <p:grpSpPr>
            <a:xfrm>
              <a:off x="7510718" y="634235"/>
              <a:ext cx="563274" cy="563316"/>
              <a:chOff x="3294200" y="4246825"/>
              <a:chExt cx="677175" cy="677225"/>
            </a:xfrm>
          </p:grpSpPr>
          <p:sp>
            <p:nvSpPr>
              <p:cNvPr id="3938" name="Google Shape;3938;p112"/>
              <p:cNvSpPr/>
              <p:nvPr/>
            </p:nvSpPr>
            <p:spPr>
              <a:xfrm>
                <a:off x="3294200" y="4476525"/>
                <a:ext cx="458675" cy="447525"/>
              </a:xfrm>
              <a:custGeom>
                <a:avLst/>
                <a:gdLst/>
                <a:ahLst/>
                <a:cxnLst/>
                <a:rect l="l" t="t" r="r" b="b"/>
                <a:pathLst>
                  <a:path w="18347" h="17901" extrusionOk="0">
                    <a:moveTo>
                      <a:pt x="10325" y="1355"/>
                    </a:moveTo>
                    <a:cubicBezTo>
                      <a:pt x="10912" y="1355"/>
                      <a:pt x="11491" y="1461"/>
                      <a:pt x="12042" y="1720"/>
                    </a:cubicBezTo>
                    <a:cubicBezTo>
                      <a:pt x="13443" y="2387"/>
                      <a:pt x="14444" y="3721"/>
                      <a:pt x="15244" y="5022"/>
                    </a:cubicBezTo>
                    <a:cubicBezTo>
                      <a:pt x="16245" y="6623"/>
                      <a:pt x="16879" y="8258"/>
                      <a:pt x="16445" y="10193"/>
                    </a:cubicBezTo>
                    <a:cubicBezTo>
                      <a:pt x="16045" y="11927"/>
                      <a:pt x="15211" y="13695"/>
                      <a:pt x="13777" y="14863"/>
                    </a:cubicBezTo>
                    <a:cubicBezTo>
                      <a:pt x="12609" y="15797"/>
                      <a:pt x="11175" y="16364"/>
                      <a:pt x="9674" y="16564"/>
                    </a:cubicBezTo>
                    <a:cubicBezTo>
                      <a:pt x="9239" y="16619"/>
                      <a:pt x="8792" y="16649"/>
                      <a:pt x="8342" y="16649"/>
                    </a:cubicBezTo>
                    <a:cubicBezTo>
                      <a:pt x="7165" y="16649"/>
                      <a:pt x="5965" y="16446"/>
                      <a:pt x="4904" y="15963"/>
                    </a:cubicBezTo>
                    <a:cubicBezTo>
                      <a:pt x="3336" y="15263"/>
                      <a:pt x="2268" y="13595"/>
                      <a:pt x="1701" y="12027"/>
                    </a:cubicBezTo>
                    <a:cubicBezTo>
                      <a:pt x="200" y="7724"/>
                      <a:pt x="3169" y="3855"/>
                      <a:pt x="7239" y="2687"/>
                    </a:cubicBezTo>
                    <a:cubicBezTo>
                      <a:pt x="7427" y="2624"/>
                      <a:pt x="7379" y="2384"/>
                      <a:pt x="7206" y="2384"/>
                    </a:cubicBezTo>
                    <a:cubicBezTo>
                      <a:pt x="7195" y="2384"/>
                      <a:pt x="7184" y="2385"/>
                      <a:pt x="7172" y="2387"/>
                    </a:cubicBezTo>
                    <a:cubicBezTo>
                      <a:pt x="6772" y="2454"/>
                      <a:pt x="6371" y="2587"/>
                      <a:pt x="6004" y="2687"/>
                    </a:cubicBezTo>
                    <a:lnTo>
                      <a:pt x="6738" y="2287"/>
                    </a:lnTo>
                    <a:cubicBezTo>
                      <a:pt x="7843" y="1813"/>
                      <a:pt x="9100" y="1355"/>
                      <a:pt x="10325" y="1355"/>
                    </a:cubicBezTo>
                    <a:close/>
                    <a:moveTo>
                      <a:pt x="10299" y="1"/>
                    </a:moveTo>
                    <a:cubicBezTo>
                      <a:pt x="9381" y="1"/>
                      <a:pt x="8440" y="189"/>
                      <a:pt x="7505" y="519"/>
                    </a:cubicBezTo>
                    <a:cubicBezTo>
                      <a:pt x="5204" y="1353"/>
                      <a:pt x="2936" y="2687"/>
                      <a:pt x="1168" y="4389"/>
                    </a:cubicBezTo>
                    <a:cubicBezTo>
                      <a:pt x="827" y="4700"/>
                      <a:pt x="1114" y="5133"/>
                      <a:pt x="1494" y="5133"/>
                    </a:cubicBezTo>
                    <a:cubicBezTo>
                      <a:pt x="1561" y="5133"/>
                      <a:pt x="1631" y="5119"/>
                      <a:pt x="1701" y="5089"/>
                    </a:cubicBezTo>
                    <a:cubicBezTo>
                      <a:pt x="1935" y="4956"/>
                      <a:pt x="2202" y="4856"/>
                      <a:pt x="2435" y="4689"/>
                    </a:cubicBezTo>
                    <a:lnTo>
                      <a:pt x="2435" y="4689"/>
                    </a:lnTo>
                    <a:cubicBezTo>
                      <a:pt x="2268" y="4856"/>
                      <a:pt x="2102" y="4956"/>
                      <a:pt x="2002" y="5122"/>
                    </a:cubicBezTo>
                    <a:cubicBezTo>
                      <a:pt x="701" y="6590"/>
                      <a:pt x="0" y="8525"/>
                      <a:pt x="200" y="10460"/>
                    </a:cubicBezTo>
                    <a:cubicBezTo>
                      <a:pt x="400" y="12461"/>
                      <a:pt x="1268" y="14596"/>
                      <a:pt x="2702" y="15963"/>
                    </a:cubicBezTo>
                    <a:cubicBezTo>
                      <a:pt x="4103" y="17364"/>
                      <a:pt x="6205" y="17865"/>
                      <a:pt x="8106" y="17898"/>
                    </a:cubicBezTo>
                    <a:cubicBezTo>
                      <a:pt x="8181" y="17900"/>
                      <a:pt x="8255" y="17900"/>
                      <a:pt x="8330" y="17900"/>
                    </a:cubicBezTo>
                    <a:cubicBezTo>
                      <a:pt x="10062" y="17900"/>
                      <a:pt x="11842" y="17529"/>
                      <a:pt x="13376" y="16697"/>
                    </a:cubicBezTo>
                    <a:cubicBezTo>
                      <a:pt x="15178" y="15730"/>
                      <a:pt x="16412" y="14129"/>
                      <a:pt x="17179" y="12294"/>
                    </a:cubicBezTo>
                    <a:cubicBezTo>
                      <a:pt x="18046" y="10293"/>
                      <a:pt x="18347" y="8125"/>
                      <a:pt x="17413" y="6023"/>
                    </a:cubicBezTo>
                    <a:cubicBezTo>
                      <a:pt x="16679" y="4255"/>
                      <a:pt x="15511" y="2521"/>
                      <a:pt x="14010" y="1286"/>
                    </a:cubicBezTo>
                    <a:cubicBezTo>
                      <a:pt x="12873" y="384"/>
                      <a:pt x="11608" y="1"/>
                      <a:pt x="10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112"/>
              <p:cNvSpPr/>
              <p:nvPr/>
            </p:nvSpPr>
            <p:spPr>
              <a:xfrm>
                <a:off x="3691975" y="4246825"/>
                <a:ext cx="279400" cy="242550"/>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0" name="Google Shape;3940;p112"/>
            <p:cNvGrpSpPr/>
            <p:nvPr/>
          </p:nvGrpSpPr>
          <p:grpSpPr>
            <a:xfrm>
              <a:off x="8074000" y="967100"/>
              <a:ext cx="317750" cy="268675"/>
              <a:chOff x="3298350" y="3982425"/>
              <a:chExt cx="317750" cy="268675"/>
            </a:xfrm>
          </p:grpSpPr>
          <p:sp>
            <p:nvSpPr>
              <p:cNvPr id="3941" name="Google Shape;3941;p112"/>
              <p:cNvSpPr/>
              <p:nvPr/>
            </p:nvSpPr>
            <p:spPr>
              <a:xfrm>
                <a:off x="3298350" y="4101075"/>
                <a:ext cx="90100" cy="109300"/>
              </a:xfrm>
              <a:custGeom>
                <a:avLst/>
                <a:gdLst/>
                <a:ahLst/>
                <a:cxnLst/>
                <a:rect l="l" t="t" r="r" b="b"/>
                <a:pathLst>
                  <a:path w="3604" h="4372" extrusionOk="0">
                    <a:moveTo>
                      <a:pt x="2436" y="1861"/>
                    </a:moveTo>
                    <a:lnTo>
                      <a:pt x="2436" y="1894"/>
                    </a:lnTo>
                    <a:cubicBezTo>
                      <a:pt x="2423" y="1890"/>
                      <a:pt x="2412" y="1886"/>
                      <a:pt x="2402" y="1884"/>
                    </a:cubicBezTo>
                    <a:lnTo>
                      <a:pt x="2402" y="1884"/>
                    </a:lnTo>
                    <a:cubicBezTo>
                      <a:pt x="2414" y="1878"/>
                      <a:pt x="2426" y="1871"/>
                      <a:pt x="2436" y="1861"/>
                    </a:cubicBezTo>
                    <a:close/>
                    <a:moveTo>
                      <a:pt x="2014" y="1920"/>
                    </a:moveTo>
                    <a:cubicBezTo>
                      <a:pt x="2020" y="1922"/>
                      <a:pt x="2027" y="1924"/>
                      <a:pt x="2036" y="1927"/>
                    </a:cubicBezTo>
                    <a:cubicBezTo>
                      <a:pt x="2036" y="1927"/>
                      <a:pt x="2024" y="1927"/>
                      <a:pt x="2014" y="1920"/>
                    </a:cubicBezTo>
                    <a:close/>
                    <a:moveTo>
                      <a:pt x="2036" y="1727"/>
                    </a:moveTo>
                    <a:cubicBezTo>
                      <a:pt x="2069" y="1761"/>
                      <a:pt x="2169" y="1794"/>
                      <a:pt x="2202" y="1794"/>
                    </a:cubicBezTo>
                    <a:cubicBezTo>
                      <a:pt x="2222" y="1854"/>
                      <a:pt x="2278" y="1890"/>
                      <a:pt x="2334" y="1895"/>
                    </a:cubicBezTo>
                    <a:lnTo>
                      <a:pt x="2334" y="1895"/>
                    </a:lnTo>
                    <a:lnTo>
                      <a:pt x="2269" y="1927"/>
                    </a:lnTo>
                    <a:lnTo>
                      <a:pt x="2069" y="1927"/>
                    </a:lnTo>
                    <a:cubicBezTo>
                      <a:pt x="2055" y="1927"/>
                      <a:pt x="2028" y="1921"/>
                      <a:pt x="2010" y="1917"/>
                    </a:cubicBezTo>
                    <a:lnTo>
                      <a:pt x="2010" y="1917"/>
                    </a:lnTo>
                    <a:cubicBezTo>
                      <a:pt x="2006" y="1912"/>
                      <a:pt x="2002" y="1905"/>
                      <a:pt x="2002" y="1894"/>
                    </a:cubicBezTo>
                    <a:cubicBezTo>
                      <a:pt x="2002" y="1861"/>
                      <a:pt x="1936" y="1861"/>
                      <a:pt x="2002" y="1861"/>
                    </a:cubicBezTo>
                    <a:lnTo>
                      <a:pt x="2002" y="1794"/>
                    </a:lnTo>
                    <a:cubicBezTo>
                      <a:pt x="2002" y="1761"/>
                      <a:pt x="2002" y="1727"/>
                      <a:pt x="2036" y="1727"/>
                    </a:cubicBezTo>
                    <a:close/>
                    <a:moveTo>
                      <a:pt x="2603" y="2761"/>
                    </a:moveTo>
                    <a:lnTo>
                      <a:pt x="2603" y="2761"/>
                    </a:lnTo>
                    <a:cubicBezTo>
                      <a:pt x="2569" y="2861"/>
                      <a:pt x="2536" y="2928"/>
                      <a:pt x="2436" y="2961"/>
                    </a:cubicBezTo>
                    <a:cubicBezTo>
                      <a:pt x="2369" y="3061"/>
                      <a:pt x="2202" y="3128"/>
                      <a:pt x="2102" y="3195"/>
                    </a:cubicBezTo>
                    <a:lnTo>
                      <a:pt x="1769" y="3195"/>
                    </a:lnTo>
                    <a:cubicBezTo>
                      <a:pt x="2069" y="3128"/>
                      <a:pt x="2369" y="3028"/>
                      <a:pt x="2603" y="2761"/>
                    </a:cubicBezTo>
                    <a:close/>
                    <a:moveTo>
                      <a:pt x="1973" y="1"/>
                    </a:moveTo>
                    <a:cubicBezTo>
                      <a:pt x="1883" y="1"/>
                      <a:pt x="1792" y="9"/>
                      <a:pt x="1702" y="26"/>
                    </a:cubicBezTo>
                    <a:cubicBezTo>
                      <a:pt x="1102" y="93"/>
                      <a:pt x="568" y="426"/>
                      <a:pt x="268" y="1027"/>
                    </a:cubicBezTo>
                    <a:cubicBezTo>
                      <a:pt x="101" y="1294"/>
                      <a:pt x="34" y="1627"/>
                      <a:pt x="1" y="2027"/>
                    </a:cubicBezTo>
                    <a:lnTo>
                      <a:pt x="1" y="2094"/>
                    </a:lnTo>
                    <a:lnTo>
                      <a:pt x="1" y="2161"/>
                    </a:lnTo>
                    <a:lnTo>
                      <a:pt x="1" y="2294"/>
                    </a:lnTo>
                    <a:lnTo>
                      <a:pt x="1" y="2361"/>
                    </a:lnTo>
                    <a:cubicBezTo>
                      <a:pt x="34" y="3228"/>
                      <a:pt x="435" y="4029"/>
                      <a:pt x="1268" y="4296"/>
                    </a:cubicBezTo>
                    <a:cubicBezTo>
                      <a:pt x="1449" y="4346"/>
                      <a:pt x="1633" y="4372"/>
                      <a:pt x="1814" y="4372"/>
                    </a:cubicBezTo>
                    <a:cubicBezTo>
                      <a:pt x="2232" y="4372"/>
                      <a:pt x="2633" y="4232"/>
                      <a:pt x="2936" y="3929"/>
                    </a:cubicBezTo>
                    <a:cubicBezTo>
                      <a:pt x="3337" y="3462"/>
                      <a:pt x="3537" y="2895"/>
                      <a:pt x="3537" y="2361"/>
                    </a:cubicBezTo>
                    <a:cubicBezTo>
                      <a:pt x="3603" y="1727"/>
                      <a:pt x="3537" y="1093"/>
                      <a:pt x="3170" y="593"/>
                    </a:cubicBezTo>
                    <a:cubicBezTo>
                      <a:pt x="2865" y="205"/>
                      <a:pt x="2421" y="1"/>
                      <a:pt x="1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112"/>
              <p:cNvSpPr/>
              <p:nvPr/>
            </p:nvSpPr>
            <p:spPr>
              <a:xfrm>
                <a:off x="3368275" y="3982425"/>
                <a:ext cx="74375" cy="204025"/>
              </a:xfrm>
              <a:custGeom>
                <a:avLst/>
                <a:gdLst/>
                <a:ahLst/>
                <a:cxnLst/>
                <a:rect l="l" t="t" r="r" b="b"/>
                <a:pathLst>
                  <a:path w="2975" h="8161" extrusionOk="0">
                    <a:moveTo>
                      <a:pt x="2539" y="1"/>
                    </a:moveTo>
                    <a:cubicBezTo>
                      <a:pt x="2439" y="1"/>
                      <a:pt x="2335" y="44"/>
                      <a:pt x="2274" y="135"/>
                    </a:cubicBezTo>
                    <a:cubicBezTo>
                      <a:pt x="2074" y="436"/>
                      <a:pt x="2074" y="669"/>
                      <a:pt x="2041" y="1003"/>
                    </a:cubicBezTo>
                    <a:cubicBezTo>
                      <a:pt x="1974" y="1336"/>
                      <a:pt x="1941" y="1670"/>
                      <a:pt x="1874" y="2003"/>
                    </a:cubicBezTo>
                    <a:cubicBezTo>
                      <a:pt x="1740" y="2670"/>
                      <a:pt x="1574" y="3304"/>
                      <a:pt x="1407" y="3938"/>
                    </a:cubicBezTo>
                    <a:cubicBezTo>
                      <a:pt x="1040" y="5206"/>
                      <a:pt x="540" y="6507"/>
                      <a:pt x="73" y="7774"/>
                    </a:cubicBezTo>
                    <a:cubicBezTo>
                      <a:pt x="1" y="7941"/>
                      <a:pt x="135" y="8160"/>
                      <a:pt x="290" y="8160"/>
                    </a:cubicBezTo>
                    <a:cubicBezTo>
                      <a:pt x="351" y="8160"/>
                      <a:pt x="416" y="8126"/>
                      <a:pt x="473" y="8041"/>
                    </a:cubicBezTo>
                    <a:cubicBezTo>
                      <a:pt x="1273" y="6873"/>
                      <a:pt x="1807" y="5639"/>
                      <a:pt x="2241" y="4272"/>
                    </a:cubicBezTo>
                    <a:cubicBezTo>
                      <a:pt x="2408" y="3638"/>
                      <a:pt x="2574" y="2937"/>
                      <a:pt x="2708" y="2203"/>
                    </a:cubicBezTo>
                    <a:cubicBezTo>
                      <a:pt x="2741" y="1870"/>
                      <a:pt x="2808" y="1536"/>
                      <a:pt x="2875" y="1203"/>
                    </a:cubicBezTo>
                    <a:cubicBezTo>
                      <a:pt x="2908" y="836"/>
                      <a:pt x="2975" y="502"/>
                      <a:pt x="2808" y="169"/>
                    </a:cubicBezTo>
                    <a:cubicBezTo>
                      <a:pt x="2772" y="60"/>
                      <a:pt x="2657" y="1"/>
                      <a:pt x="2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112"/>
              <p:cNvSpPr/>
              <p:nvPr/>
            </p:nvSpPr>
            <p:spPr>
              <a:xfrm>
                <a:off x="3474325" y="4014025"/>
                <a:ext cx="141775" cy="237075"/>
              </a:xfrm>
              <a:custGeom>
                <a:avLst/>
                <a:gdLst/>
                <a:ahLst/>
                <a:cxnLst/>
                <a:rect l="l" t="t" r="r" b="b"/>
                <a:pathLst>
                  <a:path w="5671" h="9483" extrusionOk="0">
                    <a:moveTo>
                      <a:pt x="2213" y="6541"/>
                    </a:moveTo>
                    <a:cubicBezTo>
                      <a:pt x="2675" y="6541"/>
                      <a:pt x="3035" y="6932"/>
                      <a:pt x="2836" y="7444"/>
                    </a:cubicBezTo>
                    <a:cubicBezTo>
                      <a:pt x="2736" y="7678"/>
                      <a:pt x="2902" y="7878"/>
                      <a:pt x="3069" y="7911"/>
                    </a:cubicBezTo>
                    <a:cubicBezTo>
                      <a:pt x="2802" y="8345"/>
                      <a:pt x="2402" y="8678"/>
                      <a:pt x="1968" y="8678"/>
                    </a:cubicBezTo>
                    <a:cubicBezTo>
                      <a:pt x="1468" y="8678"/>
                      <a:pt x="1068" y="8245"/>
                      <a:pt x="1068" y="7711"/>
                    </a:cubicBezTo>
                    <a:cubicBezTo>
                      <a:pt x="1068" y="7177"/>
                      <a:pt x="1501" y="6710"/>
                      <a:pt x="1968" y="6577"/>
                    </a:cubicBezTo>
                    <a:cubicBezTo>
                      <a:pt x="2051" y="6552"/>
                      <a:pt x="2134" y="6541"/>
                      <a:pt x="2213" y="6541"/>
                    </a:cubicBezTo>
                    <a:close/>
                    <a:moveTo>
                      <a:pt x="5391" y="1"/>
                    </a:moveTo>
                    <a:cubicBezTo>
                      <a:pt x="5330" y="1"/>
                      <a:pt x="5257" y="37"/>
                      <a:pt x="5204" y="72"/>
                    </a:cubicBezTo>
                    <a:cubicBezTo>
                      <a:pt x="4870" y="606"/>
                      <a:pt x="4804" y="1273"/>
                      <a:pt x="4670" y="1907"/>
                    </a:cubicBezTo>
                    <a:cubicBezTo>
                      <a:pt x="4537" y="2574"/>
                      <a:pt x="4370" y="3241"/>
                      <a:pt x="4237" y="3908"/>
                    </a:cubicBezTo>
                    <a:cubicBezTo>
                      <a:pt x="4137" y="4575"/>
                      <a:pt x="4003" y="5243"/>
                      <a:pt x="3836" y="5910"/>
                    </a:cubicBezTo>
                    <a:cubicBezTo>
                      <a:pt x="3803" y="6110"/>
                      <a:pt x="3736" y="6277"/>
                      <a:pt x="3703" y="6477"/>
                    </a:cubicBezTo>
                    <a:cubicBezTo>
                      <a:pt x="3434" y="5968"/>
                      <a:pt x="2843" y="5594"/>
                      <a:pt x="2219" y="5594"/>
                    </a:cubicBezTo>
                    <a:cubicBezTo>
                      <a:pt x="2147" y="5594"/>
                      <a:pt x="2074" y="5599"/>
                      <a:pt x="2002" y="5609"/>
                    </a:cubicBezTo>
                    <a:cubicBezTo>
                      <a:pt x="868" y="5810"/>
                      <a:pt x="0" y="7077"/>
                      <a:pt x="334" y="8245"/>
                    </a:cubicBezTo>
                    <a:cubicBezTo>
                      <a:pt x="576" y="9060"/>
                      <a:pt x="1227" y="9483"/>
                      <a:pt x="1939" y="9483"/>
                    </a:cubicBezTo>
                    <a:cubicBezTo>
                      <a:pt x="2304" y="9483"/>
                      <a:pt x="2685" y="9372"/>
                      <a:pt x="3036" y="9145"/>
                    </a:cubicBezTo>
                    <a:cubicBezTo>
                      <a:pt x="4137" y="8411"/>
                      <a:pt x="4370" y="6844"/>
                      <a:pt x="4637" y="5543"/>
                    </a:cubicBezTo>
                    <a:cubicBezTo>
                      <a:pt x="4804" y="4609"/>
                      <a:pt x="4970" y="3708"/>
                      <a:pt x="5171" y="2774"/>
                    </a:cubicBezTo>
                    <a:cubicBezTo>
                      <a:pt x="5337" y="1940"/>
                      <a:pt x="5671" y="939"/>
                      <a:pt x="5504" y="106"/>
                    </a:cubicBezTo>
                    <a:cubicBezTo>
                      <a:pt x="5489" y="28"/>
                      <a:pt x="5444" y="1"/>
                      <a:pt x="5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112"/>
              <p:cNvSpPr/>
              <p:nvPr/>
            </p:nvSpPr>
            <p:spPr>
              <a:xfrm>
                <a:off x="3499325" y="4155075"/>
                <a:ext cx="70925" cy="86650"/>
              </a:xfrm>
              <a:custGeom>
                <a:avLst/>
                <a:gdLst/>
                <a:ahLst/>
                <a:cxnLst/>
                <a:rect l="l" t="t" r="r" b="b"/>
                <a:pathLst>
                  <a:path w="2837" h="3466" extrusionOk="0">
                    <a:moveTo>
                      <a:pt x="955" y="1"/>
                    </a:moveTo>
                    <a:cubicBezTo>
                      <a:pt x="927" y="1"/>
                      <a:pt x="898" y="11"/>
                      <a:pt x="868" y="34"/>
                    </a:cubicBezTo>
                    <a:cubicBezTo>
                      <a:pt x="335" y="401"/>
                      <a:pt x="68" y="1035"/>
                      <a:pt x="68" y="1635"/>
                    </a:cubicBezTo>
                    <a:cubicBezTo>
                      <a:pt x="34" y="1702"/>
                      <a:pt x="1" y="1769"/>
                      <a:pt x="1" y="1902"/>
                    </a:cubicBezTo>
                    <a:cubicBezTo>
                      <a:pt x="1" y="2302"/>
                      <a:pt x="168" y="2736"/>
                      <a:pt x="401" y="3070"/>
                    </a:cubicBezTo>
                    <a:cubicBezTo>
                      <a:pt x="642" y="3311"/>
                      <a:pt x="969" y="3466"/>
                      <a:pt x="1279" y="3466"/>
                    </a:cubicBezTo>
                    <a:cubicBezTo>
                      <a:pt x="1355" y="3466"/>
                      <a:pt x="1430" y="3456"/>
                      <a:pt x="1502" y="3437"/>
                    </a:cubicBezTo>
                    <a:cubicBezTo>
                      <a:pt x="2369" y="3303"/>
                      <a:pt x="2836" y="2302"/>
                      <a:pt x="2503" y="1535"/>
                    </a:cubicBezTo>
                    <a:cubicBezTo>
                      <a:pt x="2336" y="1068"/>
                      <a:pt x="2002" y="768"/>
                      <a:pt x="1535" y="601"/>
                    </a:cubicBezTo>
                    <a:cubicBezTo>
                      <a:pt x="1518" y="598"/>
                      <a:pt x="1501" y="596"/>
                      <a:pt x="1484" y="596"/>
                    </a:cubicBezTo>
                    <a:cubicBezTo>
                      <a:pt x="1342" y="596"/>
                      <a:pt x="1235" y="719"/>
                      <a:pt x="1235" y="868"/>
                    </a:cubicBezTo>
                    <a:cubicBezTo>
                      <a:pt x="1202" y="835"/>
                      <a:pt x="1160" y="818"/>
                      <a:pt x="1118" y="818"/>
                    </a:cubicBezTo>
                    <a:cubicBezTo>
                      <a:pt x="1077" y="818"/>
                      <a:pt x="1035" y="835"/>
                      <a:pt x="1002" y="868"/>
                    </a:cubicBezTo>
                    <a:cubicBezTo>
                      <a:pt x="802" y="901"/>
                      <a:pt x="668" y="1035"/>
                      <a:pt x="568" y="1202"/>
                    </a:cubicBezTo>
                    <a:cubicBezTo>
                      <a:pt x="668" y="868"/>
                      <a:pt x="802" y="535"/>
                      <a:pt x="1035" y="301"/>
                    </a:cubicBezTo>
                    <a:cubicBezTo>
                      <a:pt x="1172" y="219"/>
                      <a:pt x="1084" y="1"/>
                      <a:pt x="9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112"/>
              <p:cNvSpPr/>
              <p:nvPr/>
            </p:nvSpPr>
            <p:spPr>
              <a:xfrm>
                <a:off x="3421775" y="3989425"/>
                <a:ext cx="181825" cy="87025"/>
              </a:xfrm>
              <a:custGeom>
                <a:avLst/>
                <a:gdLst/>
                <a:ahLst/>
                <a:cxnLst/>
                <a:rect l="l" t="t" r="r" b="b"/>
                <a:pathLst>
                  <a:path w="7273" h="3481" extrusionOk="0">
                    <a:moveTo>
                      <a:pt x="6205" y="1865"/>
                    </a:moveTo>
                    <a:cubicBezTo>
                      <a:pt x="6272" y="1865"/>
                      <a:pt x="6339" y="1873"/>
                      <a:pt x="6405" y="1890"/>
                    </a:cubicBezTo>
                    <a:cubicBezTo>
                      <a:pt x="6272" y="2090"/>
                      <a:pt x="6105" y="2257"/>
                      <a:pt x="5905" y="2424"/>
                    </a:cubicBezTo>
                    <a:cubicBezTo>
                      <a:pt x="5805" y="2524"/>
                      <a:pt x="5638" y="2591"/>
                      <a:pt x="5471" y="2691"/>
                    </a:cubicBezTo>
                    <a:cubicBezTo>
                      <a:pt x="5505" y="2591"/>
                      <a:pt x="5605" y="2524"/>
                      <a:pt x="5638" y="2424"/>
                    </a:cubicBezTo>
                    <a:cubicBezTo>
                      <a:pt x="5772" y="2257"/>
                      <a:pt x="5905" y="2090"/>
                      <a:pt x="6005" y="1890"/>
                    </a:cubicBezTo>
                    <a:cubicBezTo>
                      <a:pt x="6072" y="1873"/>
                      <a:pt x="6138" y="1865"/>
                      <a:pt x="6205" y="1865"/>
                    </a:cubicBezTo>
                    <a:close/>
                    <a:moveTo>
                      <a:pt x="973" y="1"/>
                    </a:moveTo>
                    <a:cubicBezTo>
                      <a:pt x="724" y="1"/>
                      <a:pt x="489" y="57"/>
                      <a:pt x="301" y="222"/>
                    </a:cubicBezTo>
                    <a:cubicBezTo>
                      <a:pt x="1" y="422"/>
                      <a:pt x="134" y="923"/>
                      <a:pt x="501" y="923"/>
                    </a:cubicBezTo>
                    <a:cubicBezTo>
                      <a:pt x="546" y="923"/>
                      <a:pt x="679" y="952"/>
                      <a:pt x="783" y="952"/>
                    </a:cubicBezTo>
                    <a:cubicBezTo>
                      <a:pt x="835" y="952"/>
                      <a:pt x="879" y="945"/>
                      <a:pt x="901" y="923"/>
                    </a:cubicBezTo>
                    <a:lnTo>
                      <a:pt x="901" y="923"/>
                    </a:lnTo>
                    <a:lnTo>
                      <a:pt x="835" y="989"/>
                    </a:lnTo>
                    <a:cubicBezTo>
                      <a:pt x="635" y="1156"/>
                      <a:pt x="434" y="1356"/>
                      <a:pt x="234" y="1557"/>
                    </a:cubicBezTo>
                    <a:cubicBezTo>
                      <a:pt x="36" y="1727"/>
                      <a:pt x="199" y="1945"/>
                      <a:pt x="396" y="1945"/>
                    </a:cubicBezTo>
                    <a:cubicBezTo>
                      <a:pt x="431" y="1945"/>
                      <a:pt x="466" y="1938"/>
                      <a:pt x="501" y="1923"/>
                    </a:cubicBezTo>
                    <a:cubicBezTo>
                      <a:pt x="568" y="1923"/>
                      <a:pt x="568" y="1890"/>
                      <a:pt x="601" y="1890"/>
                    </a:cubicBezTo>
                    <a:cubicBezTo>
                      <a:pt x="572" y="2034"/>
                      <a:pt x="618" y="2203"/>
                      <a:pt x="761" y="2203"/>
                    </a:cubicBezTo>
                    <a:cubicBezTo>
                      <a:pt x="783" y="2203"/>
                      <a:pt x="808" y="2199"/>
                      <a:pt x="835" y="2190"/>
                    </a:cubicBezTo>
                    <a:cubicBezTo>
                      <a:pt x="1135" y="2090"/>
                      <a:pt x="1402" y="1957"/>
                      <a:pt x="1635" y="1857"/>
                    </a:cubicBezTo>
                    <a:lnTo>
                      <a:pt x="1635" y="1857"/>
                    </a:lnTo>
                    <a:cubicBezTo>
                      <a:pt x="1335" y="2057"/>
                      <a:pt x="1068" y="2290"/>
                      <a:pt x="1135" y="2724"/>
                    </a:cubicBezTo>
                    <a:cubicBezTo>
                      <a:pt x="1163" y="2835"/>
                      <a:pt x="1259" y="2899"/>
                      <a:pt x="1367" y="2899"/>
                    </a:cubicBezTo>
                    <a:cubicBezTo>
                      <a:pt x="1389" y="2899"/>
                      <a:pt x="1412" y="2897"/>
                      <a:pt x="1435" y="2891"/>
                    </a:cubicBezTo>
                    <a:cubicBezTo>
                      <a:pt x="1669" y="2757"/>
                      <a:pt x="1935" y="2691"/>
                      <a:pt x="2169" y="2557"/>
                    </a:cubicBezTo>
                    <a:cubicBezTo>
                      <a:pt x="2169" y="2591"/>
                      <a:pt x="2236" y="2624"/>
                      <a:pt x="2236" y="2691"/>
                    </a:cubicBezTo>
                    <a:cubicBezTo>
                      <a:pt x="2318" y="2786"/>
                      <a:pt x="2417" y="2820"/>
                      <a:pt x="2523" y="2820"/>
                    </a:cubicBezTo>
                    <a:cubicBezTo>
                      <a:pt x="2676" y="2820"/>
                      <a:pt x="2845" y="2750"/>
                      <a:pt x="3003" y="2691"/>
                    </a:cubicBezTo>
                    <a:cubicBezTo>
                      <a:pt x="3003" y="2823"/>
                      <a:pt x="3086" y="2954"/>
                      <a:pt x="3220" y="2954"/>
                    </a:cubicBezTo>
                    <a:cubicBezTo>
                      <a:pt x="3256" y="2954"/>
                      <a:pt x="3295" y="2945"/>
                      <a:pt x="3336" y="2924"/>
                    </a:cubicBezTo>
                    <a:cubicBezTo>
                      <a:pt x="3437" y="2891"/>
                      <a:pt x="3570" y="2857"/>
                      <a:pt x="3637" y="2791"/>
                    </a:cubicBezTo>
                    <a:cubicBezTo>
                      <a:pt x="3637" y="2943"/>
                      <a:pt x="3776" y="3095"/>
                      <a:pt x="3952" y="3095"/>
                    </a:cubicBezTo>
                    <a:cubicBezTo>
                      <a:pt x="3969" y="3095"/>
                      <a:pt x="3986" y="3094"/>
                      <a:pt x="4004" y="3091"/>
                    </a:cubicBezTo>
                    <a:cubicBezTo>
                      <a:pt x="4337" y="3024"/>
                      <a:pt x="4637" y="2891"/>
                      <a:pt x="4904" y="2724"/>
                    </a:cubicBezTo>
                    <a:lnTo>
                      <a:pt x="4904" y="2724"/>
                    </a:lnTo>
                    <a:cubicBezTo>
                      <a:pt x="4771" y="2958"/>
                      <a:pt x="4904" y="3258"/>
                      <a:pt x="5171" y="3258"/>
                    </a:cubicBezTo>
                    <a:cubicBezTo>
                      <a:pt x="5471" y="3258"/>
                      <a:pt x="5838" y="3024"/>
                      <a:pt x="6072" y="2857"/>
                    </a:cubicBezTo>
                    <a:cubicBezTo>
                      <a:pt x="6172" y="2757"/>
                      <a:pt x="6272" y="2691"/>
                      <a:pt x="6339" y="2557"/>
                    </a:cubicBezTo>
                    <a:lnTo>
                      <a:pt x="6339" y="2557"/>
                    </a:lnTo>
                    <a:cubicBezTo>
                      <a:pt x="6305" y="2757"/>
                      <a:pt x="6305" y="2958"/>
                      <a:pt x="6372" y="3191"/>
                    </a:cubicBezTo>
                    <a:cubicBezTo>
                      <a:pt x="6441" y="3352"/>
                      <a:pt x="6620" y="3480"/>
                      <a:pt x="6790" y="3480"/>
                    </a:cubicBezTo>
                    <a:cubicBezTo>
                      <a:pt x="6868" y="3480"/>
                      <a:pt x="6943" y="3454"/>
                      <a:pt x="7006" y="3391"/>
                    </a:cubicBezTo>
                    <a:cubicBezTo>
                      <a:pt x="7239" y="3091"/>
                      <a:pt x="7273" y="2557"/>
                      <a:pt x="7239" y="2257"/>
                    </a:cubicBezTo>
                    <a:cubicBezTo>
                      <a:pt x="7173" y="1923"/>
                      <a:pt x="7006" y="1590"/>
                      <a:pt x="6739" y="1423"/>
                    </a:cubicBezTo>
                    <a:cubicBezTo>
                      <a:pt x="6616" y="1362"/>
                      <a:pt x="6475" y="1341"/>
                      <a:pt x="6328" y="1341"/>
                    </a:cubicBezTo>
                    <a:cubicBezTo>
                      <a:pt x="6075" y="1341"/>
                      <a:pt x="5803" y="1402"/>
                      <a:pt x="5571" y="1423"/>
                    </a:cubicBezTo>
                    <a:lnTo>
                      <a:pt x="5438" y="1423"/>
                    </a:lnTo>
                    <a:cubicBezTo>
                      <a:pt x="5376" y="1382"/>
                      <a:pt x="5327" y="1353"/>
                      <a:pt x="5275" y="1353"/>
                    </a:cubicBezTo>
                    <a:cubicBezTo>
                      <a:pt x="5243" y="1353"/>
                      <a:pt x="5209" y="1364"/>
                      <a:pt x="5171" y="1390"/>
                    </a:cubicBezTo>
                    <a:cubicBezTo>
                      <a:pt x="5138" y="1390"/>
                      <a:pt x="5138" y="1423"/>
                      <a:pt x="5104" y="1423"/>
                    </a:cubicBezTo>
                    <a:lnTo>
                      <a:pt x="5071" y="1423"/>
                    </a:lnTo>
                    <a:cubicBezTo>
                      <a:pt x="5104" y="1223"/>
                      <a:pt x="5004" y="989"/>
                      <a:pt x="4804" y="923"/>
                    </a:cubicBezTo>
                    <a:cubicBezTo>
                      <a:pt x="3970" y="689"/>
                      <a:pt x="3136" y="489"/>
                      <a:pt x="2302" y="256"/>
                    </a:cubicBezTo>
                    <a:cubicBezTo>
                      <a:pt x="1936" y="191"/>
                      <a:pt x="1429"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3916;p112">
            <a:extLst>
              <a:ext uri="{FF2B5EF4-FFF2-40B4-BE49-F238E27FC236}">
                <a16:creationId xmlns:a16="http://schemas.microsoft.com/office/drawing/2014/main" id="{2E73D35B-0778-5866-ECD0-F2E4EFEFDE89}"/>
              </a:ext>
            </a:extLst>
          </p:cNvPr>
          <p:cNvGrpSpPr/>
          <p:nvPr/>
        </p:nvGrpSpPr>
        <p:grpSpPr>
          <a:xfrm>
            <a:off x="2852761" y="466353"/>
            <a:ext cx="2623605" cy="4424190"/>
            <a:chOff x="3455354" y="1342476"/>
            <a:chExt cx="1551754" cy="2825359"/>
          </a:xfrm>
        </p:grpSpPr>
        <p:sp>
          <p:nvSpPr>
            <p:cNvPr id="3" name="Google Shape;3917;p112">
              <a:extLst>
                <a:ext uri="{FF2B5EF4-FFF2-40B4-BE49-F238E27FC236}">
                  <a16:creationId xmlns:a16="http://schemas.microsoft.com/office/drawing/2014/main" id="{224DB801-E2F8-0F54-7C50-2E1A11165A15}"/>
                </a:ext>
              </a:extLst>
            </p:cNvPr>
            <p:cNvSpPr/>
            <p:nvPr/>
          </p:nvSpPr>
          <p:spPr>
            <a:xfrm>
              <a:off x="3576400" y="1842875"/>
              <a:ext cx="42900" cy="1098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3918;p112">
              <a:extLst>
                <a:ext uri="{FF2B5EF4-FFF2-40B4-BE49-F238E27FC236}">
                  <a16:creationId xmlns:a16="http://schemas.microsoft.com/office/drawing/2014/main" id="{98194694-37BD-3670-C248-DB21A6F15C56}"/>
                </a:ext>
              </a:extLst>
            </p:cNvPr>
            <p:cNvGrpSpPr/>
            <p:nvPr/>
          </p:nvGrpSpPr>
          <p:grpSpPr>
            <a:xfrm>
              <a:off x="3455354" y="1342476"/>
              <a:ext cx="1551754" cy="2825359"/>
              <a:chOff x="3455354" y="1342476"/>
              <a:chExt cx="1551754" cy="2825359"/>
            </a:xfrm>
          </p:grpSpPr>
          <p:sp>
            <p:nvSpPr>
              <p:cNvPr id="5" name="Google Shape;3919;p112">
                <a:extLst>
                  <a:ext uri="{FF2B5EF4-FFF2-40B4-BE49-F238E27FC236}">
                    <a16:creationId xmlns:a16="http://schemas.microsoft.com/office/drawing/2014/main" id="{38CD0872-CE3D-1510-09AC-670155D7A968}"/>
                  </a:ext>
                </a:extLst>
              </p:cNvPr>
              <p:cNvSpPr/>
              <p:nvPr/>
            </p:nvSpPr>
            <p:spPr>
              <a:xfrm>
                <a:off x="4801050" y="3077475"/>
                <a:ext cx="26100" cy="55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3920;p112">
                <a:extLst>
                  <a:ext uri="{FF2B5EF4-FFF2-40B4-BE49-F238E27FC236}">
                    <a16:creationId xmlns:a16="http://schemas.microsoft.com/office/drawing/2014/main" id="{9F3A12B9-51B4-1ECC-6F6B-265831B2122A}"/>
                  </a:ext>
                </a:extLst>
              </p:cNvPr>
              <p:cNvGrpSpPr/>
              <p:nvPr/>
            </p:nvGrpSpPr>
            <p:grpSpPr>
              <a:xfrm>
                <a:off x="3455354" y="1342476"/>
                <a:ext cx="1551754" cy="2825359"/>
                <a:chOff x="3455354" y="1342476"/>
                <a:chExt cx="1551754" cy="2825359"/>
              </a:xfrm>
            </p:grpSpPr>
            <p:grpSp>
              <p:nvGrpSpPr>
                <p:cNvPr id="7" name="Google Shape;3921;p112">
                  <a:extLst>
                    <a:ext uri="{FF2B5EF4-FFF2-40B4-BE49-F238E27FC236}">
                      <a16:creationId xmlns:a16="http://schemas.microsoft.com/office/drawing/2014/main" id="{BB983B71-228E-9B9F-F3B1-FA88FE8CC86F}"/>
                    </a:ext>
                  </a:extLst>
                </p:cNvPr>
                <p:cNvGrpSpPr/>
                <p:nvPr/>
              </p:nvGrpSpPr>
              <p:grpSpPr>
                <a:xfrm>
                  <a:off x="3455354" y="1342476"/>
                  <a:ext cx="1551754" cy="2825359"/>
                  <a:chOff x="2326550" y="1540725"/>
                  <a:chExt cx="305025" cy="555375"/>
                </a:xfrm>
              </p:grpSpPr>
              <p:sp>
                <p:nvSpPr>
                  <p:cNvPr id="9" name="Google Shape;3922;p112">
                    <a:extLst>
                      <a:ext uri="{FF2B5EF4-FFF2-40B4-BE49-F238E27FC236}">
                        <a16:creationId xmlns:a16="http://schemas.microsoft.com/office/drawing/2014/main" id="{FB6C5D33-FE63-21F4-A10C-B66B128847FF}"/>
                      </a:ext>
                    </a:extLst>
                  </p:cNvPr>
                  <p:cNvSpPr/>
                  <p:nvPr/>
                </p:nvSpPr>
                <p:spPr>
                  <a:xfrm>
                    <a:off x="2326550" y="1540725"/>
                    <a:ext cx="305025" cy="555375"/>
                  </a:xfrm>
                  <a:custGeom>
                    <a:avLst/>
                    <a:gdLst/>
                    <a:ahLst/>
                    <a:cxnLst/>
                    <a:rect l="l" t="t" r="r" b="b"/>
                    <a:pathLst>
                      <a:path w="12201" h="22215" extrusionOk="0">
                        <a:moveTo>
                          <a:pt x="9235" y="0"/>
                        </a:moveTo>
                        <a:cubicBezTo>
                          <a:pt x="8647" y="0"/>
                          <a:pt x="8036" y="79"/>
                          <a:pt x="7468" y="136"/>
                        </a:cubicBezTo>
                        <a:cubicBezTo>
                          <a:pt x="7290" y="141"/>
                          <a:pt x="7111" y="143"/>
                          <a:pt x="6932" y="143"/>
                        </a:cubicBezTo>
                        <a:cubicBezTo>
                          <a:pt x="6231" y="143"/>
                          <a:pt x="5521" y="110"/>
                          <a:pt x="4817" y="110"/>
                        </a:cubicBezTo>
                        <a:cubicBezTo>
                          <a:pt x="4503" y="110"/>
                          <a:pt x="4191" y="116"/>
                          <a:pt x="3882" y="136"/>
                        </a:cubicBezTo>
                        <a:cubicBezTo>
                          <a:pt x="3032" y="136"/>
                          <a:pt x="2218" y="173"/>
                          <a:pt x="1516" y="579"/>
                        </a:cubicBezTo>
                        <a:cubicBezTo>
                          <a:pt x="998" y="875"/>
                          <a:pt x="739" y="1356"/>
                          <a:pt x="555" y="1910"/>
                        </a:cubicBezTo>
                        <a:lnTo>
                          <a:pt x="518" y="1910"/>
                        </a:lnTo>
                        <a:cubicBezTo>
                          <a:pt x="0" y="3204"/>
                          <a:pt x="185" y="4794"/>
                          <a:pt x="148" y="6162"/>
                        </a:cubicBezTo>
                        <a:cubicBezTo>
                          <a:pt x="74" y="8084"/>
                          <a:pt x="148" y="9933"/>
                          <a:pt x="222" y="11818"/>
                        </a:cubicBezTo>
                        <a:cubicBezTo>
                          <a:pt x="333" y="13704"/>
                          <a:pt x="370" y="15589"/>
                          <a:pt x="518" y="17512"/>
                        </a:cubicBezTo>
                        <a:cubicBezTo>
                          <a:pt x="555" y="18325"/>
                          <a:pt x="702" y="19176"/>
                          <a:pt x="702" y="20026"/>
                        </a:cubicBezTo>
                        <a:cubicBezTo>
                          <a:pt x="702" y="20580"/>
                          <a:pt x="629" y="21209"/>
                          <a:pt x="1109" y="21579"/>
                        </a:cubicBezTo>
                        <a:cubicBezTo>
                          <a:pt x="1123" y="21592"/>
                          <a:pt x="1146" y="21601"/>
                          <a:pt x="1172" y="21601"/>
                        </a:cubicBezTo>
                        <a:cubicBezTo>
                          <a:pt x="1217" y="21601"/>
                          <a:pt x="1271" y="21575"/>
                          <a:pt x="1294" y="21505"/>
                        </a:cubicBezTo>
                        <a:cubicBezTo>
                          <a:pt x="1479" y="21690"/>
                          <a:pt x="1701" y="21837"/>
                          <a:pt x="1922" y="21948"/>
                        </a:cubicBezTo>
                        <a:cubicBezTo>
                          <a:pt x="3505" y="21971"/>
                          <a:pt x="5337" y="22215"/>
                          <a:pt x="7087" y="22215"/>
                        </a:cubicBezTo>
                        <a:cubicBezTo>
                          <a:pt x="8199" y="22215"/>
                          <a:pt x="9279" y="22116"/>
                          <a:pt x="10241" y="21800"/>
                        </a:cubicBezTo>
                        <a:lnTo>
                          <a:pt x="10241" y="21800"/>
                        </a:lnTo>
                        <a:cubicBezTo>
                          <a:pt x="10118" y="21813"/>
                          <a:pt x="10003" y="21817"/>
                          <a:pt x="9890" y="21817"/>
                        </a:cubicBezTo>
                        <a:cubicBezTo>
                          <a:pt x="9666" y="21817"/>
                          <a:pt x="9452" y="21800"/>
                          <a:pt x="9206" y="21800"/>
                        </a:cubicBezTo>
                        <a:cubicBezTo>
                          <a:pt x="8281" y="21800"/>
                          <a:pt x="7357" y="21800"/>
                          <a:pt x="6359" y="21837"/>
                        </a:cubicBezTo>
                        <a:cubicBezTo>
                          <a:pt x="5878" y="21837"/>
                          <a:pt x="5324" y="21837"/>
                          <a:pt x="4806" y="21874"/>
                        </a:cubicBezTo>
                        <a:lnTo>
                          <a:pt x="3143" y="21874"/>
                        </a:lnTo>
                        <a:cubicBezTo>
                          <a:pt x="3106" y="21948"/>
                          <a:pt x="3032" y="21948"/>
                          <a:pt x="2958" y="21948"/>
                        </a:cubicBezTo>
                        <a:cubicBezTo>
                          <a:pt x="2847" y="21948"/>
                          <a:pt x="2810" y="21948"/>
                          <a:pt x="2736" y="21874"/>
                        </a:cubicBezTo>
                        <a:lnTo>
                          <a:pt x="2477" y="21874"/>
                        </a:lnTo>
                        <a:cubicBezTo>
                          <a:pt x="2366" y="21837"/>
                          <a:pt x="2181" y="21837"/>
                          <a:pt x="2033" y="21763"/>
                        </a:cubicBezTo>
                        <a:lnTo>
                          <a:pt x="2181" y="21763"/>
                        </a:lnTo>
                        <a:cubicBezTo>
                          <a:pt x="1849" y="21653"/>
                          <a:pt x="1553" y="21579"/>
                          <a:pt x="1331" y="21320"/>
                        </a:cubicBezTo>
                        <a:lnTo>
                          <a:pt x="1331" y="21394"/>
                        </a:lnTo>
                        <a:lnTo>
                          <a:pt x="1072" y="21098"/>
                        </a:lnTo>
                        <a:lnTo>
                          <a:pt x="998" y="21061"/>
                        </a:lnTo>
                        <a:cubicBezTo>
                          <a:pt x="924" y="20839"/>
                          <a:pt x="887" y="20543"/>
                          <a:pt x="887" y="20285"/>
                        </a:cubicBezTo>
                        <a:cubicBezTo>
                          <a:pt x="813" y="19952"/>
                          <a:pt x="776" y="19582"/>
                          <a:pt x="776" y="19213"/>
                        </a:cubicBezTo>
                        <a:cubicBezTo>
                          <a:pt x="555" y="17068"/>
                          <a:pt x="518" y="14961"/>
                          <a:pt x="518" y="12817"/>
                        </a:cubicBezTo>
                        <a:cubicBezTo>
                          <a:pt x="518" y="12447"/>
                          <a:pt x="444" y="12077"/>
                          <a:pt x="444" y="11707"/>
                        </a:cubicBezTo>
                        <a:cubicBezTo>
                          <a:pt x="370" y="9970"/>
                          <a:pt x="259" y="8269"/>
                          <a:pt x="333" y="6495"/>
                        </a:cubicBezTo>
                        <a:cubicBezTo>
                          <a:pt x="370" y="5238"/>
                          <a:pt x="185" y="3833"/>
                          <a:pt x="407" y="2539"/>
                        </a:cubicBezTo>
                        <a:cubicBezTo>
                          <a:pt x="592" y="2280"/>
                          <a:pt x="702" y="1984"/>
                          <a:pt x="776" y="1688"/>
                        </a:cubicBezTo>
                        <a:cubicBezTo>
                          <a:pt x="998" y="1171"/>
                          <a:pt x="1331" y="801"/>
                          <a:pt x="1849" y="579"/>
                        </a:cubicBezTo>
                        <a:cubicBezTo>
                          <a:pt x="2551" y="247"/>
                          <a:pt x="3475" y="247"/>
                          <a:pt x="4252" y="247"/>
                        </a:cubicBezTo>
                        <a:lnTo>
                          <a:pt x="5324" y="247"/>
                        </a:lnTo>
                        <a:cubicBezTo>
                          <a:pt x="4473" y="320"/>
                          <a:pt x="3586" y="357"/>
                          <a:pt x="2773" y="505"/>
                        </a:cubicBezTo>
                        <a:cubicBezTo>
                          <a:pt x="1812" y="616"/>
                          <a:pt x="592" y="1282"/>
                          <a:pt x="739" y="2428"/>
                        </a:cubicBezTo>
                        <a:cubicBezTo>
                          <a:pt x="739" y="2446"/>
                          <a:pt x="749" y="2456"/>
                          <a:pt x="758" y="2456"/>
                        </a:cubicBezTo>
                        <a:cubicBezTo>
                          <a:pt x="767" y="2456"/>
                          <a:pt x="776" y="2446"/>
                          <a:pt x="776" y="2428"/>
                        </a:cubicBezTo>
                        <a:cubicBezTo>
                          <a:pt x="961" y="1799"/>
                          <a:pt x="1109" y="1319"/>
                          <a:pt x="1664" y="949"/>
                        </a:cubicBezTo>
                        <a:cubicBezTo>
                          <a:pt x="2181" y="616"/>
                          <a:pt x="2773" y="579"/>
                          <a:pt x="3364" y="542"/>
                        </a:cubicBezTo>
                        <a:cubicBezTo>
                          <a:pt x="4104" y="505"/>
                          <a:pt x="4843" y="431"/>
                          <a:pt x="5620" y="394"/>
                        </a:cubicBezTo>
                        <a:cubicBezTo>
                          <a:pt x="6470" y="357"/>
                          <a:pt x="7283" y="394"/>
                          <a:pt x="8134" y="320"/>
                        </a:cubicBezTo>
                        <a:cubicBezTo>
                          <a:pt x="8171" y="320"/>
                          <a:pt x="8171" y="247"/>
                          <a:pt x="8134" y="210"/>
                        </a:cubicBezTo>
                        <a:cubicBezTo>
                          <a:pt x="8458" y="192"/>
                          <a:pt x="8767" y="167"/>
                          <a:pt x="9072" y="167"/>
                        </a:cubicBezTo>
                        <a:cubicBezTo>
                          <a:pt x="9425" y="167"/>
                          <a:pt x="9772" y="201"/>
                          <a:pt x="10130" y="320"/>
                        </a:cubicBezTo>
                        <a:cubicBezTo>
                          <a:pt x="11609" y="986"/>
                          <a:pt x="11609" y="2871"/>
                          <a:pt x="11609" y="4313"/>
                        </a:cubicBezTo>
                        <a:cubicBezTo>
                          <a:pt x="11646" y="6458"/>
                          <a:pt x="11646" y="8565"/>
                          <a:pt x="11683" y="10709"/>
                        </a:cubicBezTo>
                        <a:lnTo>
                          <a:pt x="11683" y="11227"/>
                        </a:lnTo>
                        <a:lnTo>
                          <a:pt x="11683" y="13741"/>
                        </a:lnTo>
                        <a:lnTo>
                          <a:pt x="11683" y="14961"/>
                        </a:lnTo>
                        <a:lnTo>
                          <a:pt x="11683" y="15515"/>
                        </a:lnTo>
                        <a:lnTo>
                          <a:pt x="11683" y="15552"/>
                        </a:lnTo>
                        <a:cubicBezTo>
                          <a:pt x="11646" y="15811"/>
                          <a:pt x="11646" y="16107"/>
                          <a:pt x="11683" y="16366"/>
                        </a:cubicBezTo>
                        <a:cubicBezTo>
                          <a:pt x="11683" y="16662"/>
                          <a:pt x="11683" y="16994"/>
                          <a:pt x="11720" y="17253"/>
                        </a:cubicBezTo>
                        <a:cubicBezTo>
                          <a:pt x="11794" y="17992"/>
                          <a:pt x="11868" y="18695"/>
                          <a:pt x="11868" y="19434"/>
                        </a:cubicBezTo>
                        <a:lnTo>
                          <a:pt x="11868" y="20063"/>
                        </a:lnTo>
                        <a:cubicBezTo>
                          <a:pt x="11831" y="20322"/>
                          <a:pt x="11720" y="20580"/>
                          <a:pt x="11609" y="20802"/>
                        </a:cubicBezTo>
                        <a:cubicBezTo>
                          <a:pt x="11535" y="20950"/>
                          <a:pt x="11461" y="21098"/>
                          <a:pt x="11350" y="21209"/>
                        </a:cubicBezTo>
                        <a:cubicBezTo>
                          <a:pt x="11424" y="21135"/>
                          <a:pt x="11498" y="21098"/>
                          <a:pt x="11535" y="21098"/>
                        </a:cubicBezTo>
                        <a:cubicBezTo>
                          <a:pt x="12089" y="20174"/>
                          <a:pt x="12200" y="19065"/>
                          <a:pt x="12200" y="17956"/>
                        </a:cubicBezTo>
                        <a:cubicBezTo>
                          <a:pt x="12163" y="15441"/>
                          <a:pt x="11905" y="13001"/>
                          <a:pt x="11979" y="10561"/>
                        </a:cubicBezTo>
                        <a:cubicBezTo>
                          <a:pt x="11979" y="8565"/>
                          <a:pt x="12163" y="6605"/>
                          <a:pt x="12200" y="4572"/>
                        </a:cubicBezTo>
                        <a:cubicBezTo>
                          <a:pt x="12089" y="3944"/>
                          <a:pt x="12089" y="3130"/>
                          <a:pt x="12015" y="2391"/>
                        </a:cubicBezTo>
                        <a:cubicBezTo>
                          <a:pt x="11794" y="1134"/>
                          <a:pt x="11165" y="136"/>
                          <a:pt x="9760" y="25"/>
                        </a:cubicBezTo>
                        <a:cubicBezTo>
                          <a:pt x="9588" y="8"/>
                          <a:pt x="9413" y="0"/>
                          <a:pt x="9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923;p112">
                    <a:extLst>
                      <a:ext uri="{FF2B5EF4-FFF2-40B4-BE49-F238E27FC236}">
                        <a16:creationId xmlns:a16="http://schemas.microsoft.com/office/drawing/2014/main" id="{4BCE0B72-CB29-0B73-6D53-12B88C7F9015}"/>
                      </a:ext>
                    </a:extLst>
                  </p:cNvPr>
                  <p:cNvSpPr/>
                  <p:nvPr/>
                </p:nvSpPr>
                <p:spPr>
                  <a:xfrm>
                    <a:off x="2342132" y="1630399"/>
                    <a:ext cx="259860" cy="376146"/>
                  </a:xfrm>
                  <a:custGeom>
                    <a:avLst/>
                    <a:gdLst/>
                    <a:ahLst/>
                    <a:cxnLst/>
                    <a:rect l="l" t="t" r="r" b="b"/>
                    <a:pathLst>
                      <a:path w="10316" h="15492" extrusionOk="0">
                        <a:moveTo>
                          <a:pt x="9872" y="223"/>
                        </a:moveTo>
                        <a:lnTo>
                          <a:pt x="9872" y="334"/>
                        </a:lnTo>
                        <a:cubicBezTo>
                          <a:pt x="9909" y="334"/>
                          <a:pt x="9909" y="334"/>
                          <a:pt x="9983" y="297"/>
                        </a:cubicBezTo>
                        <a:lnTo>
                          <a:pt x="9983" y="297"/>
                        </a:lnTo>
                        <a:cubicBezTo>
                          <a:pt x="9835" y="925"/>
                          <a:pt x="9983" y="1517"/>
                          <a:pt x="9909" y="2182"/>
                        </a:cubicBezTo>
                        <a:cubicBezTo>
                          <a:pt x="9872" y="3143"/>
                          <a:pt x="9872" y="4178"/>
                          <a:pt x="9835" y="5140"/>
                        </a:cubicBezTo>
                        <a:cubicBezTo>
                          <a:pt x="9798" y="7025"/>
                          <a:pt x="9687" y="8985"/>
                          <a:pt x="9872" y="10870"/>
                        </a:cubicBezTo>
                        <a:cubicBezTo>
                          <a:pt x="9872" y="10896"/>
                          <a:pt x="9890" y="10922"/>
                          <a:pt x="9927" y="10922"/>
                        </a:cubicBezTo>
                        <a:cubicBezTo>
                          <a:pt x="9942" y="10922"/>
                          <a:pt x="9961" y="10918"/>
                          <a:pt x="9983" y="10907"/>
                        </a:cubicBezTo>
                        <a:cubicBezTo>
                          <a:pt x="9983" y="12164"/>
                          <a:pt x="10020" y="13458"/>
                          <a:pt x="10056" y="14715"/>
                        </a:cubicBezTo>
                        <a:lnTo>
                          <a:pt x="5620" y="14974"/>
                        </a:lnTo>
                        <a:cubicBezTo>
                          <a:pt x="5361" y="14974"/>
                          <a:pt x="5028" y="15011"/>
                          <a:pt x="4733" y="15011"/>
                        </a:cubicBezTo>
                        <a:cubicBezTo>
                          <a:pt x="3818" y="14959"/>
                          <a:pt x="2903" y="14906"/>
                          <a:pt x="2014" y="14906"/>
                        </a:cubicBezTo>
                        <a:cubicBezTo>
                          <a:pt x="1646" y="14906"/>
                          <a:pt x="1282" y="14915"/>
                          <a:pt x="925" y="14937"/>
                        </a:cubicBezTo>
                        <a:cubicBezTo>
                          <a:pt x="851" y="12534"/>
                          <a:pt x="740" y="10168"/>
                          <a:pt x="555" y="7765"/>
                        </a:cubicBezTo>
                        <a:cubicBezTo>
                          <a:pt x="444" y="6508"/>
                          <a:pt x="370" y="5251"/>
                          <a:pt x="370" y="4068"/>
                        </a:cubicBezTo>
                        <a:lnTo>
                          <a:pt x="370" y="2219"/>
                        </a:lnTo>
                        <a:cubicBezTo>
                          <a:pt x="370" y="1627"/>
                          <a:pt x="444" y="1073"/>
                          <a:pt x="444" y="481"/>
                        </a:cubicBezTo>
                        <a:cubicBezTo>
                          <a:pt x="1116" y="513"/>
                          <a:pt x="1781" y="524"/>
                          <a:pt x="2446" y="524"/>
                        </a:cubicBezTo>
                        <a:cubicBezTo>
                          <a:pt x="3353" y="524"/>
                          <a:pt x="4259" y="503"/>
                          <a:pt x="5176" y="481"/>
                        </a:cubicBezTo>
                        <a:cubicBezTo>
                          <a:pt x="6729" y="481"/>
                          <a:pt x="8319" y="481"/>
                          <a:pt x="9872" y="223"/>
                        </a:cubicBezTo>
                        <a:close/>
                        <a:moveTo>
                          <a:pt x="9650" y="15085"/>
                        </a:moveTo>
                        <a:cubicBezTo>
                          <a:pt x="9230" y="15242"/>
                          <a:pt x="8772" y="15288"/>
                          <a:pt x="8291" y="15288"/>
                        </a:cubicBezTo>
                        <a:cubicBezTo>
                          <a:pt x="8095" y="15288"/>
                          <a:pt x="7894" y="15280"/>
                          <a:pt x="7690" y="15270"/>
                        </a:cubicBezTo>
                        <a:cubicBezTo>
                          <a:pt x="8356" y="15159"/>
                          <a:pt x="8984" y="15085"/>
                          <a:pt x="9650" y="15085"/>
                        </a:cubicBezTo>
                        <a:close/>
                        <a:moveTo>
                          <a:pt x="9983" y="1"/>
                        </a:moveTo>
                        <a:cubicBezTo>
                          <a:pt x="8393" y="75"/>
                          <a:pt x="6840" y="223"/>
                          <a:pt x="5250" y="223"/>
                        </a:cubicBezTo>
                        <a:cubicBezTo>
                          <a:pt x="4300" y="223"/>
                          <a:pt x="3349" y="198"/>
                          <a:pt x="2405" y="198"/>
                        </a:cubicBezTo>
                        <a:cubicBezTo>
                          <a:pt x="1697" y="198"/>
                          <a:pt x="993" y="212"/>
                          <a:pt x="296" y="260"/>
                        </a:cubicBezTo>
                        <a:cubicBezTo>
                          <a:pt x="222" y="260"/>
                          <a:pt x="222" y="407"/>
                          <a:pt x="259" y="444"/>
                        </a:cubicBezTo>
                        <a:cubicBezTo>
                          <a:pt x="0" y="1517"/>
                          <a:pt x="37" y="2774"/>
                          <a:pt x="37" y="3883"/>
                        </a:cubicBezTo>
                        <a:cubicBezTo>
                          <a:pt x="37" y="5140"/>
                          <a:pt x="111" y="6397"/>
                          <a:pt x="185" y="7617"/>
                        </a:cubicBezTo>
                        <a:cubicBezTo>
                          <a:pt x="296" y="10131"/>
                          <a:pt x="481" y="12645"/>
                          <a:pt x="555" y="15159"/>
                        </a:cubicBezTo>
                        <a:cubicBezTo>
                          <a:pt x="555" y="15233"/>
                          <a:pt x="629" y="15307"/>
                          <a:pt x="740" y="15307"/>
                        </a:cubicBezTo>
                        <a:cubicBezTo>
                          <a:pt x="740" y="15381"/>
                          <a:pt x="777" y="15455"/>
                          <a:pt x="851" y="15455"/>
                        </a:cubicBezTo>
                        <a:cubicBezTo>
                          <a:pt x="1332" y="15432"/>
                          <a:pt x="1810" y="15423"/>
                          <a:pt x="2286" y="15423"/>
                        </a:cubicBezTo>
                        <a:cubicBezTo>
                          <a:pt x="3344" y="15423"/>
                          <a:pt x="4389" y="15466"/>
                          <a:pt x="5435" y="15492"/>
                        </a:cubicBezTo>
                        <a:cubicBezTo>
                          <a:pt x="5953" y="15492"/>
                          <a:pt x="6470" y="15455"/>
                          <a:pt x="6951" y="15381"/>
                        </a:cubicBezTo>
                        <a:cubicBezTo>
                          <a:pt x="7390" y="15426"/>
                          <a:pt x="7860" y="15465"/>
                          <a:pt x="8328" y="15465"/>
                        </a:cubicBezTo>
                        <a:cubicBezTo>
                          <a:pt x="9003" y="15465"/>
                          <a:pt x="9674" y="15384"/>
                          <a:pt x="10241" y="15122"/>
                        </a:cubicBezTo>
                        <a:cubicBezTo>
                          <a:pt x="10278" y="15122"/>
                          <a:pt x="10278" y="15085"/>
                          <a:pt x="10278" y="15085"/>
                        </a:cubicBezTo>
                        <a:cubicBezTo>
                          <a:pt x="10278" y="15085"/>
                          <a:pt x="10315" y="15011"/>
                          <a:pt x="10315" y="14974"/>
                        </a:cubicBezTo>
                        <a:cubicBezTo>
                          <a:pt x="10278" y="12793"/>
                          <a:pt x="10204" y="10648"/>
                          <a:pt x="10204" y="8504"/>
                        </a:cubicBezTo>
                        <a:cubicBezTo>
                          <a:pt x="10204" y="8763"/>
                          <a:pt x="10167" y="9096"/>
                          <a:pt x="10167" y="9428"/>
                        </a:cubicBezTo>
                        <a:lnTo>
                          <a:pt x="10167" y="9465"/>
                        </a:lnTo>
                        <a:cubicBezTo>
                          <a:pt x="10167" y="9317"/>
                          <a:pt x="10167" y="9206"/>
                          <a:pt x="10093" y="9022"/>
                        </a:cubicBezTo>
                        <a:cubicBezTo>
                          <a:pt x="10056" y="7986"/>
                          <a:pt x="10093" y="6988"/>
                          <a:pt x="10093" y="5990"/>
                        </a:cubicBezTo>
                        <a:cubicBezTo>
                          <a:pt x="10093" y="4992"/>
                          <a:pt x="10167" y="4031"/>
                          <a:pt x="10167" y="2995"/>
                        </a:cubicBezTo>
                        <a:cubicBezTo>
                          <a:pt x="10167" y="2071"/>
                          <a:pt x="9983" y="1147"/>
                          <a:pt x="10056" y="223"/>
                        </a:cubicBezTo>
                        <a:cubicBezTo>
                          <a:pt x="10167" y="149"/>
                          <a:pt x="10093" y="1"/>
                          <a:pt x="99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924;p112">
                    <a:extLst>
                      <a:ext uri="{FF2B5EF4-FFF2-40B4-BE49-F238E27FC236}">
                        <a16:creationId xmlns:a16="http://schemas.microsoft.com/office/drawing/2014/main" id="{73B1F8B7-15BF-184D-972C-7D0C8B9FF5DA}"/>
                      </a:ext>
                    </a:extLst>
                  </p:cNvPr>
                  <p:cNvSpPr/>
                  <p:nvPr/>
                </p:nvSpPr>
                <p:spPr>
                  <a:xfrm>
                    <a:off x="2563150" y="1553150"/>
                    <a:ext cx="40575" cy="30200"/>
                  </a:xfrm>
                  <a:custGeom>
                    <a:avLst/>
                    <a:gdLst/>
                    <a:ahLst/>
                    <a:cxnLst/>
                    <a:rect l="l" t="t" r="r" b="b"/>
                    <a:pathLst>
                      <a:path w="1623" h="1208" extrusionOk="0">
                        <a:moveTo>
                          <a:pt x="146" y="1"/>
                        </a:moveTo>
                        <a:cubicBezTo>
                          <a:pt x="97" y="1"/>
                          <a:pt x="48" y="3"/>
                          <a:pt x="1" y="8"/>
                        </a:cubicBezTo>
                        <a:cubicBezTo>
                          <a:pt x="703" y="8"/>
                          <a:pt x="1331" y="563"/>
                          <a:pt x="1516" y="1191"/>
                        </a:cubicBezTo>
                        <a:cubicBezTo>
                          <a:pt x="1516" y="1204"/>
                          <a:pt x="1520" y="1208"/>
                          <a:pt x="1526" y="1208"/>
                        </a:cubicBezTo>
                        <a:cubicBezTo>
                          <a:pt x="1537" y="1208"/>
                          <a:pt x="1553" y="1191"/>
                          <a:pt x="1553" y="1191"/>
                        </a:cubicBezTo>
                        <a:cubicBezTo>
                          <a:pt x="1622" y="468"/>
                          <a:pt x="824"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925;p112">
                    <a:extLst>
                      <a:ext uri="{FF2B5EF4-FFF2-40B4-BE49-F238E27FC236}">
                        <a16:creationId xmlns:a16="http://schemas.microsoft.com/office/drawing/2014/main" id="{56E9273D-20C8-3ACD-10FA-6459E4033C1C}"/>
                      </a:ext>
                    </a:extLst>
                  </p:cNvPr>
                  <p:cNvSpPr/>
                  <p:nvPr/>
                </p:nvSpPr>
                <p:spPr>
                  <a:xfrm>
                    <a:off x="2493825" y="2048150"/>
                    <a:ext cx="122950" cy="34825"/>
                  </a:xfrm>
                  <a:custGeom>
                    <a:avLst/>
                    <a:gdLst/>
                    <a:ahLst/>
                    <a:cxnLst/>
                    <a:rect l="l" t="t" r="r" b="b"/>
                    <a:pathLst>
                      <a:path w="4918" h="1393" extrusionOk="0">
                        <a:moveTo>
                          <a:pt x="4864" y="0"/>
                        </a:moveTo>
                        <a:cubicBezTo>
                          <a:pt x="4844" y="0"/>
                          <a:pt x="4822" y="9"/>
                          <a:pt x="4807" y="25"/>
                        </a:cubicBezTo>
                        <a:cubicBezTo>
                          <a:pt x="4585" y="431"/>
                          <a:pt x="4400" y="764"/>
                          <a:pt x="3883" y="986"/>
                        </a:cubicBezTo>
                        <a:cubicBezTo>
                          <a:pt x="3439" y="1171"/>
                          <a:pt x="2921" y="1171"/>
                          <a:pt x="2441" y="1208"/>
                        </a:cubicBezTo>
                        <a:cubicBezTo>
                          <a:pt x="2115" y="1208"/>
                          <a:pt x="1784" y="1196"/>
                          <a:pt x="1454" y="1196"/>
                        </a:cubicBezTo>
                        <a:cubicBezTo>
                          <a:pt x="959" y="1196"/>
                          <a:pt x="467" y="1222"/>
                          <a:pt x="1" y="1356"/>
                        </a:cubicBezTo>
                        <a:lnTo>
                          <a:pt x="1" y="1393"/>
                        </a:lnTo>
                        <a:cubicBezTo>
                          <a:pt x="322" y="1335"/>
                          <a:pt x="640" y="1317"/>
                          <a:pt x="957" y="1317"/>
                        </a:cubicBezTo>
                        <a:cubicBezTo>
                          <a:pt x="1504" y="1317"/>
                          <a:pt x="2047" y="1371"/>
                          <a:pt x="2597" y="1371"/>
                        </a:cubicBezTo>
                        <a:cubicBezTo>
                          <a:pt x="2754" y="1371"/>
                          <a:pt x="2911" y="1367"/>
                          <a:pt x="3069" y="1356"/>
                        </a:cubicBezTo>
                        <a:cubicBezTo>
                          <a:pt x="3809" y="1319"/>
                          <a:pt x="4844" y="986"/>
                          <a:pt x="4918" y="62"/>
                        </a:cubicBezTo>
                        <a:cubicBezTo>
                          <a:pt x="4918" y="18"/>
                          <a:pt x="4892" y="0"/>
                          <a:pt x="4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926;p112">
                    <a:extLst>
                      <a:ext uri="{FF2B5EF4-FFF2-40B4-BE49-F238E27FC236}">
                        <a16:creationId xmlns:a16="http://schemas.microsoft.com/office/drawing/2014/main" id="{B200DECE-C848-789D-D85F-C2D1F14F976C}"/>
                      </a:ext>
                    </a:extLst>
                  </p:cNvPr>
                  <p:cNvSpPr/>
                  <p:nvPr/>
                </p:nvSpPr>
                <p:spPr>
                  <a:xfrm>
                    <a:off x="2418975" y="1720025"/>
                    <a:ext cx="75350" cy="79200"/>
                  </a:xfrm>
                  <a:custGeom>
                    <a:avLst/>
                    <a:gdLst/>
                    <a:ahLst/>
                    <a:cxnLst/>
                    <a:rect l="l" t="t" r="r" b="b"/>
                    <a:pathLst>
                      <a:path w="3014" h="3168" extrusionOk="0">
                        <a:moveTo>
                          <a:pt x="2951" y="0"/>
                        </a:moveTo>
                        <a:cubicBezTo>
                          <a:pt x="2941" y="0"/>
                          <a:pt x="2930" y="7"/>
                          <a:pt x="2921" y="25"/>
                        </a:cubicBezTo>
                        <a:cubicBezTo>
                          <a:pt x="2033" y="1097"/>
                          <a:pt x="961" y="2021"/>
                          <a:pt x="37" y="3057"/>
                        </a:cubicBezTo>
                        <a:cubicBezTo>
                          <a:pt x="0" y="3131"/>
                          <a:pt x="37" y="3168"/>
                          <a:pt x="74" y="3168"/>
                        </a:cubicBezTo>
                        <a:cubicBezTo>
                          <a:pt x="1183" y="2391"/>
                          <a:pt x="2107" y="1171"/>
                          <a:pt x="2958" y="99"/>
                        </a:cubicBezTo>
                        <a:cubicBezTo>
                          <a:pt x="3014" y="71"/>
                          <a:pt x="2985" y="0"/>
                          <a:pt x="2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927;p112">
                    <a:extLst>
                      <a:ext uri="{FF2B5EF4-FFF2-40B4-BE49-F238E27FC236}">
                        <a16:creationId xmlns:a16="http://schemas.microsoft.com/office/drawing/2014/main" id="{A1C7B810-F38A-F3B8-05D2-D3FB2C7E03D5}"/>
                      </a:ext>
                    </a:extLst>
                  </p:cNvPr>
                  <p:cNvSpPr/>
                  <p:nvPr/>
                </p:nvSpPr>
                <p:spPr>
                  <a:xfrm>
                    <a:off x="2427525" y="1738750"/>
                    <a:ext cx="83400" cy="83025"/>
                  </a:xfrm>
                  <a:custGeom>
                    <a:avLst/>
                    <a:gdLst/>
                    <a:ahLst/>
                    <a:cxnLst/>
                    <a:rect l="l" t="t" r="r" b="b"/>
                    <a:pathLst>
                      <a:path w="3336" h="3321" extrusionOk="0">
                        <a:moveTo>
                          <a:pt x="3248" y="1"/>
                        </a:moveTo>
                        <a:cubicBezTo>
                          <a:pt x="3232" y="1"/>
                          <a:pt x="3217" y="6"/>
                          <a:pt x="3207" y="15"/>
                        </a:cubicBezTo>
                        <a:cubicBezTo>
                          <a:pt x="2098" y="1014"/>
                          <a:pt x="989" y="2086"/>
                          <a:pt x="28" y="3232"/>
                        </a:cubicBezTo>
                        <a:cubicBezTo>
                          <a:pt x="1" y="3286"/>
                          <a:pt x="13" y="3320"/>
                          <a:pt x="36" y="3320"/>
                        </a:cubicBezTo>
                        <a:cubicBezTo>
                          <a:pt x="45" y="3320"/>
                          <a:pt x="55" y="3316"/>
                          <a:pt x="65" y="3306"/>
                        </a:cubicBezTo>
                        <a:cubicBezTo>
                          <a:pt x="1211" y="2271"/>
                          <a:pt x="2172" y="1125"/>
                          <a:pt x="3281" y="89"/>
                        </a:cubicBezTo>
                        <a:cubicBezTo>
                          <a:pt x="3335" y="35"/>
                          <a:pt x="3290" y="1"/>
                          <a:pt x="32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928;p112">
                    <a:extLst>
                      <a:ext uri="{FF2B5EF4-FFF2-40B4-BE49-F238E27FC236}">
                        <a16:creationId xmlns:a16="http://schemas.microsoft.com/office/drawing/2014/main" id="{FB22ED00-C705-8E5F-9DE3-1FC9754B36FC}"/>
                      </a:ext>
                    </a:extLst>
                  </p:cNvPr>
                  <p:cNvSpPr/>
                  <p:nvPr/>
                </p:nvSpPr>
                <p:spPr>
                  <a:xfrm>
                    <a:off x="2422650" y="1777450"/>
                    <a:ext cx="96575" cy="87400"/>
                  </a:xfrm>
                  <a:custGeom>
                    <a:avLst/>
                    <a:gdLst/>
                    <a:ahLst/>
                    <a:cxnLst/>
                    <a:rect l="l" t="t" r="r" b="b"/>
                    <a:pathLst>
                      <a:path w="3863" h="3496" extrusionOk="0">
                        <a:moveTo>
                          <a:pt x="3742" y="0"/>
                        </a:moveTo>
                        <a:cubicBezTo>
                          <a:pt x="3727" y="0"/>
                          <a:pt x="3712" y="6"/>
                          <a:pt x="3698" y="20"/>
                        </a:cubicBezTo>
                        <a:cubicBezTo>
                          <a:pt x="2441" y="1092"/>
                          <a:pt x="1221" y="2238"/>
                          <a:pt x="38" y="3422"/>
                        </a:cubicBezTo>
                        <a:cubicBezTo>
                          <a:pt x="1" y="3458"/>
                          <a:pt x="38" y="3495"/>
                          <a:pt x="75" y="3495"/>
                        </a:cubicBezTo>
                        <a:cubicBezTo>
                          <a:pt x="1406" y="2534"/>
                          <a:pt x="2515" y="1277"/>
                          <a:pt x="3772" y="205"/>
                        </a:cubicBezTo>
                        <a:cubicBezTo>
                          <a:pt x="3862" y="115"/>
                          <a:pt x="3806" y="0"/>
                          <a:pt x="3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929;p112">
                    <a:extLst>
                      <a:ext uri="{FF2B5EF4-FFF2-40B4-BE49-F238E27FC236}">
                        <a16:creationId xmlns:a16="http://schemas.microsoft.com/office/drawing/2014/main" id="{8E3BE230-B77A-863C-CA4B-CF7BA0BDC80A}"/>
                      </a:ext>
                    </a:extLst>
                  </p:cNvPr>
                  <p:cNvSpPr/>
                  <p:nvPr/>
                </p:nvSpPr>
                <p:spPr>
                  <a:xfrm>
                    <a:off x="2424725" y="1808775"/>
                    <a:ext cx="88125" cy="80725"/>
                  </a:xfrm>
                  <a:custGeom>
                    <a:avLst/>
                    <a:gdLst/>
                    <a:ahLst/>
                    <a:cxnLst/>
                    <a:rect l="l" t="t" r="r" b="b"/>
                    <a:pathLst>
                      <a:path w="3525" h="3229" extrusionOk="0">
                        <a:moveTo>
                          <a:pt x="3343" y="1"/>
                        </a:moveTo>
                        <a:cubicBezTo>
                          <a:pt x="3320" y="1"/>
                          <a:pt x="3299" y="8"/>
                          <a:pt x="3282" y="24"/>
                        </a:cubicBezTo>
                        <a:cubicBezTo>
                          <a:pt x="2210" y="1096"/>
                          <a:pt x="1064" y="2021"/>
                          <a:pt x="29" y="3130"/>
                        </a:cubicBezTo>
                        <a:cubicBezTo>
                          <a:pt x="1" y="3158"/>
                          <a:pt x="58" y="3229"/>
                          <a:pt x="103" y="3229"/>
                        </a:cubicBezTo>
                        <a:cubicBezTo>
                          <a:pt x="118" y="3229"/>
                          <a:pt x="131" y="3221"/>
                          <a:pt x="140" y="3204"/>
                        </a:cubicBezTo>
                        <a:cubicBezTo>
                          <a:pt x="1323" y="2316"/>
                          <a:pt x="2395" y="1207"/>
                          <a:pt x="3467" y="209"/>
                        </a:cubicBezTo>
                        <a:cubicBezTo>
                          <a:pt x="3525" y="94"/>
                          <a:pt x="3425" y="1"/>
                          <a:pt x="3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930;p112">
                    <a:extLst>
                      <a:ext uri="{FF2B5EF4-FFF2-40B4-BE49-F238E27FC236}">
                        <a16:creationId xmlns:a16="http://schemas.microsoft.com/office/drawing/2014/main" id="{BEB7EF18-FD42-D75D-2EF1-660C5FFAD5DF}"/>
                      </a:ext>
                    </a:extLst>
                  </p:cNvPr>
                  <p:cNvSpPr/>
                  <p:nvPr/>
                </p:nvSpPr>
                <p:spPr>
                  <a:xfrm>
                    <a:off x="2439300" y="1859450"/>
                    <a:ext cx="62900" cy="46075"/>
                  </a:xfrm>
                  <a:custGeom>
                    <a:avLst/>
                    <a:gdLst/>
                    <a:ahLst/>
                    <a:cxnLst/>
                    <a:rect l="l" t="t" r="r" b="b"/>
                    <a:pathLst>
                      <a:path w="2516" h="1843" extrusionOk="0">
                        <a:moveTo>
                          <a:pt x="2359" y="0"/>
                        </a:moveTo>
                        <a:cubicBezTo>
                          <a:pt x="2337" y="0"/>
                          <a:pt x="2314" y="9"/>
                          <a:pt x="2293" y="31"/>
                        </a:cubicBezTo>
                        <a:cubicBezTo>
                          <a:pt x="1479" y="548"/>
                          <a:pt x="740" y="1140"/>
                          <a:pt x="74" y="1731"/>
                        </a:cubicBezTo>
                        <a:cubicBezTo>
                          <a:pt x="0" y="1768"/>
                          <a:pt x="74" y="1842"/>
                          <a:pt x="111" y="1842"/>
                        </a:cubicBezTo>
                        <a:cubicBezTo>
                          <a:pt x="888" y="1325"/>
                          <a:pt x="1627" y="770"/>
                          <a:pt x="2367" y="215"/>
                        </a:cubicBezTo>
                        <a:cubicBezTo>
                          <a:pt x="2516" y="156"/>
                          <a:pt x="2448" y="0"/>
                          <a:pt x="2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931;p112">
                    <a:extLst>
                      <a:ext uri="{FF2B5EF4-FFF2-40B4-BE49-F238E27FC236}">
                        <a16:creationId xmlns:a16="http://schemas.microsoft.com/office/drawing/2014/main" id="{7A276126-F6E3-F043-B93A-5A9811846AC8}"/>
                      </a:ext>
                    </a:extLst>
                  </p:cNvPr>
                  <p:cNvSpPr/>
                  <p:nvPr/>
                </p:nvSpPr>
                <p:spPr>
                  <a:xfrm>
                    <a:off x="2438375" y="1569975"/>
                    <a:ext cx="83200" cy="33625"/>
                  </a:xfrm>
                  <a:custGeom>
                    <a:avLst/>
                    <a:gdLst/>
                    <a:ahLst/>
                    <a:cxnLst/>
                    <a:rect l="l" t="t" r="r" b="b"/>
                    <a:pathLst>
                      <a:path w="3328" h="1345" extrusionOk="0">
                        <a:moveTo>
                          <a:pt x="1257" y="371"/>
                        </a:moveTo>
                        <a:cubicBezTo>
                          <a:pt x="1220" y="407"/>
                          <a:pt x="1147" y="481"/>
                          <a:pt x="1110" y="555"/>
                        </a:cubicBezTo>
                        <a:cubicBezTo>
                          <a:pt x="1073" y="518"/>
                          <a:pt x="999" y="518"/>
                          <a:pt x="925" y="481"/>
                        </a:cubicBezTo>
                        <a:cubicBezTo>
                          <a:pt x="925" y="444"/>
                          <a:pt x="925" y="371"/>
                          <a:pt x="962" y="371"/>
                        </a:cubicBezTo>
                        <a:close/>
                        <a:moveTo>
                          <a:pt x="2034" y="334"/>
                        </a:moveTo>
                        <a:cubicBezTo>
                          <a:pt x="1997" y="444"/>
                          <a:pt x="1886" y="481"/>
                          <a:pt x="1849" y="555"/>
                        </a:cubicBezTo>
                        <a:cubicBezTo>
                          <a:pt x="1812" y="555"/>
                          <a:pt x="1812" y="518"/>
                          <a:pt x="1775" y="518"/>
                        </a:cubicBezTo>
                        <a:lnTo>
                          <a:pt x="1960" y="334"/>
                        </a:lnTo>
                        <a:close/>
                        <a:moveTo>
                          <a:pt x="1442" y="334"/>
                        </a:moveTo>
                        <a:lnTo>
                          <a:pt x="1590" y="481"/>
                        </a:lnTo>
                        <a:lnTo>
                          <a:pt x="1368" y="666"/>
                        </a:lnTo>
                        <a:lnTo>
                          <a:pt x="1331" y="666"/>
                        </a:lnTo>
                        <a:cubicBezTo>
                          <a:pt x="1294" y="629"/>
                          <a:pt x="1257" y="629"/>
                          <a:pt x="1147" y="555"/>
                        </a:cubicBezTo>
                        <a:cubicBezTo>
                          <a:pt x="1184" y="481"/>
                          <a:pt x="1257" y="444"/>
                          <a:pt x="1294" y="334"/>
                        </a:cubicBezTo>
                        <a:close/>
                        <a:moveTo>
                          <a:pt x="2145" y="334"/>
                        </a:moveTo>
                        <a:cubicBezTo>
                          <a:pt x="2145" y="444"/>
                          <a:pt x="2182" y="481"/>
                          <a:pt x="2219" y="518"/>
                        </a:cubicBezTo>
                        <a:lnTo>
                          <a:pt x="2071" y="666"/>
                        </a:lnTo>
                        <a:cubicBezTo>
                          <a:pt x="2034" y="629"/>
                          <a:pt x="1997" y="629"/>
                          <a:pt x="1960" y="555"/>
                        </a:cubicBezTo>
                        <a:cubicBezTo>
                          <a:pt x="1997" y="481"/>
                          <a:pt x="2034" y="444"/>
                          <a:pt x="2145" y="334"/>
                        </a:cubicBezTo>
                        <a:close/>
                        <a:moveTo>
                          <a:pt x="888" y="518"/>
                        </a:moveTo>
                        <a:cubicBezTo>
                          <a:pt x="925" y="555"/>
                          <a:pt x="962" y="555"/>
                          <a:pt x="1036" y="629"/>
                        </a:cubicBezTo>
                        <a:cubicBezTo>
                          <a:pt x="1036" y="666"/>
                          <a:pt x="962" y="666"/>
                          <a:pt x="962" y="703"/>
                        </a:cubicBezTo>
                        <a:cubicBezTo>
                          <a:pt x="925" y="703"/>
                          <a:pt x="888" y="666"/>
                          <a:pt x="888" y="666"/>
                        </a:cubicBezTo>
                        <a:cubicBezTo>
                          <a:pt x="851" y="629"/>
                          <a:pt x="888" y="555"/>
                          <a:pt x="888" y="518"/>
                        </a:cubicBezTo>
                        <a:close/>
                        <a:moveTo>
                          <a:pt x="1664" y="555"/>
                        </a:moveTo>
                        <a:lnTo>
                          <a:pt x="1775" y="666"/>
                        </a:lnTo>
                        <a:cubicBezTo>
                          <a:pt x="1701" y="703"/>
                          <a:pt x="1664" y="740"/>
                          <a:pt x="1664" y="814"/>
                        </a:cubicBezTo>
                        <a:cubicBezTo>
                          <a:pt x="1627" y="814"/>
                          <a:pt x="1590" y="740"/>
                          <a:pt x="1516" y="740"/>
                        </a:cubicBezTo>
                        <a:cubicBezTo>
                          <a:pt x="1590" y="703"/>
                          <a:pt x="1627" y="666"/>
                          <a:pt x="1664" y="555"/>
                        </a:cubicBezTo>
                        <a:close/>
                        <a:moveTo>
                          <a:pt x="2699" y="297"/>
                        </a:moveTo>
                        <a:lnTo>
                          <a:pt x="2699" y="666"/>
                        </a:lnTo>
                        <a:lnTo>
                          <a:pt x="2699" y="814"/>
                        </a:lnTo>
                        <a:cubicBezTo>
                          <a:pt x="2588" y="703"/>
                          <a:pt x="2514" y="666"/>
                          <a:pt x="2404" y="555"/>
                        </a:cubicBezTo>
                        <a:lnTo>
                          <a:pt x="2551" y="444"/>
                        </a:lnTo>
                        <a:cubicBezTo>
                          <a:pt x="2582" y="384"/>
                          <a:pt x="2538" y="324"/>
                          <a:pt x="2481" y="324"/>
                        </a:cubicBezTo>
                        <a:cubicBezTo>
                          <a:pt x="2468" y="324"/>
                          <a:pt x="2454" y="327"/>
                          <a:pt x="2441" y="334"/>
                        </a:cubicBezTo>
                        <a:lnTo>
                          <a:pt x="2330" y="481"/>
                        </a:lnTo>
                        <a:lnTo>
                          <a:pt x="2182" y="334"/>
                        </a:lnTo>
                        <a:cubicBezTo>
                          <a:pt x="2367" y="334"/>
                          <a:pt x="2514" y="297"/>
                          <a:pt x="2699" y="297"/>
                        </a:cubicBezTo>
                        <a:close/>
                        <a:moveTo>
                          <a:pt x="1073" y="703"/>
                        </a:moveTo>
                        <a:cubicBezTo>
                          <a:pt x="1147" y="740"/>
                          <a:pt x="1220" y="814"/>
                          <a:pt x="1257" y="814"/>
                        </a:cubicBezTo>
                        <a:lnTo>
                          <a:pt x="1220" y="851"/>
                        </a:lnTo>
                        <a:cubicBezTo>
                          <a:pt x="1147" y="814"/>
                          <a:pt x="1073" y="740"/>
                          <a:pt x="1036" y="740"/>
                        </a:cubicBezTo>
                        <a:lnTo>
                          <a:pt x="1073" y="703"/>
                        </a:lnTo>
                        <a:close/>
                        <a:moveTo>
                          <a:pt x="1812" y="703"/>
                        </a:moveTo>
                        <a:cubicBezTo>
                          <a:pt x="1849" y="740"/>
                          <a:pt x="1886" y="814"/>
                          <a:pt x="1960" y="814"/>
                        </a:cubicBezTo>
                        <a:cubicBezTo>
                          <a:pt x="1886" y="851"/>
                          <a:pt x="1886" y="888"/>
                          <a:pt x="1849" y="888"/>
                        </a:cubicBezTo>
                        <a:cubicBezTo>
                          <a:pt x="1849" y="888"/>
                          <a:pt x="1812" y="888"/>
                          <a:pt x="1701" y="851"/>
                        </a:cubicBezTo>
                        <a:cubicBezTo>
                          <a:pt x="1775" y="814"/>
                          <a:pt x="1812" y="740"/>
                          <a:pt x="1812" y="703"/>
                        </a:cubicBezTo>
                        <a:close/>
                        <a:moveTo>
                          <a:pt x="2330" y="629"/>
                        </a:moveTo>
                        <a:cubicBezTo>
                          <a:pt x="2404" y="703"/>
                          <a:pt x="2514" y="851"/>
                          <a:pt x="2625" y="888"/>
                        </a:cubicBezTo>
                        <a:cubicBezTo>
                          <a:pt x="2556" y="888"/>
                          <a:pt x="2519" y="921"/>
                          <a:pt x="2423" y="925"/>
                        </a:cubicBezTo>
                        <a:lnTo>
                          <a:pt x="2423" y="925"/>
                        </a:lnTo>
                        <a:cubicBezTo>
                          <a:pt x="2441" y="923"/>
                          <a:pt x="2441" y="917"/>
                          <a:pt x="2441" y="888"/>
                        </a:cubicBezTo>
                        <a:cubicBezTo>
                          <a:pt x="2404" y="851"/>
                          <a:pt x="2330" y="814"/>
                          <a:pt x="2219" y="740"/>
                        </a:cubicBezTo>
                        <a:cubicBezTo>
                          <a:pt x="2256" y="703"/>
                          <a:pt x="2330" y="666"/>
                          <a:pt x="2330" y="629"/>
                        </a:cubicBezTo>
                        <a:close/>
                        <a:moveTo>
                          <a:pt x="2071" y="888"/>
                        </a:moveTo>
                        <a:cubicBezTo>
                          <a:pt x="2182" y="925"/>
                          <a:pt x="2256" y="999"/>
                          <a:pt x="2367" y="999"/>
                        </a:cubicBezTo>
                        <a:cubicBezTo>
                          <a:pt x="2219" y="1036"/>
                          <a:pt x="2071" y="1036"/>
                          <a:pt x="1886" y="1073"/>
                        </a:cubicBezTo>
                        <a:cubicBezTo>
                          <a:pt x="1923" y="1036"/>
                          <a:pt x="2034" y="999"/>
                          <a:pt x="2071" y="888"/>
                        </a:cubicBezTo>
                        <a:close/>
                        <a:moveTo>
                          <a:pt x="1368" y="925"/>
                        </a:moveTo>
                        <a:cubicBezTo>
                          <a:pt x="1442" y="999"/>
                          <a:pt x="1479" y="999"/>
                          <a:pt x="1516" y="999"/>
                        </a:cubicBezTo>
                        <a:cubicBezTo>
                          <a:pt x="1516" y="1036"/>
                          <a:pt x="1479" y="1036"/>
                          <a:pt x="1479" y="1073"/>
                        </a:cubicBezTo>
                        <a:cubicBezTo>
                          <a:pt x="1479" y="1073"/>
                          <a:pt x="1479" y="1110"/>
                          <a:pt x="1516" y="1110"/>
                        </a:cubicBezTo>
                        <a:lnTo>
                          <a:pt x="1627" y="1036"/>
                        </a:lnTo>
                        <a:cubicBezTo>
                          <a:pt x="1664" y="1036"/>
                          <a:pt x="1775" y="1036"/>
                          <a:pt x="1812" y="1073"/>
                        </a:cubicBezTo>
                        <a:cubicBezTo>
                          <a:pt x="1775" y="1110"/>
                          <a:pt x="1775" y="1110"/>
                          <a:pt x="1701" y="1110"/>
                        </a:cubicBezTo>
                        <a:cubicBezTo>
                          <a:pt x="1516" y="1147"/>
                          <a:pt x="1331" y="1147"/>
                          <a:pt x="1147" y="1147"/>
                        </a:cubicBezTo>
                        <a:lnTo>
                          <a:pt x="1294" y="1036"/>
                        </a:lnTo>
                        <a:cubicBezTo>
                          <a:pt x="1294" y="1036"/>
                          <a:pt x="1331" y="1036"/>
                          <a:pt x="1331" y="1073"/>
                        </a:cubicBezTo>
                        <a:cubicBezTo>
                          <a:pt x="1368" y="1073"/>
                          <a:pt x="1368" y="1073"/>
                          <a:pt x="1368" y="1036"/>
                        </a:cubicBezTo>
                        <a:cubicBezTo>
                          <a:pt x="1368" y="1036"/>
                          <a:pt x="1331" y="1036"/>
                          <a:pt x="1331" y="999"/>
                        </a:cubicBezTo>
                        <a:lnTo>
                          <a:pt x="1368" y="925"/>
                        </a:lnTo>
                        <a:close/>
                        <a:moveTo>
                          <a:pt x="703" y="371"/>
                        </a:moveTo>
                        <a:cubicBezTo>
                          <a:pt x="740" y="371"/>
                          <a:pt x="740" y="444"/>
                          <a:pt x="777" y="444"/>
                        </a:cubicBezTo>
                        <a:cubicBezTo>
                          <a:pt x="740" y="481"/>
                          <a:pt x="740" y="518"/>
                          <a:pt x="703" y="555"/>
                        </a:cubicBezTo>
                        <a:cubicBezTo>
                          <a:pt x="666" y="555"/>
                          <a:pt x="555" y="518"/>
                          <a:pt x="518" y="518"/>
                        </a:cubicBezTo>
                        <a:cubicBezTo>
                          <a:pt x="481" y="518"/>
                          <a:pt x="481" y="555"/>
                          <a:pt x="518" y="555"/>
                        </a:cubicBezTo>
                        <a:cubicBezTo>
                          <a:pt x="555" y="629"/>
                          <a:pt x="592" y="629"/>
                          <a:pt x="666" y="666"/>
                        </a:cubicBezTo>
                        <a:cubicBezTo>
                          <a:pt x="555" y="814"/>
                          <a:pt x="407" y="925"/>
                          <a:pt x="370" y="1073"/>
                        </a:cubicBezTo>
                        <a:cubicBezTo>
                          <a:pt x="370" y="1098"/>
                          <a:pt x="388" y="1142"/>
                          <a:pt x="399" y="1142"/>
                        </a:cubicBezTo>
                        <a:cubicBezTo>
                          <a:pt x="404" y="1142"/>
                          <a:pt x="407" y="1133"/>
                          <a:pt x="407" y="1110"/>
                        </a:cubicBezTo>
                        <a:cubicBezTo>
                          <a:pt x="555" y="1036"/>
                          <a:pt x="703" y="888"/>
                          <a:pt x="777" y="703"/>
                        </a:cubicBezTo>
                        <a:cubicBezTo>
                          <a:pt x="814" y="703"/>
                          <a:pt x="814" y="740"/>
                          <a:pt x="888" y="740"/>
                        </a:cubicBezTo>
                        <a:cubicBezTo>
                          <a:pt x="777" y="851"/>
                          <a:pt x="740" y="999"/>
                          <a:pt x="666" y="1110"/>
                        </a:cubicBezTo>
                        <a:cubicBezTo>
                          <a:pt x="666" y="1147"/>
                          <a:pt x="703" y="1147"/>
                          <a:pt x="703" y="1147"/>
                        </a:cubicBezTo>
                        <a:cubicBezTo>
                          <a:pt x="777" y="1073"/>
                          <a:pt x="888" y="925"/>
                          <a:pt x="962" y="851"/>
                        </a:cubicBezTo>
                        <a:cubicBezTo>
                          <a:pt x="999" y="888"/>
                          <a:pt x="1110" y="888"/>
                          <a:pt x="1147" y="925"/>
                        </a:cubicBezTo>
                        <a:cubicBezTo>
                          <a:pt x="1110" y="1036"/>
                          <a:pt x="1073" y="1073"/>
                          <a:pt x="1036" y="1184"/>
                        </a:cubicBezTo>
                        <a:cubicBezTo>
                          <a:pt x="740" y="1184"/>
                          <a:pt x="481" y="1221"/>
                          <a:pt x="222" y="1258"/>
                        </a:cubicBezTo>
                        <a:cubicBezTo>
                          <a:pt x="296" y="1110"/>
                          <a:pt x="222" y="999"/>
                          <a:pt x="222" y="814"/>
                        </a:cubicBezTo>
                        <a:cubicBezTo>
                          <a:pt x="222" y="666"/>
                          <a:pt x="222" y="555"/>
                          <a:pt x="185" y="444"/>
                        </a:cubicBezTo>
                        <a:cubicBezTo>
                          <a:pt x="370" y="444"/>
                          <a:pt x="518" y="371"/>
                          <a:pt x="703" y="371"/>
                        </a:cubicBezTo>
                        <a:close/>
                        <a:moveTo>
                          <a:pt x="2681" y="19"/>
                        </a:moveTo>
                        <a:cubicBezTo>
                          <a:pt x="2653" y="19"/>
                          <a:pt x="2625" y="38"/>
                          <a:pt x="2625" y="75"/>
                        </a:cubicBezTo>
                        <a:cubicBezTo>
                          <a:pt x="1849" y="149"/>
                          <a:pt x="888" y="1"/>
                          <a:pt x="148" y="334"/>
                        </a:cubicBezTo>
                        <a:lnTo>
                          <a:pt x="148" y="223"/>
                        </a:lnTo>
                        <a:cubicBezTo>
                          <a:pt x="148" y="204"/>
                          <a:pt x="139" y="195"/>
                          <a:pt x="130" y="195"/>
                        </a:cubicBezTo>
                        <a:cubicBezTo>
                          <a:pt x="121" y="195"/>
                          <a:pt x="111" y="204"/>
                          <a:pt x="111" y="223"/>
                        </a:cubicBezTo>
                        <a:cubicBezTo>
                          <a:pt x="111" y="297"/>
                          <a:pt x="111" y="334"/>
                          <a:pt x="37" y="371"/>
                        </a:cubicBezTo>
                        <a:lnTo>
                          <a:pt x="37" y="407"/>
                        </a:lnTo>
                        <a:cubicBezTo>
                          <a:pt x="0" y="703"/>
                          <a:pt x="0" y="1036"/>
                          <a:pt x="148" y="1258"/>
                        </a:cubicBezTo>
                        <a:lnTo>
                          <a:pt x="148" y="1295"/>
                        </a:lnTo>
                        <a:cubicBezTo>
                          <a:pt x="381" y="1328"/>
                          <a:pt x="637" y="1345"/>
                          <a:pt x="904" y="1345"/>
                        </a:cubicBezTo>
                        <a:cubicBezTo>
                          <a:pt x="1526" y="1345"/>
                          <a:pt x="2204" y="1254"/>
                          <a:pt x="2773" y="1073"/>
                        </a:cubicBezTo>
                        <a:lnTo>
                          <a:pt x="2810" y="1073"/>
                        </a:lnTo>
                        <a:lnTo>
                          <a:pt x="3254" y="925"/>
                        </a:lnTo>
                        <a:cubicBezTo>
                          <a:pt x="3328" y="925"/>
                          <a:pt x="3328" y="814"/>
                          <a:pt x="3254" y="814"/>
                        </a:cubicBezTo>
                        <a:cubicBezTo>
                          <a:pt x="3143" y="814"/>
                          <a:pt x="2995" y="851"/>
                          <a:pt x="2921" y="851"/>
                        </a:cubicBezTo>
                        <a:cubicBezTo>
                          <a:pt x="2921" y="740"/>
                          <a:pt x="2921" y="666"/>
                          <a:pt x="2884" y="629"/>
                        </a:cubicBezTo>
                        <a:cubicBezTo>
                          <a:pt x="2884" y="481"/>
                          <a:pt x="2810" y="297"/>
                          <a:pt x="2773" y="149"/>
                        </a:cubicBezTo>
                        <a:cubicBezTo>
                          <a:pt x="2773" y="112"/>
                          <a:pt x="2773" y="112"/>
                          <a:pt x="2736" y="75"/>
                        </a:cubicBezTo>
                        <a:cubicBezTo>
                          <a:pt x="2736" y="38"/>
                          <a:pt x="2709" y="19"/>
                          <a:pt x="2681" y="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932;p112">
                    <a:extLst>
                      <a:ext uri="{FF2B5EF4-FFF2-40B4-BE49-F238E27FC236}">
                        <a16:creationId xmlns:a16="http://schemas.microsoft.com/office/drawing/2014/main" id="{B0E9F636-5C59-5216-C07E-13C0C3BD8492}"/>
                      </a:ext>
                    </a:extLst>
                  </p:cNvPr>
                  <p:cNvSpPr/>
                  <p:nvPr/>
                </p:nvSpPr>
                <p:spPr>
                  <a:xfrm>
                    <a:off x="2540050" y="1563350"/>
                    <a:ext cx="50700" cy="45775"/>
                  </a:xfrm>
                  <a:custGeom>
                    <a:avLst/>
                    <a:gdLst/>
                    <a:ahLst/>
                    <a:cxnLst/>
                    <a:rect l="l" t="t" r="r" b="b"/>
                    <a:pathLst>
                      <a:path w="2028" h="1831" extrusionOk="0">
                        <a:moveTo>
                          <a:pt x="758" y="164"/>
                        </a:moveTo>
                        <a:cubicBezTo>
                          <a:pt x="795" y="164"/>
                          <a:pt x="832" y="173"/>
                          <a:pt x="888" y="192"/>
                        </a:cubicBezTo>
                        <a:lnTo>
                          <a:pt x="925" y="192"/>
                        </a:lnTo>
                        <a:cubicBezTo>
                          <a:pt x="961" y="192"/>
                          <a:pt x="998" y="229"/>
                          <a:pt x="1072" y="229"/>
                        </a:cubicBezTo>
                        <a:lnTo>
                          <a:pt x="1146" y="229"/>
                        </a:lnTo>
                        <a:cubicBezTo>
                          <a:pt x="1331" y="266"/>
                          <a:pt x="1479" y="340"/>
                          <a:pt x="1627" y="488"/>
                        </a:cubicBezTo>
                        <a:cubicBezTo>
                          <a:pt x="1775" y="783"/>
                          <a:pt x="1701" y="1079"/>
                          <a:pt x="1516" y="1301"/>
                        </a:cubicBezTo>
                        <a:cubicBezTo>
                          <a:pt x="1385" y="1453"/>
                          <a:pt x="1101" y="1567"/>
                          <a:pt x="844" y="1567"/>
                        </a:cubicBezTo>
                        <a:cubicBezTo>
                          <a:pt x="664" y="1567"/>
                          <a:pt x="498" y="1512"/>
                          <a:pt x="407" y="1375"/>
                        </a:cubicBezTo>
                        <a:cubicBezTo>
                          <a:pt x="222" y="1153"/>
                          <a:pt x="222" y="783"/>
                          <a:pt x="370" y="525"/>
                        </a:cubicBezTo>
                        <a:cubicBezTo>
                          <a:pt x="407" y="377"/>
                          <a:pt x="518" y="266"/>
                          <a:pt x="629" y="192"/>
                        </a:cubicBezTo>
                        <a:cubicBezTo>
                          <a:pt x="684" y="173"/>
                          <a:pt x="721" y="164"/>
                          <a:pt x="758" y="164"/>
                        </a:cubicBezTo>
                        <a:close/>
                        <a:moveTo>
                          <a:pt x="845" y="1"/>
                        </a:moveTo>
                        <a:cubicBezTo>
                          <a:pt x="586" y="1"/>
                          <a:pt x="303" y="207"/>
                          <a:pt x="185" y="414"/>
                        </a:cubicBezTo>
                        <a:cubicBezTo>
                          <a:pt x="0" y="783"/>
                          <a:pt x="37" y="1338"/>
                          <a:pt x="370" y="1671"/>
                        </a:cubicBezTo>
                        <a:cubicBezTo>
                          <a:pt x="494" y="1783"/>
                          <a:pt x="649" y="1831"/>
                          <a:pt x="811" y="1831"/>
                        </a:cubicBezTo>
                        <a:cubicBezTo>
                          <a:pt x="1183" y="1831"/>
                          <a:pt x="1595" y="1584"/>
                          <a:pt x="1775" y="1301"/>
                        </a:cubicBezTo>
                        <a:cubicBezTo>
                          <a:pt x="2027" y="760"/>
                          <a:pt x="1611" y="43"/>
                          <a:pt x="1075" y="43"/>
                        </a:cubicBezTo>
                        <a:cubicBezTo>
                          <a:pt x="1062" y="43"/>
                          <a:pt x="1049" y="43"/>
                          <a:pt x="1035" y="44"/>
                        </a:cubicBezTo>
                        <a:cubicBezTo>
                          <a:pt x="976" y="14"/>
                          <a:pt x="911" y="1"/>
                          <a:pt x="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933;p112">
                    <a:extLst>
                      <a:ext uri="{FF2B5EF4-FFF2-40B4-BE49-F238E27FC236}">
                        <a16:creationId xmlns:a16="http://schemas.microsoft.com/office/drawing/2014/main" id="{514097A5-EAA9-039B-7892-27515EBE6E7B}"/>
                      </a:ext>
                    </a:extLst>
                  </p:cNvPr>
                  <p:cNvSpPr/>
                  <p:nvPr/>
                </p:nvSpPr>
                <p:spPr>
                  <a:xfrm>
                    <a:off x="2557600" y="1577600"/>
                    <a:ext cx="11125" cy="12600"/>
                  </a:xfrm>
                  <a:custGeom>
                    <a:avLst/>
                    <a:gdLst/>
                    <a:ahLst/>
                    <a:cxnLst/>
                    <a:rect l="l" t="t" r="r" b="b"/>
                    <a:pathLst>
                      <a:path w="445" h="504" extrusionOk="0">
                        <a:moveTo>
                          <a:pt x="204" y="1"/>
                        </a:moveTo>
                        <a:cubicBezTo>
                          <a:pt x="186" y="1"/>
                          <a:pt x="167" y="10"/>
                          <a:pt x="149" y="29"/>
                        </a:cubicBezTo>
                        <a:lnTo>
                          <a:pt x="75" y="66"/>
                        </a:lnTo>
                        <a:cubicBezTo>
                          <a:pt x="38" y="66"/>
                          <a:pt x="1" y="102"/>
                          <a:pt x="1" y="213"/>
                        </a:cubicBezTo>
                        <a:lnTo>
                          <a:pt x="1" y="324"/>
                        </a:lnTo>
                        <a:cubicBezTo>
                          <a:pt x="1" y="361"/>
                          <a:pt x="1" y="398"/>
                          <a:pt x="38" y="435"/>
                        </a:cubicBezTo>
                        <a:cubicBezTo>
                          <a:pt x="63" y="461"/>
                          <a:pt x="106" y="504"/>
                          <a:pt x="155" y="504"/>
                        </a:cubicBezTo>
                        <a:cubicBezTo>
                          <a:pt x="177" y="504"/>
                          <a:pt x="200" y="495"/>
                          <a:pt x="223" y="472"/>
                        </a:cubicBezTo>
                        <a:cubicBezTo>
                          <a:pt x="233" y="494"/>
                          <a:pt x="251" y="503"/>
                          <a:pt x="270" y="503"/>
                        </a:cubicBezTo>
                        <a:cubicBezTo>
                          <a:pt x="318" y="503"/>
                          <a:pt x="381" y="451"/>
                          <a:pt x="407" y="398"/>
                        </a:cubicBezTo>
                        <a:cubicBezTo>
                          <a:pt x="444" y="361"/>
                          <a:pt x="444" y="250"/>
                          <a:pt x="444" y="176"/>
                        </a:cubicBezTo>
                        <a:cubicBezTo>
                          <a:pt x="407" y="66"/>
                          <a:pt x="370" y="29"/>
                          <a:pt x="259" y="29"/>
                        </a:cubicBezTo>
                        <a:cubicBezTo>
                          <a:pt x="241" y="10"/>
                          <a:pt x="223" y="1"/>
                          <a:pt x="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934;p112">
                    <a:extLst>
                      <a:ext uri="{FF2B5EF4-FFF2-40B4-BE49-F238E27FC236}">
                        <a16:creationId xmlns:a16="http://schemas.microsoft.com/office/drawing/2014/main" id="{D91C5B24-E3D1-A77E-FC0F-7308710DECE4}"/>
                      </a:ext>
                    </a:extLst>
                  </p:cNvPr>
                  <p:cNvSpPr/>
                  <p:nvPr/>
                </p:nvSpPr>
                <p:spPr>
                  <a:xfrm>
                    <a:off x="2441150" y="2035825"/>
                    <a:ext cx="76725" cy="29525"/>
                  </a:xfrm>
                  <a:custGeom>
                    <a:avLst/>
                    <a:gdLst/>
                    <a:ahLst/>
                    <a:cxnLst/>
                    <a:rect l="l" t="t" r="r" b="b"/>
                    <a:pathLst>
                      <a:path w="3069" h="1181" extrusionOk="0">
                        <a:moveTo>
                          <a:pt x="2369" y="205"/>
                        </a:moveTo>
                        <a:cubicBezTo>
                          <a:pt x="2469" y="205"/>
                          <a:pt x="2564" y="210"/>
                          <a:pt x="2625" y="222"/>
                        </a:cubicBezTo>
                        <a:cubicBezTo>
                          <a:pt x="2588" y="259"/>
                          <a:pt x="2588" y="333"/>
                          <a:pt x="2625" y="407"/>
                        </a:cubicBezTo>
                        <a:cubicBezTo>
                          <a:pt x="2625" y="518"/>
                          <a:pt x="2662" y="555"/>
                          <a:pt x="2662" y="666"/>
                        </a:cubicBezTo>
                        <a:cubicBezTo>
                          <a:pt x="2548" y="643"/>
                          <a:pt x="2426" y="634"/>
                          <a:pt x="2301" y="634"/>
                        </a:cubicBezTo>
                        <a:cubicBezTo>
                          <a:pt x="2025" y="634"/>
                          <a:pt x="1734" y="677"/>
                          <a:pt x="1479" y="702"/>
                        </a:cubicBezTo>
                        <a:cubicBezTo>
                          <a:pt x="1036" y="739"/>
                          <a:pt x="629" y="739"/>
                          <a:pt x="222" y="850"/>
                        </a:cubicBezTo>
                        <a:cubicBezTo>
                          <a:pt x="259" y="776"/>
                          <a:pt x="222" y="702"/>
                          <a:pt x="222" y="592"/>
                        </a:cubicBezTo>
                        <a:cubicBezTo>
                          <a:pt x="222" y="518"/>
                          <a:pt x="222" y="370"/>
                          <a:pt x="185" y="296"/>
                        </a:cubicBezTo>
                        <a:lnTo>
                          <a:pt x="185" y="296"/>
                        </a:lnTo>
                        <a:cubicBezTo>
                          <a:pt x="270" y="301"/>
                          <a:pt x="354" y="303"/>
                          <a:pt x="439" y="303"/>
                        </a:cubicBezTo>
                        <a:cubicBezTo>
                          <a:pt x="945" y="303"/>
                          <a:pt x="1448" y="222"/>
                          <a:pt x="1923" y="222"/>
                        </a:cubicBezTo>
                        <a:cubicBezTo>
                          <a:pt x="1948" y="222"/>
                          <a:pt x="2169" y="205"/>
                          <a:pt x="2369" y="205"/>
                        </a:cubicBezTo>
                        <a:close/>
                        <a:moveTo>
                          <a:pt x="2810" y="0"/>
                        </a:moveTo>
                        <a:cubicBezTo>
                          <a:pt x="1960" y="37"/>
                          <a:pt x="1109" y="37"/>
                          <a:pt x="222" y="148"/>
                        </a:cubicBezTo>
                        <a:cubicBezTo>
                          <a:pt x="222" y="148"/>
                          <a:pt x="185" y="148"/>
                          <a:pt x="185" y="185"/>
                        </a:cubicBezTo>
                        <a:lnTo>
                          <a:pt x="185" y="518"/>
                        </a:lnTo>
                        <a:lnTo>
                          <a:pt x="185" y="776"/>
                        </a:lnTo>
                        <a:cubicBezTo>
                          <a:pt x="111" y="776"/>
                          <a:pt x="74" y="776"/>
                          <a:pt x="37" y="850"/>
                        </a:cubicBezTo>
                        <a:cubicBezTo>
                          <a:pt x="0" y="850"/>
                          <a:pt x="0" y="961"/>
                          <a:pt x="37" y="961"/>
                        </a:cubicBezTo>
                        <a:cubicBezTo>
                          <a:pt x="74" y="961"/>
                          <a:pt x="111" y="961"/>
                          <a:pt x="185" y="1035"/>
                        </a:cubicBezTo>
                        <a:cubicBezTo>
                          <a:pt x="464" y="1142"/>
                          <a:pt x="782" y="1181"/>
                          <a:pt x="1112" y="1181"/>
                        </a:cubicBezTo>
                        <a:cubicBezTo>
                          <a:pt x="1699" y="1181"/>
                          <a:pt x="2326" y="1056"/>
                          <a:pt x="2847" y="961"/>
                        </a:cubicBezTo>
                        <a:cubicBezTo>
                          <a:pt x="2958" y="961"/>
                          <a:pt x="2995" y="887"/>
                          <a:pt x="2995" y="850"/>
                        </a:cubicBezTo>
                        <a:lnTo>
                          <a:pt x="2995" y="776"/>
                        </a:lnTo>
                        <a:cubicBezTo>
                          <a:pt x="3069" y="702"/>
                          <a:pt x="3069" y="666"/>
                          <a:pt x="3069" y="592"/>
                        </a:cubicBezTo>
                        <a:cubicBezTo>
                          <a:pt x="2995" y="481"/>
                          <a:pt x="2884" y="222"/>
                          <a:pt x="2884" y="111"/>
                        </a:cubicBezTo>
                        <a:cubicBezTo>
                          <a:pt x="2884" y="37"/>
                          <a:pt x="2847"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3935;p112">
                  <a:extLst>
                    <a:ext uri="{FF2B5EF4-FFF2-40B4-BE49-F238E27FC236}">
                      <a16:creationId xmlns:a16="http://schemas.microsoft.com/office/drawing/2014/main" id="{84B0B40F-CE56-AAA3-90C1-04A5766C31C9}"/>
                    </a:ext>
                  </a:extLst>
                </p:cNvPr>
                <p:cNvSpPr/>
                <p:nvPr/>
              </p:nvSpPr>
              <p:spPr>
                <a:xfrm rot="5400000">
                  <a:off x="2829204" y="2613672"/>
                  <a:ext cx="1573418" cy="31823"/>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3" name="Picture 22" descr="A close-up of a form&#10;&#10;Description automatically generated">
            <a:extLst>
              <a:ext uri="{FF2B5EF4-FFF2-40B4-BE49-F238E27FC236}">
                <a16:creationId xmlns:a16="http://schemas.microsoft.com/office/drawing/2014/main" id="{11C24EA6-9CA3-DF1E-78BA-5F8255193874}"/>
              </a:ext>
            </a:extLst>
          </p:cNvPr>
          <p:cNvPicPr>
            <a:picLocks noChangeAspect="1"/>
          </p:cNvPicPr>
          <p:nvPr/>
        </p:nvPicPr>
        <p:blipFill rotWithShape="1">
          <a:blip r:embed="rId3"/>
          <a:srcRect t="5206" b="3072"/>
          <a:stretch/>
        </p:blipFill>
        <p:spPr>
          <a:xfrm>
            <a:off x="459573" y="1155343"/>
            <a:ext cx="2217365" cy="3000231"/>
          </a:xfrm>
          <a:prstGeom prst="rect">
            <a:avLst/>
          </a:prstGeom>
        </p:spPr>
      </p:pic>
      <p:pic>
        <p:nvPicPr>
          <p:cNvPr id="25" name="Picture 24" descr="A screenshot of a phone registration form&#10;&#10;Description automatically generated">
            <a:extLst>
              <a:ext uri="{FF2B5EF4-FFF2-40B4-BE49-F238E27FC236}">
                <a16:creationId xmlns:a16="http://schemas.microsoft.com/office/drawing/2014/main" id="{1612026A-AEAE-DB77-7B26-5B9270099EC0}"/>
              </a:ext>
            </a:extLst>
          </p:cNvPr>
          <p:cNvPicPr>
            <a:picLocks noChangeAspect="1"/>
          </p:cNvPicPr>
          <p:nvPr/>
        </p:nvPicPr>
        <p:blipFill rotWithShape="1">
          <a:blip r:embed="rId4"/>
          <a:srcRect b="15793"/>
          <a:stretch/>
        </p:blipFill>
        <p:spPr>
          <a:xfrm>
            <a:off x="3021195" y="1158649"/>
            <a:ext cx="2200719" cy="30596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62"/>
          <p:cNvSpPr txBox="1">
            <a:spLocks noGrp="1"/>
          </p:cNvSpPr>
          <p:nvPr>
            <p:ph type="title"/>
          </p:nvPr>
        </p:nvSpPr>
        <p:spPr>
          <a:xfrm>
            <a:off x="685383" y="140887"/>
            <a:ext cx="3590400" cy="74155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Step 04</a:t>
            </a:r>
            <a:endParaRPr sz="4800" dirty="0"/>
          </a:p>
        </p:txBody>
      </p:sp>
      <p:sp>
        <p:nvSpPr>
          <p:cNvPr id="1044" name="Google Shape;1044;p62"/>
          <p:cNvSpPr txBox="1">
            <a:spLocks noGrp="1"/>
          </p:cNvSpPr>
          <p:nvPr>
            <p:ph type="subTitle" idx="1"/>
          </p:nvPr>
        </p:nvSpPr>
        <p:spPr>
          <a:xfrm flipH="1">
            <a:off x="55856" y="1105816"/>
            <a:ext cx="2801164" cy="11560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Fill out the following steps based on how you want to rec</a:t>
            </a:r>
            <a:r>
              <a:rPr lang="en-US" dirty="0" err="1"/>
              <a:t>ei</a:t>
            </a:r>
            <a:r>
              <a:rPr lang="en" dirty="0"/>
              <a:t>ve your FAFSA </a:t>
            </a:r>
            <a:r>
              <a:rPr lang="en" u="sng" dirty="0"/>
              <a:t>results</a:t>
            </a:r>
          </a:p>
        </p:txBody>
      </p:sp>
      <p:sp>
        <p:nvSpPr>
          <p:cNvPr id="1049" name="Google Shape;1049;p62"/>
          <p:cNvSpPr/>
          <p:nvPr/>
        </p:nvSpPr>
        <p:spPr>
          <a:xfrm>
            <a:off x="4834770" y="2788904"/>
            <a:ext cx="490763" cy="367305"/>
          </a:xfrm>
          <a:custGeom>
            <a:avLst/>
            <a:gdLst/>
            <a:ahLst/>
            <a:cxnLst/>
            <a:rect l="l" t="t" r="r" b="b"/>
            <a:pathLst>
              <a:path w="22209" h="16622" extrusionOk="0">
                <a:moveTo>
                  <a:pt x="9691" y="317"/>
                </a:moveTo>
                <a:cubicBezTo>
                  <a:pt x="13289" y="0"/>
                  <a:pt x="16265" y="1046"/>
                  <a:pt x="18694" y="3760"/>
                </a:cubicBezTo>
                <a:cubicBezTo>
                  <a:pt x="19396" y="4546"/>
                  <a:pt x="20069" y="5345"/>
                  <a:pt x="20691" y="6195"/>
                </a:cubicBezTo>
                <a:cubicBezTo>
                  <a:pt x="21169" y="6845"/>
                  <a:pt x="21614" y="7518"/>
                  <a:pt x="22052" y="8193"/>
                </a:cubicBezTo>
                <a:cubicBezTo>
                  <a:pt x="22209" y="8434"/>
                  <a:pt x="22070" y="8729"/>
                  <a:pt x="21821" y="8826"/>
                </a:cubicBezTo>
                <a:cubicBezTo>
                  <a:pt x="18579" y="10163"/>
                  <a:pt x="15362" y="11550"/>
                  <a:pt x="12101" y="12845"/>
                </a:cubicBezTo>
                <a:cubicBezTo>
                  <a:pt x="10257" y="13579"/>
                  <a:pt x="8400" y="14289"/>
                  <a:pt x="6524" y="14935"/>
                </a:cubicBezTo>
                <a:cubicBezTo>
                  <a:pt x="4860" y="15509"/>
                  <a:pt x="3159" y="16045"/>
                  <a:pt x="1446" y="16450"/>
                </a:cubicBezTo>
                <a:cubicBezTo>
                  <a:pt x="719" y="16622"/>
                  <a:pt x="350" y="14585"/>
                  <a:pt x="279" y="14157"/>
                </a:cubicBezTo>
                <a:cubicBezTo>
                  <a:pt x="0" y="12487"/>
                  <a:pt x="44" y="10640"/>
                  <a:pt x="359" y="8981"/>
                </a:cubicBezTo>
                <a:cubicBezTo>
                  <a:pt x="1312" y="3970"/>
                  <a:pt x="4577" y="897"/>
                  <a:pt x="9691" y="317"/>
                </a:cubicBezTo>
                <a:close/>
                <a:moveTo>
                  <a:pt x="7235" y="1633"/>
                </a:moveTo>
                <a:cubicBezTo>
                  <a:pt x="6139" y="1981"/>
                  <a:pt x="5129" y="2561"/>
                  <a:pt x="4278" y="3335"/>
                </a:cubicBezTo>
                <a:cubicBezTo>
                  <a:pt x="4420" y="3431"/>
                  <a:pt x="4552" y="3540"/>
                  <a:pt x="4676" y="3660"/>
                </a:cubicBezTo>
                <a:cubicBezTo>
                  <a:pt x="5074" y="4054"/>
                  <a:pt x="4468" y="4663"/>
                  <a:pt x="4068" y="4272"/>
                </a:cubicBezTo>
                <a:cubicBezTo>
                  <a:pt x="3947" y="4150"/>
                  <a:pt x="3808" y="4043"/>
                  <a:pt x="3657" y="3959"/>
                </a:cubicBezTo>
                <a:cubicBezTo>
                  <a:pt x="3012" y="4676"/>
                  <a:pt x="2492" y="5500"/>
                  <a:pt x="2092" y="6376"/>
                </a:cubicBezTo>
                <a:lnTo>
                  <a:pt x="2151" y="6403"/>
                </a:lnTo>
                <a:cubicBezTo>
                  <a:pt x="2431" y="6506"/>
                  <a:pt x="2869" y="6711"/>
                  <a:pt x="2708" y="7094"/>
                </a:cubicBezTo>
                <a:cubicBezTo>
                  <a:pt x="2704" y="7101"/>
                  <a:pt x="2702" y="7107"/>
                  <a:pt x="2698" y="7115"/>
                </a:cubicBezTo>
                <a:cubicBezTo>
                  <a:pt x="2578" y="7317"/>
                  <a:pt x="2352" y="7365"/>
                  <a:pt x="2136" y="7312"/>
                </a:cubicBezTo>
                <a:cubicBezTo>
                  <a:pt x="2006" y="7279"/>
                  <a:pt x="1886" y="7224"/>
                  <a:pt x="1767" y="7172"/>
                </a:cubicBezTo>
                <a:cubicBezTo>
                  <a:pt x="1499" y="7920"/>
                  <a:pt x="1304" y="8694"/>
                  <a:pt x="1191" y="9479"/>
                </a:cubicBezTo>
                <a:cubicBezTo>
                  <a:pt x="1381" y="9440"/>
                  <a:pt x="1576" y="9417"/>
                  <a:pt x="1771" y="9410"/>
                </a:cubicBezTo>
                <a:cubicBezTo>
                  <a:pt x="2333" y="9398"/>
                  <a:pt x="2339" y="10259"/>
                  <a:pt x="1780" y="10272"/>
                </a:cubicBezTo>
                <a:cubicBezTo>
                  <a:pt x="1549" y="10278"/>
                  <a:pt x="1319" y="10328"/>
                  <a:pt x="1092" y="10376"/>
                </a:cubicBezTo>
                <a:cubicBezTo>
                  <a:pt x="1040" y="11112"/>
                  <a:pt x="1050" y="11850"/>
                  <a:pt x="1128" y="12581"/>
                </a:cubicBezTo>
                <a:cubicBezTo>
                  <a:pt x="1210" y="12529"/>
                  <a:pt x="1293" y="12476"/>
                  <a:pt x="1379" y="12432"/>
                </a:cubicBezTo>
                <a:cubicBezTo>
                  <a:pt x="1522" y="12355"/>
                  <a:pt x="1696" y="12365"/>
                  <a:pt x="1828" y="12460"/>
                </a:cubicBezTo>
                <a:cubicBezTo>
                  <a:pt x="2088" y="12644"/>
                  <a:pt x="2096" y="13030"/>
                  <a:pt x="1801" y="13185"/>
                </a:cubicBezTo>
                <a:cubicBezTo>
                  <a:pt x="1612" y="13283"/>
                  <a:pt x="1438" y="13409"/>
                  <a:pt x="1266" y="13533"/>
                </a:cubicBezTo>
                <a:cubicBezTo>
                  <a:pt x="1373" y="14113"/>
                  <a:pt x="1522" y="14683"/>
                  <a:pt x="1715" y="15241"/>
                </a:cubicBezTo>
                <a:cubicBezTo>
                  <a:pt x="2813" y="14886"/>
                  <a:pt x="3907" y="14503"/>
                  <a:pt x="4997" y="14130"/>
                </a:cubicBezTo>
                <a:cubicBezTo>
                  <a:pt x="7132" y="13398"/>
                  <a:pt x="9261" y="12657"/>
                  <a:pt x="11386" y="11898"/>
                </a:cubicBezTo>
                <a:cubicBezTo>
                  <a:pt x="13555" y="11125"/>
                  <a:pt x="15731" y="10339"/>
                  <a:pt x="17873" y="9490"/>
                </a:cubicBezTo>
                <a:cubicBezTo>
                  <a:pt x="18250" y="9341"/>
                  <a:pt x="20656" y="8388"/>
                  <a:pt x="20983" y="8071"/>
                </a:cubicBezTo>
                <a:cubicBezTo>
                  <a:pt x="20924" y="7950"/>
                  <a:pt x="20673" y="7641"/>
                  <a:pt x="20618" y="7572"/>
                </a:cubicBezTo>
                <a:cubicBezTo>
                  <a:pt x="20300" y="7172"/>
                  <a:pt x="19989" y="6772"/>
                  <a:pt x="19694" y="6355"/>
                </a:cubicBezTo>
                <a:cubicBezTo>
                  <a:pt x="19530" y="6483"/>
                  <a:pt x="19359" y="6596"/>
                  <a:pt x="19176" y="6692"/>
                </a:cubicBezTo>
                <a:cubicBezTo>
                  <a:pt x="19032" y="6772"/>
                  <a:pt x="18853" y="6757"/>
                  <a:pt x="18721" y="6659"/>
                </a:cubicBezTo>
                <a:cubicBezTo>
                  <a:pt x="18468" y="6472"/>
                  <a:pt x="18464" y="6093"/>
                  <a:pt x="18757" y="5940"/>
                </a:cubicBezTo>
                <a:cubicBezTo>
                  <a:pt x="18908" y="5860"/>
                  <a:pt x="19053" y="5766"/>
                  <a:pt x="19189" y="5659"/>
                </a:cubicBezTo>
                <a:cubicBezTo>
                  <a:pt x="18721" y="5085"/>
                  <a:pt x="18239" y="4525"/>
                  <a:pt x="17736" y="3980"/>
                </a:cubicBezTo>
                <a:cubicBezTo>
                  <a:pt x="17674" y="4039"/>
                  <a:pt x="17613" y="4102"/>
                  <a:pt x="17552" y="4165"/>
                </a:cubicBezTo>
                <a:cubicBezTo>
                  <a:pt x="17546" y="4171"/>
                  <a:pt x="17539" y="4177"/>
                  <a:pt x="17533" y="4181"/>
                </a:cubicBezTo>
                <a:cubicBezTo>
                  <a:pt x="16974" y="4617"/>
                  <a:pt x="16370" y="4003"/>
                  <a:pt x="16938" y="3557"/>
                </a:cubicBezTo>
                <a:cubicBezTo>
                  <a:pt x="17003" y="3484"/>
                  <a:pt x="17062" y="3406"/>
                  <a:pt x="17114" y="3326"/>
                </a:cubicBezTo>
                <a:cubicBezTo>
                  <a:pt x="16391" y="2622"/>
                  <a:pt x="15519" y="2113"/>
                  <a:pt x="14576" y="1767"/>
                </a:cubicBezTo>
                <a:cubicBezTo>
                  <a:pt x="14576" y="1861"/>
                  <a:pt x="14572" y="1956"/>
                  <a:pt x="14572" y="2048"/>
                </a:cubicBezTo>
                <a:cubicBezTo>
                  <a:pt x="14572" y="2610"/>
                  <a:pt x="13711" y="2610"/>
                  <a:pt x="13711" y="2048"/>
                </a:cubicBezTo>
                <a:cubicBezTo>
                  <a:pt x="13711" y="1868"/>
                  <a:pt x="13723" y="1681"/>
                  <a:pt x="13713" y="1499"/>
                </a:cubicBezTo>
                <a:cubicBezTo>
                  <a:pt x="12923" y="1298"/>
                  <a:pt x="12112" y="1180"/>
                  <a:pt x="11294" y="1153"/>
                </a:cubicBezTo>
                <a:cubicBezTo>
                  <a:pt x="11311" y="1208"/>
                  <a:pt x="11328" y="1262"/>
                  <a:pt x="11342" y="1319"/>
                </a:cubicBezTo>
                <a:cubicBezTo>
                  <a:pt x="11485" y="1864"/>
                  <a:pt x="10653" y="2086"/>
                  <a:pt x="10510" y="1543"/>
                </a:cubicBezTo>
                <a:cubicBezTo>
                  <a:pt x="10475" y="1413"/>
                  <a:pt x="10433" y="1287"/>
                  <a:pt x="10383" y="1161"/>
                </a:cubicBezTo>
                <a:cubicBezTo>
                  <a:pt x="10380" y="1157"/>
                  <a:pt x="10378" y="1153"/>
                  <a:pt x="10378" y="1149"/>
                </a:cubicBezTo>
                <a:cubicBezTo>
                  <a:pt x="9704" y="1170"/>
                  <a:pt x="9031" y="1239"/>
                  <a:pt x="8364" y="1356"/>
                </a:cubicBezTo>
                <a:cubicBezTo>
                  <a:pt x="8325" y="1363"/>
                  <a:pt x="8285" y="1371"/>
                  <a:pt x="8245" y="1379"/>
                </a:cubicBezTo>
                <a:cubicBezTo>
                  <a:pt x="8312" y="1514"/>
                  <a:pt x="8373" y="1652"/>
                  <a:pt x="8427" y="1792"/>
                </a:cubicBezTo>
                <a:cubicBezTo>
                  <a:pt x="8519" y="2019"/>
                  <a:pt x="8360" y="2279"/>
                  <a:pt x="8134" y="2341"/>
                </a:cubicBezTo>
                <a:cubicBezTo>
                  <a:pt x="7813" y="2429"/>
                  <a:pt x="7434" y="1943"/>
                  <a:pt x="7235" y="1635"/>
                </a:cubicBezTo>
                <a:close/>
                <a:moveTo>
                  <a:pt x="11131" y="8545"/>
                </a:moveTo>
                <a:lnTo>
                  <a:pt x="11135" y="8549"/>
                </a:lnTo>
                <a:cubicBezTo>
                  <a:pt x="11659" y="9144"/>
                  <a:pt x="13629" y="8411"/>
                  <a:pt x="14230" y="8188"/>
                </a:cubicBezTo>
                <a:cubicBezTo>
                  <a:pt x="14794" y="7979"/>
                  <a:pt x="15356" y="7742"/>
                  <a:pt x="15898" y="7484"/>
                </a:cubicBezTo>
                <a:cubicBezTo>
                  <a:pt x="16160" y="7363"/>
                  <a:pt x="16636" y="7145"/>
                  <a:pt x="16856" y="6960"/>
                </a:cubicBezTo>
                <a:cubicBezTo>
                  <a:pt x="16860" y="6958"/>
                  <a:pt x="16863" y="6956"/>
                  <a:pt x="16867" y="6952"/>
                </a:cubicBezTo>
                <a:cubicBezTo>
                  <a:pt x="17018" y="6803"/>
                  <a:pt x="17122" y="6623"/>
                  <a:pt x="17143" y="6409"/>
                </a:cubicBezTo>
                <a:cubicBezTo>
                  <a:pt x="17227" y="5560"/>
                  <a:pt x="15882" y="4699"/>
                  <a:pt x="15261" y="4320"/>
                </a:cubicBezTo>
                <a:cubicBezTo>
                  <a:pt x="14618" y="3926"/>
                  <a:pt x="13952" y="3593"/>
                  <a:pt x="13277" y="3255"/>
                </a:cubicBezTo>
                <a:cubicBezTo>
                  <a:pt x="12411" y="2823"/>
                  <a:pt x="9848" y="1788"/>
                  <a:pt x="9062" y="2593"/>
                </a:cubicBezTo>
                <a:cubicBezTo>
                  <a:pt x="8878" y="2779"/>
                  <a:pt x="8817" y="3031"/>
                  <a:pt x="8828" y="3289"/>
                </a:cubicBezTo>
                <a:cubicBezTo>
                  <a:pt x="8848" y="3848"/>
                  <a:pt x="10726" y="8050"/>
                  <a:pt x="11131" y="8545"/>
                </a:cubicBezTo>
                <a:close/>
                <a:moveTo>
                  <a:pt x="3903" y="11399"/>
                </a:moveTo>
                <a:cubicBezTo>
                  <a:pt x="3986" y="11598"/>
                  <a:pt x="4257" y="11479"/>
                  <a:pt x="4395" y="11435"/>
                </a:cubicBezTo>
                <a:cubicBezTo>
                  <a:pt x="4628" y="11363"/>
                  <a:pt x="4858" y="11284"/>
                  <a:pt x="5087" y="11204"/>
                </a:cubicBezTo>
                <a:cubicBezTo>
                  <a:pt x="5778" y="10961"/>
                  <a:pt x="6466" y="10710"/>
                  <a:pt x="7153" y="10452"/>
                </a:cubicBezTo>
                <a:cubicBezTo>
                  <a:pt x="7767" y="10221"/>
                  <a:pt x="8383" y="9987"/>
                  <a:pt x="8991" y="9739"/>
                </a:cubicBezTo>
                <a:cubicBezTo>
                  <a:pt x="9219" y="9647"/>
                  <a:pt x="9446" y="9555"/>
                  <a:pt x="9670" y="9454"/>
                </a:cubicBezTo>
                <a:cubicBezTo>
                  <a:pt x="9802" y="9398"/>
                  <a:pt x="9955" y="9331"/>
                  <a:pt x="10079" y="9255"/>
                </a:cubicBezTo>
                <a:cubicBezTo>
                  <a:pt x="10789" y="8815"/>
                  <a:pt x="10563" y="8174"/>
                  <a:pt x="10290" y="7545"/>
                </a:cubicBezTo>
                <a:cubicBezTo>
                  <a:pt x="9695" y="6170"/>
                  <a:pt x="9039" y="4816"/>
                  <a:pt x="8561" y="3396"/>
                </a:cubicBezTo>
                <a:cubicBezTo>
                  <a:pt x="8478" y="3150"/>
                  <a:pt x="8331" y="2930"/>
                  <a:pt x="8079" y="2838"/>
                </a:cubicBezTo>
                <a:cubicBezTo>
                  <a:pt x="7514" y="2639"/>
                  <a:pt x="6770" y="3238"/>
                  <a:pt x="6380" y="3588"/>
                </a:cubicBezTo>
                <a:cubicBezTo>
                  <a:pt x="6065" y="3871"/>
                  <a:pt x="5770" y="4177"/>
                  <a:pt x="5495" y="4500"/>
                </a:cubicBezTo>
                <a:cubicBezTo>
                  <a:pt x="4885" y="5213"/>
                  <a:pt x="4450" y="6141"/>
                  <a:pt x="4160" y="7030"/>
                </a:cubicBezTo>
                <a:cubicBezTo>
                  <a:pt x="3777" y="8205"/>
                  <a:pt x="3410" y="10215"/>
                  <a:pt x="3903" y="11399"/>
                </a:cubicBezTo>
                <a:close/>
                <a:moveTo>
                  <a:pt x="15926" y="6164"/>
                </a:moveTo>
                <a:cubicBezTo>
                  <a:pt x="15670" y="5902"/>
                  <a:pt x="15182" y="5548"/>
                  <a:pt x="15006" y="5422"/>
                </a:cubicBezTo>
                <a:cubicBezTo>
                  <a:pt x="14314" y="4934"/>
                  <a:pt x="13591" y="4494"/>
                  <a:pt x="12841" y="4102"/>
                </a:cubicBezTo>
                <a:cubicBezTo>
                  <a:pt x="12160" y="3748"/>
                  <a:pt x="11416" y="3406"/>
                  <a:pt x="10678" y="3194"/>
                </a:cubicBezTo>
                <a:cubicBezTo>
                  <a:pt x="10548" y="3157"/>
                  <a:pt x="10112" y="3043"/>
                  <a:pt x="10007" y="3188"/>
                </a:cubicBezTo>
                <a:cubicBezTo>
                  <a:pt x="9945" y="3274"/>
                  <a:pt x="9976" y="3461"/>
                  <a:pt x="9997" y="3555"/>
                </a:cubicBezTo>
                <a:cubicBezTo>
                  <a:pt x="10146" y="4209"/>
                  <a:pt x="10343" y="4848"/>
                  <a:pt x="10588" y="5472"/>
                </a:cubicBezTo>
                <a:cubicBezTo>
                  <a:pt x="10804" y="6015"/>
                  <a:pt x="11523" y="7709"/>
                  <a:pt x="12294" y="7585"/>
                </a:cubicBezTo>
                <a:cubicBezTo>
                  <a:pt x="12841" y="7499"/>
                  <a:pt x="13421" y="7266"/>
                  <a:pt x="13931" y="7048"/>
                </a:cubicBezTo>
                <a:cubicBezTo>
                  <a:pt x="14350" y="6866"/>
                  <a:pt x="14763" y="6669"/>
                  <a:pt x="15178" y="6478"/>
                </a:cubicBezTo>
                <a:cubicBezTo>
                  <a:pt x="15412" y="6371"/>
                  <a:pt x="15670" y="6252"/>
                  <a:pt x="15926" y="6162"/>
                </a:cubicBezTo>
                <a:close/>
                <a:moveTo>
                  <a:pt x="7570" y="3930"/>
                </a:moveTo>
                <a:cubicBezTo>
                  <a:pt x="6545" y="4538"/>
                  <a:pt x="5705" y="5347"/>
                  <a:pt x="5177" y="6432"/>
                </a:cubicBezTo>
                <a:cubicBezTo>
                  <a:pt x="4592" y="7639"/>
                  <a:pt x="4489" y="9004"/>
                  <a:pt x="4623" y="10324"/>
                </a:cubicBezTo>
                <a:cubicBezTo>
                  <a:pt x="6223" y="9926"/>
                  <a:pt x="7918" y="9333"/>
                  <a:pt x="9402" y="8639"/>
                </a:cubicBezTo>
                <a:cubicBezTo>
                  <a:pt x="9502" y="8593"/>
                  <a:pt x="9607" y="8522"/>
                  <a:pt x="9636" y="8406"/>
                </a:cubicBezTo>
                <a:cubicBezTo>
                  <a:pt x="9704" y="8157"/>
                  <a:pt x="9402" y="7652"/>
                  <a:pt x="9295" y="7421"/>
                </a:cubicBezTo>
                <a:cubicBezTo>
                  <a:pt x="9136" y="7076"/>
                  <a:pt x="8981" y="6730"/>
                  <a:pt x="8821" y="6384"/>
                </a:cubicBezTo>
                <a:cubicBezTo>
                  <a:pt x="8446" y="5569"/>
                  <a:pt x="8048" y="4699"/>
                  <a:pt x="7570" y="39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close-up of a phone screen&#10;&#10;Description automatically generated">
            <a:extLst>
              <a:ext uri="{FF2B5EF4-FFF2-40B4-BE49-F238E27FC236}">
                <a16:creationId xmlns:a16="http://schemas.microsoft.com/office/drawing/2014/main" id="{5BB11772-F83A-B4F2-E9D1-ADAC82D86BCB}"/>
              </a:ext>
            </a:extLst>
          </p:cNvPr>
          <p:cNvPicPr>
            <a:picLocks noChangeAspect="1"/>
          </p:cNvPicPr>
          <p:nvPr/>
        </p:nvPicPr>
        <p:blipFill rotWithShape="1">
          <a:blip r:embed="rId3"/>
          <a:srcRect t="5153" r="3144" b="3361"/>
          <a:stretch/>
        </p:blipFill>
        <p:spPr>
          <a:xfrm>
            <a:off x="844034" y="1950420"/>
            <a:ext cx="2676601" cy="3001113"/>
          </a:xfrm>
          <a:prstGeom prst="rect">
            <a:avLst/>
          </a:prstGeom>
        </p:spPr>
      </p:pic>
      <p:pic>
        <p:nvPicPr>
          <p:cNvPr id="11" name="Picture 10" descr="A screenshot of a computer screen&#10;&#10;Description automatically generated">
            <a:extLst>
              <a:ext uri="{FF2B5EF4-FFF2-40B4-BE49-F238E27FC236}">
                <a16:creationId xmlns:a16="http://schemas.microsoft.com/office/drawing/2014/main" id="{BBAD2AE8-E7F0-584D-B5AD-025FC07593B7}"/>
              </a:ext>
            </a:extLst>
          </p:cNvPr>
          <p:cNvPicPr>
            <a:picLocks noChangeAspect="1"/>
          </p:cNvPicPr>
          <p:nvPr/>
        </p:nvPicPr>
        <p:blipFill rotWithShape="1">
          <a:blip r:embed="rId4"/>
          <a:srcRect t="5039" b="41652"/>
          <a:stretch/>
        </p:blipFill>
        <p:spPr>
          <a:xfrm>
            <a:off x="5485289" y="1909788"/>
            <a:ext cx="2936134" cy="3041745"/>
          </a:xfrm>
          <a:prstGeom prst="rect">
            <a:avLst/>
          </a:prstGeom>
        </p:spPr>
      </p:pic>
      <p:sp>
        <p:nvSpPr>
          <p:cNvPr id="12" name="Google Shape;1044;p62">
            <a:extLst>
              <a:ext uri="{FF2B5EF4-FFF2-40B4-BE49-F238E27FC236}">
                <a16:creationId xmlns:a16="http://schemas.microsoft.com/office/drawing/2014/main" id="{FCA7D4ED-D3AB-9EF2-6663-031EA6DB6966}"/>
              </a:ext>
            </a:extLst>
          </p:cNvPr>
          <p:cNvSpPr txBox="1">
            <a:spLocks/>
          </p:cNvSpPr>
          <p:nvPr/>
        </p:nvSpPr>
        <p:spPr>
          <a:xfrm flipH="1">
            <a:off x="2936898" y="1105816"/>
            <a:ext cx="3076415" cy="10365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0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0" indent="0"/>
            <a:r>
              <a:rPr lang="en" dirty="0"/>
              <a:t>Choose where you’d like to rec</a:t>
            </a:r>
            <a:r>
              <a:rPr lang="en-US" dirty="0" err="1"/>
              <a:t>ei</a:t>
            </a:r>
            <a:r>
              <a:rPr lang="en" dirty="0"/>
              <a:t>ve </a:t>
            </a:r>
            <a:r>
              <a:rPr lang="en" b="1" dirty="0"/>
              <a:t>online </a:t>
            </a:r>
            <a:r>
              <a:rPr lang="en" dirty="0"/>
              <a:t>info and guidance for FAFSA </a:t>
            </a:r>
            <a:r>
              <a:rPr lang="en" u="sng" dirty="0"/>
              <a:t>programs</a:t>
            </a:r>
          </a:p>
        </p:txBody>
      </p:sp>
      <p:sp>
        <p:nvSpPr>
          <p:cNvPr id="13" name="Google Shape;1044;p62">
            <a:extLst>
              <a:ext uri="{FF2B5EF4-FFF2-40B4-BE49-F238E27FC236}">
                <a16:creationId xmlns:a16="http://schemas.microsoft.com/office/drawing/2014/main" id="{06FC8BAF-AD2B-C6AA-2CBC-D3D1EE042289}"/>
              </a:ext>
            </a:extLst>
          </p:cNvPr>
          <p:cNvSpPr txBox="1">
            <a:spLocks/>
          </p:cNvSpPr>
          <p:nvPr/>
        </p:nvSpPr>
        <p:spPr>
          <a:xfrm flipH="1">
            <a:off x="6173069" y="1105801"/>
            <a:ext cx="2676600" cy="11560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0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0" indent="0"/>
            <a:r>
              <a:rPr lang="en" dirty="0"/>
              <a:t>Choose what language you’d like to fill out and rec</a:t>
            </a:r>
            <a:r>
              <a:rPr lang="en-US" dirty="0" err="1"/>
              <a:t>ei</a:t>
            </a:r>
            <a:r>
              <a:rPr lang="en" dirty="0"/>
              <a:t>ve your FAFSA results 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21"/>
        <p:cNvGrpSpPr/>
        <p:nvPr/>
      </p:nvGrpSpPr>
      <p:grpSpPr>
        <a:xfrm>
          <a:off x="0" y="0"/>
          <a:ext cx="0" cy="0"/>
          <a:chOff x="0" y="0"/>
          <a:chExt cx="0" cy="0"/>
        </a:xfrm>
      </p:grpSpPr>
      <p:sp>
        <p:nvSpPr>
          <p:cNvPr id="3822" name="Google Shape;3822;p110"/>
          <p:cNvSpPr/>
          <p:nvPr/>
        </p:nvSpPr>
        <p:spPr>
          <a:xfrm rot="10800000">
            <a:off x="1262084" y="1151097"/>
            <a:ext cx="978543" cy="4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3" name="Google Shape;3823;p110"/>
          <p:cNvGrpSpPr/>
          <p:nvPr/>
        </p:nvGrpSpPr>
        <p:grpSpPr>
          <a:xfrm rot="2035751">
            <a:off x="1926167" y="1044368"/>
            <a:ext cx="268433" cy="285029"/>
            <a:chOff x="4730866" y="656100"/>
            <a:chExt cx="272916" cy="289789"/>
          </a:xfrm>
        </p:grpSpPr>
        <p:sp>
          <p:nvSpPr>
            <p:cNvPr id="3824" name="Google Shape;3824;p110"/>
            <p:cNvSpPr/>
            <p:nvPr/>
          </p:nvSpPr>
          <p:spPr>
            <a:xfrm>
              <a:off x="4950032" y="6561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10"/>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26" name="Google Shape;3826;p110"/>
          <p:cNvSpPr txBox="1">
            <a:spLocks noGrp="1"/>
          </p:cNvSpPr>
          <p:nvPr>
            <p:ph type="ctrTitle"/>
          </p:nvPr>
        </p:nvSpPr>
        <p:spPr>
          <a:xfrm flipH="1">
            <a:off x="5323925" y="2522575"/>
            <a:ext cx="28209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t>Step 05</a:t>
            </a:r>
            <a:endParaRPr sz="4800" dirty="0"/>
          </a:p>
        </p:txBody>
      </p:sp>
      <p:sp>
        <p:nvSpPr>
          <p:cNvPr id="3827" name="Google Shape;3827;p110"/>
          <p:cNvSpPr txBox="1">
            <a:spLocks noGrp="1"/>
          </p:cNvSpPr>
          <p:nvPr>
            <p:ph type="subTitle" idx="1"/>
          </p:nvPr>
        </p:nvSpPr>
        <p:spPr>
          <a:xfrm flipH="1">
            <a:off x="5323900" y="2984025"/>
            <a:ext cx="2820900" cy="110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Fill out 4 challenge questions and answers to secure the safety of your account</a:t>
            </a:r>
            <a:endParaRPr dirty="0"/>
          </a:p>
        </p:txBody>
      </p:sp>
      <p:grpSp>
        <p:nvGrpSpPr>
          <p:cNvPr id="3829" name="Google Shape;3829;p110"/>
          <p:cNvGrpSpPr/>
          <p:nvPr/>
        </p:nvGrpSpPr>
        <p:grpSpPr>
          <a:xfrm>
            <a:off x="966800" y="1493149"/>
            <a:ext cx="3902623" cy="2517722"/>
            <a:chOff x="814400" y="1493149"/>
            <a:chExt cx="3902623" cy="2517722"/>
          </a:xfrm>
        </p:grpSpPr>
        <p:grpSp>
          <p:nvGrpSpPr>
            <p:cNvPr id="3830" name="Google Shape;3830;p110"/>
            <p:cNvGrpSpPr/>
            <p:nvPr/>
          </p:nvGrpSpPr>
          <p:grpSpPr>
            <a:xfrm>
              <a:off x="814400" y="1493149"/>
              <a:ext cx="3902623" cy="2517722"/>
              <a:chOff x="3093675" y="852300"/>
              <a:chExt cx="1062025" cy="997750"/>
            </a:xfrm>
          </p:grpSpPr>
          <p:sp>
            <p:nvSpPr>
              <p:cNvPr id="3831" name="Google Shape;3831;p110"/>
              <p:cNvSpPr/>
              <p:nvPr/>
            </p:nvSpPr>
            <p:spPr>
              <a:xfrm>
                <a:off x="3093675" y="852300"/>
                <a:ext cx="1062025" cy="997750"/>
              </a:xfrm>
              <a:custGeom>
                <a:avLst/>
                <a:gdLst/>
                <a:ahLst/>
                <a:cxnLst/>
                <a:rect l="l" t="t" r="r" b="b"/>
                <a:pathLst>
                  <a:path w="42481" h="39910" extrusionOk="0">
                    <a:moveTo>
                      <a:pt x="14456" y="980"/>
                    </a:moveTo>
                    <a:cubicBezTo>
                      <a:pt x="13618" y="1078"/>
                      <a:pt x="12764" y="1128"/>
                      <a:pt x="11926" y="1128"/>
                    </a:cubicBezTo>
                    <a:cubicBezTo>
                      <a:pt x="11507" y="1128"/>
                      <a:pt x="11092" y="1115"/>
                      <a:pt x="10685" y="1091"/>
                    </a:cubicBezTo>
                    <a:cubicBezTo>
                      <a:pt x="11905" y="1054"/>
                      <a:pt x="13199" y="980"/>
                      <a:pt x="14456" y="980"/>
                    </a:cubicBezTo>
                    <a:close/>
                    <a:moveTo>
                      <a:pt x="41215" y="335"/>
                    </a:moveTo>
                    <a:cubicBezTo>
                      <a:pt x="41187" y="1446"/>
                      <a:pt x="41189" y="2506"/>
                      <a:pt x="41219" y="3621"/>
                    </a:cubicBezTo>
                    <a:lnTo>
                      <a:pt x="41219" y="3621"/>
                    </a:lnTo>
                    <a:cubicBezTo>
                      <a:pt x="41210" y="3440"/>
                      <a:pt x="41186" y="3251"/>
                      <a:pt x="41186" y="3013"/>
                    </a:cubicBezTo>
                    <a:cubicBezTo>
                      <a:pt x="41075" y="2126"/>
                      <a:pt x="40964" y="1276"/>
                      <a:pt x="40964" y="388"/>
                    </a:cubicBezTo>
                    <a:lnTo>
                      <a:pt x="41112" y="388"/>
                    </a:lnTo>
                    <a:cubicBezTo>
                      <a:pt x="41162" y="388"/>
                      <a:pt x="41196" y="367"/>
                      <a:pt x="41215" y="335"/>
                    </a:cubicBezTo>
                    <a:close/>
                    <a:moveTo>
                      <a:pt x="629" y="1867"/>
                    </a:moveTo>
                    <a:cubicBezTo>
                      <a:pt x="555" y="2052"/>
                      <a:pt x="444" y="2274"/>
                      <a:pt x="407" y="2533"/>
                    </a:cubicBezTo>
                    <a:cubicBezTo>
                      <a:pt x="223" y="3087"/>
                      <a:pt x="223" y="3642"/>
                      <a:pt x="149" y="4196"/>
                    </a:cubicBezTo>
                    <a:cubicBezTo>
                      <a:pt x="149" y="4788"/>
                      <a:pt x="75" y="5342"/>
                      <a:pt x="75" y="5934"/>
                    </a:cubicBezTo>
                    <a:lnTo>
                      <a:pt x="75" y="3827"/>
                    </a:lnTo>
                    <a:lnTo>
                      <a:pt x="75" y="2754"/>
                    </a:lnTo>
                    <a:lnTo>
                      <a:pt x="75" y="2200"/>
                    </a:lnTo>
                    <a:lnTo>
                      <a:pt x="75" y="2015"/>
                    </a:lnTo>
                    <a:lnTo>
                      <a:pt x="149" y="2015"/>
                    </a:lnTo>
                    <a:cubicBezTo>
                      <a:pt x="333" y="1978"/>
                      <a:pt x="518" y="1904"/>
                      <a:pt x="629" y="1867"/>
                    </a:cubicBezTo>
                    <a:close/>
                    <a:moveTo>
                      <a:pt x="333" y="11701"/>
                    </a:moveTo>
                    <a:lnTo>
                      <a:pt x="333" y="11701"/>
                    </a:lnTo>
                    <a:cubicBezTo>
                      <a:pt x="370" y="11997"/>
                      <a:pt x="407" y="12256"/>
                      <a:pt x="407" y="12552"/>
                    </a:cubicBezTo>
                    <a:cubicBezTo>
                      <a:pt x="777" y="15103"/>
                      <a:pt x="1073" y="17691"/>
                      <a:pt x="1073" y="20205"/>
                    </a:cubicBezTo>
                    <a:cubicBezTo>
                      <a:pt x="1110" y="21462"/>
                      <a:pt x="1073" y="22719"/>
                      <a:pt x="999" y="23976"/>
                    </a:cubicBezTo>
                    <a:cubicBezTo>
                      <a:pt x="888" y="21499"/>
                      <a:pt x="740" y="19021"/>
                      <a:pt x="592" y="16581"/>
                    </a:cubicBezTo>
                    <a:lnTo>
                      <a:pt x="333" y="11701"/>
                    </a:lnTo>
                    <a:close/>
                    <a:moveTo>
                      <a:pt x="1332" y="23791"/>
                    </a:moveTo>
                    <a:cubicBezTo>
                      <a:pt x="1332" y="24049"/>
                      <a:pt x="1332" y="24345"/>
                      <a:pt x="1369" y="24604"/>
                    </a:cubicBezTo>
                    <a:lnTo>
                      <a:pt x="1369" y="26009"/>
                    </a:lnTo>
                    <a:cubicBezTo>
                      <a:pt x="1369" y="25491"/>
                      <a:pt x="1332" y="24937"/>
                      <a:pt x="1332" y="24419"/>
                    </a:cubicBezTo>
                    <a:lnTo>
                      <a:pt x="1332" y="23791"/>
                    </a:lnTo>
                    <a:close/>
                    <a:moveTo>
                      <a:pt x="41741" y="31407"/>
                    </a:moveTo>
                    <a:cubicBezTo>
                      <a:pt x="41778" y="31444"/>
                      <a:pt x="41741" y="31481"/>
                      <a:pt x="41741" y="31555"/>
                    </a:cubicBezTo>
                    <a:cubicBezTo>
                      <a:pt x="41667" y="31481"/>
                      <a:pt x="41667" y="31481"/>
                      <a:pt x="41630" y="31481"/>
                    </a:cubicBezTo>
                    <a:lnTo>
                      <a:pt x="41297" y="31481"/>
                    </a:lnTo>
                    <a:cubicBezTo>
                      <a:pt x="41445" y="31481"/>
                      <a:pt x="41593" y="31444"/>
                      <a:pt x="41667" y="31407"/>
                    </a:cubicBezTo>
                    <a:close/>
                    <a:moveTo>
                      <a:pt x="40705" y="425"/>
                    </a:moveTo>
                    <a:cubicBezTo>
                      <a:pt x="40668" y="1349"/>
                      <a:pt x="40742" y="2274"/>
                      <a:pt x="40853" y="3198"/>
                    </a:cubicBezTo>
                    <a:cubicBezTo>
                      <a:pt x="40927" y="4307"/>
                      <a:pt x="41038" y="5416"/>
                      <a:pt x="41038" y="6525"/>
                    </a:cubicBezTo>
                    <a:cubicBezTo>
                      <a:pt x="41075" y="9113"/>
                      <a:pt x="41260" y="11664"/>
                      <a:pt x="41371" y="14252"/>
                    </a:cubicBezTo>
                    <a:cubicBezTo>
                      <a:pt x="41445" y="16840"/>
                      <a:pt x="41630" y="19428"/>
                      <a:pt x="41741" y="22016"/>
                    </a:cubicBezTo>
                    <a:cubicBezTo>
                      <a:pt x="41778" y="23088"/>
                      <a:pt x="41778" y="24086"/>
                      <a:pt x="41815" y="25159"/>
                    </a:cubicBezTo>
                    <a:cubicBezTo>
                      <a:pt x="41778" y="27118"/>
                      <a:pt x="41630" y="29041"/>
                      <a:pt x="41630" y="31000"/>
                    </a:cubicBezTo>
                    <a:lnTo>
                      <a:pt x="41630" y="31111"/>
                    </a:lnTo>
                    <a:cubicBezTo>
                      <a:pt x="41181" y="31249"/>
                      <a:pt x="40699" y="31282"/>
                      <a:pt x="40208" y="31282"/>
                    </a:cubicBezTo>
                    <a:cubicBezTo>
                      <a:pt x="39752" y="31282"/>
                      <a:pt x="39288" y="31254"/>
                      <a:pt x="38833" y="31254"/>
                    </a:cubicBezTo>
                    <a:cubicBezTo>
                      <a:pt x="38729" y="31254"/>
                      <a:pt x="38626" y="31255"/>
                      <a:pt x="38524" y="31259"/>
                    </a:cubicBezTo>
                    <a:cubicBezTo>
                      <a:pt x="37748" y="31296"/>
                      <a:pt x="36934" y="31407"/>
                      <a:pt x="36121" y="31444"/>
                    </a:cubicBezTo>
                    <a:cubicBezTo>
                      <a:pt x="33644" y="31444"/>
                      <a:pt x="31093" y="31444"/>
                      <a:pt x="28616" y="31407"/>
                    </a:cubicBezTo>
                    <a:lnTo>
                      <a:pt x="29725" y="31259"/>
                    </a:lnTo>
                    <a:cubicBezTo>
                      <a:pt x="29762" y="31259"/>
                      <a:pt x="29762" y="31185"/>
                      <a:pt x="29725" y="31185"/>
                    </a:cubicBezTo>
                    <a:cubicBezTo>
                      <a:pt x="28875" y="31222"/>
                      <a:pt x="28098" y="31296"/>
                      <a:pt x="27248" y="31370"/>
                    </a:cubicBezTo>
                    <a:lnTo>
                      <a:pt x="26028" y="31370"/>
                    </a:lnTo>
                    <a:cubicBezTo>
                      <a:pt x="20778" y="31259"/>
                      <a:pt x="15565" y="31074"/>
                      <a:pt x="10353" y="31074"/>
                    </a:cubicBezTo>
                    <a:cubicBezTo>
                      <a:pt x="8763" y="31074"/>
                      <a:pt x="7173" y="31074"/>
                      <a:pt x="5583" y="31296"/>
                    </a:cubicBezTo>
                    <a:cubicBezTo>
                      <a:pt x="4141" y="31481"/>
                      <a:pt x="2810" y="31961"/>
                      <a:pt x="1369" y="32035"/>
                    </a:cubicBezTo>
                    <a:lnTo>
                      <a:pt x="1369" y="31850"/>
                    </a:lnTo>
                    <a:cubicBezTo>
                      <a:pt x="1400" y="31871"/>
                      <a:pt x="1428" y="31880"/>
                      <a:pt x="1452" y="31880"/>
                    </a:cubicBezTo>
                    <a:cubicBezTo>
                      <a:pt x="1515" y="31880"/>
                      <a:pt x="1553" y="31819"/>
                      <a:pt x="1553" y="31739"/>
                    </a:cubicBezTo>
                    <a:cubicBezTo>
                      <a:pt x="1480" y="31000"/>
                      <a:pt x="1443" y="30187"/>
                      <a:pt x="1369" y="29447"/>
                    </a:cubicBezTo>
                    <a:cubicBezTo>
                      <a:pt x="1553" y="28042"/>
                      <a:pt x="1517" y="26600"/>
                      <a:pt x="1480" y="25196"/>
                    </a:cubicBezTo>
                    <a:cubicBezTo>
                      <a:pt x="1443" y="23865"/>
                      <a:pt x="1369" y="22571"/>
                      <a:pt x="1332" y="21240"/>
                    </a:cubicBezTo>
                    <a:lnTo>
                      <a:pt x="1332" y="18985"/>
                    </a:lnTo>
                    <a:cubicBezTo>
                      <a:pt x="1332" y="18652"/>
                      <a:pt x="1295" y="18319"/>
                      <a:pt x="1295" y="17949"/>
                    </a:cubicBezTo>
                    <a:cubicBezTo>
                      <a:pt x="1295" y="17136"/>
                      <a:pt x="1369" y="16397"/>
                      <a:pt x="1553" y="16397"/>
                    </a:cubicBezTo>
                    <a:cubicBezTo>
                      <a:pt x="1627" y="16397"/>
                      <a:pt x="1627" y="16323"/>
                      <a:pt x="1553" y="16323"/>
                    </a:cubicBezTo>
                    <a:cubicBezTo>
                      <a:pt x="1369" y="16323"/>
                      <a:pt x="1295" y="16692"/>
                      <a:pt x="1258" y="17210"/>
                    </a:cubicBezTo>
                    <a:cubicBezTo>
                      <a:pt x="1110" y="15213"/>
                      <a:pt x="777" y="13254"/>
                      <a:pt x="518" y="11258"/>
                    </a:cubicBezTo>
                    <a:lnTo>
                      <a:pt x="223" y="9039"/>
                    </a:lnTo>
                    <a:lnTo>
                      <a:pt x="223" y="8818"/>
                    </a:lnTo>
                    <a:cubicBezTo>
                      <a:pt x="186" y="7561"/>
                      <a:pt x="223" y="6304"/>
                      <a:pt x="333" y="5047"/>
                    </a:cubicBezTo>
                    <a:cubicBezTo>
                      <a:pt x="370" y="4011"/>
                      <a:pt x="407" y="2791"/>
                      <a:pt x="888" y="1830"/>
                    </a:cubicBezTo>
                    <a:cubicBezTo>
                      <a:pt x="1701" y="1645"/>
                      <a:pt x="2589" y="1608"/>
                      <a:pt x="3476" y="1534"/>
                    </a:cubicBezTo>
                    <a:cubicBezTo>
                      <a:pt x="4622" y="1460"/>
                      <a:pt x="5768" y="1313"/>
                      <a:pt x="6914" y="1239"/>
                    </a:cubicBezTo>
                    <a:cubicBezTo>
                      <a:pt x="8097" y="1128"/>
                      <a:pt x="9243" y="1091"/>
                      <a:pt x="10389" y="1091"/>
                    </a:cubicBezTo>
                    <a:cubicBezTo>
                      <a:pt x="10992" y="1182"/>
                      <a:pt x="11600" y="1218"/>
                      <a:pt x="12209" y="1218"/>
                    </a:cubicBezTo>
                    <a:cubicBezTo>
                      <a:pt x="13317" y="1218"/>
                      <a:pt x="14431" y="1099"/>
                      <a:pt x="15528" y="980"/>
                    </a:cubicBezTo>
                    <a:lnTo>
                      <a:pt x="17044" y="869"/>
                    </a:lnTo>
                    <a:lnTo>
                      <a:pt x="22331" y="721"/>
                    </a:lnTo>
                    <a:cubicBezTo>
                      <a:pt x="24919" y="684"/>
                      <a:pt x="27507" y="684"/>
                      <a:pt x="30021" y="610"/>
                    </a:cubicBezTo>
                    <a:cubicBezTo>
                      <a:pt x="33570" y="573"/>
                      <a:pt x="37156" y="425"/>
                      <a:pt x="40705" y="425"/>
                    </a:cubicBezTo>
                    <a:close/>
                    <a:moveTo>
                      <a:pt x="10912" y="31375"/>
                    </a:moveTo>
                    <a:cubicBezTo>
                      <a:pt x="12697" y="31375"/>
                      <a:pt x="14482" y="31418"/>
                      <a:pt x="16268" y="31444"/>
                    </a:cubicBezTo>
                    <a:cubicBezTo>
                      <a:pt x="18893" y="31481"/>
                      <a:pt x="21481" y="31592"/>
                      <a:pt x="24106" y="31628"/>
                    </a:cubicBezTo>
                    <a:lnTo>
                      <a:pt x="24808" y="31628"/>
                    </a:lnTo>
                    <a:cubicBezTo>
                      <a:pt x="23736" y="31702"/>
                      <a:pt x="22627" y="31813"/>
                      <a:pt x="21518" y="31850"/>
                    </a:cubicBezTo>
                    <a:cubicBezTo>
                      <a:pt x="21481" y="31850"/>
                      <a:pt x="21481" y="31961"/>
                      <a:pt x="21518" y="31961"/>
                    </a:cubicBezTo>
                    <a:cubicBezTo>
                      <a:pt x="21687" y="31965"/>
                      <a:pt x="21857" y="31967"/>
                      <a:pt x="22027" y="31967"/>
                    </a:cubicBezTo>
                    <a:cubicBezTo>
                      <a:pt x="23484" y="31967"/>
                      <a:pt x="24941" y="31831"/>
                      <a:pt x="26398" y="31665"/>
                    </a:cubicBezTo>
                    <a:cubicBezTo>
                      <a:pt x="28246" y="31665"/>
                      <a:pt x="30021" y="31665"/>
                      <a:pt x="31869" y="31702"/>
                    </a:cubicBezTo>
                    <a:lnTo>
                      <a:pt x="32424" y="31702"/>
                    </a:lnTo>
                    <a:cubicBezTo>
                      <a:pt x="30760" y="31813"/>
                      <a:pt x="29023" y="31813"/>
                      <a:pt x="27211" y="31850"/>
                    </a:cubicBezTo>
                    <a:cubicBezTo>
                      <a:pt x="24623" y="31887"/>
                      <a:pt x="22035" y="32109"/>
                      <a:pt x="19484" y="32146"/>
                    </a:cubicBezTo>
                    <a:lnTo>
                      <a:pt x="18819" y="32146"/>
                    </a:lnTo>
                    <a:cubicBezTo>
                      <a:pt x="18227" y="32155"/>
                      <a:pt x="17636" y="32160"/>
                      <a:pt x="17044" y="32160"/>
                    </a:cubicBezTo>
                    <a:cubicBezTo>
                      <a:pt x="15270" y="32160"/>
                      <a:pt x="13495" y="32118"/>
                      <a:pt x="11720" y="32035"/>
                    </a:cubicBezTo>
                    <a:cubicBezTo>
                      <a:pt x="10300" y="31988"/>
                      <a:pt x="8879" y="31925"/>
                      <a:pt x="7459" y="31925"/>
                    </a:cubicBezTo>
                    <a:cubicBezTo>
                      <a:pt x="6661" y="31925"/>
                      <a:pt x="5863" y="31945"/>
                      <a:pt x="5066" y="31998"/>
                    </a:cubicBezTo>
                    <a:lnTo>
                      <a:pt x="2847" y="32146"/>
                    </a:lnTo>
                    <a:lnTo>
                      <a:pt x="2367" y="32146"/>
                    </a:lnTo>
                    <a:cubicBezTo>
                      <a:pt x="3069" y="32035"/>
                      <a:pt x="3809" y="31887"/>
                      <a:pt x="4622" y="31702"/>
                    </a:cubicBezTo>
                    <a:cubicBezTo>
                      <a:pt x="5916" y="31444"/>
                      <a:pt x="7210" y="31407"/>
                      <a:pt x="8504" y="31407"/>
                    </a:cubicBezTo>
                    <a:cubicBezTo>
                      <a:pt x="9306" y="31384"/>
                      <a:pt x="10109" y="31375"/>
                      <a:pt x="10912" y="31375"/>
                    </a:cubicBezTo>
                    <a:close/>
                    <a:moveTo>
                      <a:pt x="21887" y="32368"/>
                    </a:moveTo>
                    <a:cubicBezTo>
                      <a:pt x="21776" y="32368"/>
                      <a:pt x="21666" y="32405"/>
                      <a:pt x="21518" y="32479"/>
                    </a:cubicBezTo>
                    <a:lnTo>
                      <a:pt x="21333" y="32479"/>
                    </a:lnTo>
                    <a:cubicBezTo>
                      <a:pt x="21296" y="32405"/>
                      <a:pt x="21259" y="32405"/>
                      <a:pt x="21222" y="32368"/>
                    </a:cubicBezTo>
                    <a:close/>
                    <a:moveTo>
                      <a:pt x="23107" y="32331"/>
                    </a:moveTo>
                    <a:cubicBezTo>
                      <a:pt x="23070" y="32331"/>
                      <a:pt x="22996" y="32405"/>
                      <a:pt x="22960" y="32479"/>
                    </a:cubicBezTo>
                    <a:cubicBezTo>
                      <a:pt x="22960" y="32405"/>
                      <a:pt x="22923" y="32368"/>
                      <a:pt x="22886" y="32368"/>
                    </a:cubicBezTo>
                    <a:cubicBezTo>
                      <a:pt x="22812" y="32368"/>
                      <a:pt x="22738" y="32368"/>
                      <a:pt x="22701" y="32405"/>
                    </a:cubicBezTo>
                    <a:lnTo>
                      <a:pt x="22701" y="32331"/>
                    </a:lnTo>
                    <a:close/>
                    <a:moveTo>
                      <a:pt x="18893" y="32368"/>
                    </a:moveTo>
                    <a:lnTo>
                      <a:pt x="18893" y="32368"/>
                    </a:lnTo>
                    <a:cubicBezTo>
                      <a:pt x="19004" y="32405"/>
                      <a:pt x="19078" y="32405"/>
                      <a:pt x="19189" y="32405"/>
                    </a:cubicBezTo>
                    <a:cubicBezTo>
                      <a:pt x="19115" y="32405"/>
                      <a:pt x="19078" y="32479"/>
                      <a:pt x="19041" y="32479"/>
                    </a:cubicBezTo>
                    <a:cubicBezTo>
                      <a:pt x="19004" y="32516"/>
                      <a:pt x="18930" y="32553"/>
                      <a:pt x="19004" y="32590"/>
                    </a:cubicBezTo>
                    <a:cubicBezTo>
                      <a:pt x="19004" y="32627"/>
                      <a:pt x="19004" y="32701"/>
                      <a:pt x="18930" y="32701"/>
                    </a:cubicBezTo>
                    <a:cubicBezTo>
                      <a:pt x="18930" y="32590"/>
                      <a:pt x="18893" y="32479"/>
                      <a:pt x="18893" y="32368"/>
                    </a:cubicBezTo>
                    <a:close/>
                    <a:moveTo>
                      <a:pt x="22960" y="32553"/>
                    </a:moveTo>
                    <a:cubicBezTo>
                      <a:pt x="22923" y="32701"/>
                      <a:pt x="22886" y="32849"/>
                      <a:pt x="22886" y="32922"/>
                    </a:cubicBezTo>
                    <a:lnTo>
                      <a:pt x="22886" y="33255"/>
                    </a:lnTo>
                    <a:cubicBezTo>
                      <a:pt x="22812" y="33218"/>
                      <a:pt x="22812" y="33144"/>
                      <a:pt x="22738" y="33107"/>
                    </a:cubicBezTo>
                    <a:cubicBezTo>
                      <a:pt x="22775" y="32959"/>
                      <a:pt x="22812" y="32849"/>
                      <a:pt x="22923" y="32701"/>
                    </a:cubicBezTo>
                    <a:lnTo>
                      <a:pt x="22923" y="32590"/>
                    </a:lnTo>
                    <a:lnTo>
                      <a:pt x="22960" y="32553"/>
                    </a:lnTo>
                    <a:close/>
                    <a:moveTo>
                      <a:pt x="19447" y="34401"/>
                    </a:moveTo>
                    <a:lnTo>
                      <a:pt x="19447" y="34401"/>
                    </a:lnTo>
                    <a:cubicBezTo>
                      <a:pt x="19595" y="34438"/>
                      <a:pt x="19743" y="34549"/>
                      <a:pt x="19928" y="34549"/>
                    </a:cubicBezTo>
                    <a:cubicBezTo>
                      <a:pt x="19854" y="34549"/>
                      <a:pt x="19817" y="34549"/>
                      <a:pt x="19780" y="34586"/>
                    </a:cubicBezTo>
                    <a:lnTo>
                      <a:pt x="19632" y="34586"/>
                    </a:lnTo>
                    <a:cubicBezTo>
                      <a:pt x="19558" y="34549"/>
                      <a:pt x="19484" y="34512"/>
                      <a:pt x="19447" y="34401"/>
                    </a:cubicBezTo>
                    <a:close/>
                    <a:moveTo>
                      <a:pt x="19793" y="34808"/>
                    </a:moveTo>
                    <a:cubicBezTo>
                      <a:pt x="19789" y="34808"/>
                      <a:pt x="19784" y="34808"/>
                      <a:pt x="19780" y="34808"/>
                    </a:cubicBezTo>
                    <a:cubicBezTo>
                      <a:pt x="19813" y="34821"/>
                      <a:pt x="19846" y="34833"/>
                      <a:pt x="19880" y="34844"/>
                    </a:cubicBezTo>
                    <a:lnTo>
                      <a:pt x="19880" y="34844"/>
                    </a:lnTo>
                    <a:cubicBezTo>
                      <a:pt x="19851" y="34833"/>
                      <a:pt x="19821" y="34821"/>
                      <a:pt x="19793" y="34808"/>
                    </a:cubicBezTo>
                    <a:close/>
                    <a:moveTo>
                      <a:pt x="22368" y="34364"/>
                    </a:moveTo>
                    <a:cubicBezTo>
                      <a:pt x="21887" y="34475"/>
                      <a:pt x="21481" y="34771"/>
                      <a:pt x="20963" y="34845"/>
                    </a:cubicBezTo>
                    <a:cubicBezTo>
                      <a:pt x="20774" y="34896"/>
                      <a:pt x="20586" y="34924"/>
                      <a:pt x="20401" y="34924"/>
                    </a:cubicBezTo>
                    <a:cubicBezTo>
                      <a:pt x="20222" y="34924"/>
                      <a:pt x="20048" y="34898"/>
                      <a:pt x="19880" y="34844"/>
                    </a:cubicBezTo>
                    <a:lnTo>
                      <a:pt x="19880" y="34844"/>
                    </a:lnTo>
                    <a:cubicBezTo>
                      <a:pt x="19971" y="34879"/>
                      <a:pt x="20063" y="34904"/>
                      <a:pt x="20150" y="34919"/>
                    </a:cubicBezTo>
                    <a:cubicBezTo>
                      <a:pt x="19928" y="34993"/>
                      <a:pt x="19632" y="35104"/>
                      <a:pt x="19410" y="35215"/>
                    </a:cubicBezTo>
                    <a:cubicBezTo>
                      <a:pt x="19225" y="35326"/>
                      <a:pt x="18930" y="35473"/>
                      <a:pt x="18930" y="35695"/>
                    </a:cubicBezTo>
                    <a:cubicBezTo>
                      <a:pt x="18930" y="35732"/>
                      <a:pt x="19004" y="35732"/>
                      <a:pt x="19041" y="35732"/>
                    </a:cubicBezTo>
                    <a:cubicBezTo>
                      <a:pt x="19410" y="35363"/>
                      <a:pt x="19965" y="35178"/>
                      <a:pt x="20372" y="34993"/>
                    </a:cubicBezTo>
                    <a:lnTo>
                      <a:pt x="20778" y="34993"/>
                    </a:lnTo>
                    <a:cubicBezTo>
                      <a:pt x="20519" y="35141"/>
                      <a:pt x="20298" y="35289"/>
                      <a:pt x="20113" y="35510"/>
                    </a:cubicBezTo>
                    <a:cubicBezTo>
                      <a:pt x="20039" y="35547"/>
                      <a:pt x="20113" y="35584"/>
                      <a:pt x="20150" y="35584"/>
                    </a:cubicBezTo>
                    <a:cubicBezTo>
                      <a:pt x="20409" y="35473"/>
                      <a:pt x="20704" y="35289"/>
                      <a:pt x="21037" y="35141"/>
                    </a:cubicBezTo>
                    <a:cubicBezTo>
                      <a:pt x="21296" y="34993"/>
                      <a:pt x="21592" y="34919"/>
                      <a:pt x="21850" y="34771"/>
                    </a:cubicBezTo>
                    <a:cubicBezTo>
                      <a:pt x="22072" y="34660"/>
                      <a:pt x="22257" y="34549"/>
                      <a:pt x="22405" y="34401"/>
                    </a:cubicBezTo>
                    <a:cubicBezTo>
                      <a:pt x="22442" y="34364"/>
                      <a:pt x="22405" y="34364"/>
                      <a:pt x="22368" y="34364"/>
                    </a:cubicBezTo>
                    <a:close/>
                    <a:moveTo>
                      <a:pt x="18634" y="36906"/>
                    </a:moveTo>
                    <a:cubicBezTo>
                      <a:pt x="18597" y="36906"/>
                      <a:pt x="18560" y="36934"/>
                      <a:pt x="18560" y="36989"/>
                    </a:cubicBezTo>
                    <a:cubicBezTo>
                      <a:pt x="18560" y="37210"/>
                      <a:pt x="18523" y="37504"/>
                      <a:pt x="18559" y="37726"/>
                    </a:cubicBezTo>
                    <a:lnTo>
                      <a:pt x="18559" y="37726"/>
                    </a:lnTo>
                    <a:cubicBezTo>
                      <a:pt x="18609" y="37711"/>
                      <a:pt x="18659" y="37695"/>
                      <a:pt x="18710" y="37680"/>
                    </a:cubicBezTo>
                    <a:lnTo>
                      <a:pt x="18710" y="37680"/>
                    </a:lnTo>
                    <a:cubicBezTo>
                      <a:pt x="18709" y="37684"/>
                      <a:pt x="18708" y="37688"/>
                      <a:pt x="18708" y="37692"/>
                    </a:cubicBezTo>
                    <a:cubicBezTo>
                      <a:pt x="18856" y="37618"/>
                      <a:pt x="19004" y="37618"/>
                      <a:pt x="19115" y="37581"/>
                    </a:cubicBezTo>
                    <a:cubicBezTo>
                      <a:pt x="19113" y="37575"/>
                      <a:pt x="19111" y="37570"/>
                      <a:pt x="19109" y="37564"/>
                    </a:cubicBezTo>
                    <a:lnTo>
                      <a:pt x="19109" y="37564"/>
                    </a:lnTo>
                    <a:cubicBezTo>
                      <a:pt x="18978" y="37599"/>
                      <a:pt x="18842" y="37640"/>
                      <a:pt x="18710" y="37680"/>
                    </a:cubicBezTo>
                    <a:lnTo>
                      <a:pt x="18710" y="37680"/>
                    </a:lnTo>
                    <a:cubicBezTo>
                      <a:pt x="18744" y="37426"/>
                      <a:pt x="18708" y="37208"/>
                      <a:pt x="18708" y="36989"/>
                    </a:cubicBezTo>
                    <a:cubicBezTo>
                      <a:pt x="18708" y="36934"/>
                      <a:pt x="18671" y="36906"/>
                      <a:pt x="18634" y="36906"/>
                    </a:cubicBezTo>
                    <a:close/>
                    <a:moveTo>
                      <a:pt x="18559" y="37726"/>
                    </a:moveTo>
                    <a:cubicBezTo>
                      <a:pt x="18469" y="37753"/>
                      <a:pt x="18381" y="37780"/>
                      <a:pt x="18301" y="37803"/>
                    </a:cubicBezTo>
                    <a:cubicBezTo>
                      <a:pt x="18266" y="37814"/>
                      <a:pt x="18230" y="37827"/>
                      <a:pt x="18195" y="37839"/>
                    </a:cubicBezTo>
                    <a:lnTo>
                      <a:pt x="18195" y="37839"/>
                    </a:lnTo>
                    <a:cubicBezTo>
                      <a:pt x="18194" y="37852"/>
                      <a:pt x="18192" y="37864"/>
                      <a:pt x="18190" y="37877"/>
                    </a:cubicBezTo>
                    <a:cubicBezTo>
                      <a:pt x="18338" y="37803"/>
                      <a:pt x="18412" y="37766"/>
                      <a:pt x="18560" y="37729"/>
                    </a:cubicBezTo>
                    <a:cubicBezTo>
                      <a:pt x="18560" y="37728"/>
                      <a:pt x="18560" y="37727"/>
                      <a:pt x="18559" y="37726"/>
                    </a:cubicBezTo>
                    <a:close/>
                    <a:moveTo>
                      <a:pt x="18116" y="37091"/>
                    </a:moveTo>
                    <a:cubicBezTo>
                      <a:pt x="18079" y="37091"/>
                      <a:pt x="18042" y="37119"/>
                      <a:pt x="18042" y="37174"/>
                    </a:cubicBezTo>
                    <a:cubicBezTo>
                      <a:pt x="18042" y="37381"/>
                      <a:pt x="18010" y="37653"/>
                      <a:pt x="18036" y="37899"/>
                    </a:cubicBezTo>
                    <a:lnTo>
                      <a:pt x="18036" y="37899"/>
                    </a:lnTo>
                    <a:cubicBezTo>
                      <a:pt x="18088" y="37878"/>
                      <a:pt x="18141" y="37858"/>
                      <a:pt x="18195" y="37839"/>
                    </a:cubicBezTo>
                    <a:lnTo>
                      <a:pt x="18195" y="37839"/>
                    </a:lnTo>
                    <a:cubicBezTo>
                      <a:pt x="18224" y="37593"/>
                      <a:pt x="18190" y="37350"/>
                      <a:pt x="18190" y="37174"/>
                    </a:cubicBezTo>
                    <a:cubicBezTo>
                      <a:pt x="18190" y="37119"/>
                      <a:pt x="18153" y="37091"/>
                      <a:pt x="18116" y="37091"/>
                    </a:cubicBezTo>
                    <a:close/>
                    <a:moveTo>
                      <a:pt x="18036" y="37899"/>
                    </a:moveTo>
                    <a:cubicBezTo>
                      <a:pt x="17950" y="37932"/>
                      <a:pt x="17866" y="37968"/>
                      <a:pt x="17783" y="38005"/>
                    </a:cubicBezTo>
                    <a:lnTo>
                      <a:pt x="17783" y="38005"/>
                    </a:lnTo>
                    <a:cubicBezTo>
                      <a:pt x="17783" y="38024"/>
                      <a:pt x="17784" y="38043"/>
                      <a:pt x="17784" y="38061"/>
                    </a:cubicBezTo>
                    <a:cubicBezTo>
                      <a:pt x="17858" y="38061"/>
                      <a:pt x="17968" y="37987"/>
                      <a:pt x="18042" y="37950"/>
                    </a:cubicBezTo>
                    <a:cubicBezTo>
                      <a:pt x="18040" y="37933"/>
                      <a:pt x="18038" y="37916"/>
                      <a:pt x="18036" y="37899"/>
                    </a:cubicBezTo>
                    <a:close/>
                    <a:moveTo>
                      <a:pt x="24882" y="37174"/>
                    </a:moveTo>
                    <a:lnTo>
                      <a:pt x="24882" y="37174"/>
                    </a:lnTo>
                    <a:cubicBezTo>
                      <a:pt x="24993" y="37285"/>
                      <a:pt x="25104" y="37359"/>
                      <a:pt x="25215" y="37396"/>
                    </a:cubicBezTo>
                    <a:cubicBezTo>
                      <a:pt x="25289" y="37396"/>
                      <a:pt x="25326" y="37433"/>
                      <a:pt x="25363" y="37433"/>
                    </a:cubicBezTo>
                    <a:lnTo>
                      <a:pt x="25363" y="37766"/>
                    </a:lnTo>
                    <a:cubicBezTo>
                      <a:pt x="25363" y="37877"/>
                      <a:pt x="25363" y="37987"/>
                      <a:pt x="25400" y="38098"/>
                    </a:cubicBezTo>
                    <a:cubicBezTo>
                      <a:pt x="25400" y="38106"/>
                      <a:pt x="25403" y="38112"/>
                      <a:pt x="25408" y="38116"/>
                    </a:cubicBezTo>
                    <a:lnTo>
                      <a:pt x="25408" y="38116"/>
                    </a:lnTo>
                    <a:cubicBezTo>
                      <a:pt x="25260" y="38058"/>
                      <a:pt x="25110" y="38002"/>
                      <a:pt x="24956" y="37950"/>
                    </a:cubicBezTo>
                    <a:cubicBezTo>
                      <a:pt x="24956" y="37692"/>
                      <a:pt x="24882" y="37433"/>
                      <a:pt x="24882" y="37174"/>
                    </a:cubicBezTo>
                    <a:close/>
                    <a:moveTo>
                      <a:pt x="17731" y="38028"/>
                    </a:moveTo>
                    <a:cubicBezTo>
                      <a:pt x="17623" y="38078"/>
                      <a:pt x="17517" y="38131"/>
                      <a:pt x="17414" y="38186"/>
                    </a:cubicBezTo>
                    <a:lnTo>
                      <a:pt x="17414" y="38186"/>
                    </a:lnTo>
                    <a:cubicBezTo>
                      <a:pt x="17414" y="38194"/>
                      <a:pt x="17414" y="38202"/>
                      <a:pt x="17414" y="38209"/>
                    </a:cubicBezTo>
                    <a:cubicBezTo>
                      <a:pt x="17562" y="38135"/>
                      <a:pt x="17636" y="38098"/>
                      <a:pt x="17747" y="38061"/>
                    </a:cubicBezTo>
                    <a:cubicBezTo>
                      <a:pt x="17741" y="38050"/>
                      <a:pt x="17736" y="38039"/>
                      <a:pt x="17731" y="38028"/>
                    </a:cubicBezTo>
                    <a:close/>
                    <a:moveTo>
                      <a:pt x="41297" y="0"/>
                    </a:moveTo>
                    <a:cubicBezTo>
                      <a:pt x="41260" y="0"/>
                      <a:pt x="41223" y="19"/>
                      <a:pt x="41223" y="55"/>
                    </a:cubicBezTo>
                    <a:cubicBezTo>
                      <a:pt x="41222" y="94"/>
                      <a:pt x="41221" y="133"/>
                      <a:pt x="41220" y="171"/>
                    </a:cubicBezTo>
                    <a:lnTo>
                      <a:pt x="41220" y="171"/>
                    </a:lnTo>
                    <a:cubicBezTo>
                      <a:pt x="41199" y="126"/>
                      <a:pt x="41162" y="92"/>
                      <a:pt x="41112" y="92"/>
                    </a:cubicBezTo>
                    <a:cubicBezTo>
                      <a:pt x="38154" y="92"/>
                      <a:pt x="35197" y="166"/>
                      <a:pt x="32239" y="240"/>
                    </a:cubicBezTo>
                    <a:cubicBezTo>
                      <a:pt x="32239" y="240"/>
                      <a:pt x="32239" y="203"/>
                      <a:pt x="32202" y="203"/>
                    </a:cubicBezTo>
                    <a:cubicBezTo>
                      <a:pt x="31422" y="180"/>
                      <a:pt x="30641" y="170"/>
                      <a:pt x="29858" y="170"/>
                    </a:cubicBezTo>
                    <a:cubicBezTo>
                      <a:pt x="26967" y="170"/>
                      <a:pt x="24057" y="309"/>
                      <a:pt x="21148" y="425"/>
                    </a:cubicBezTo>
                    <a:lnTo>
                      <a:pt x="21074" y="425"/>
                    </a:lnTo>
                    <a:cubicBezTo>
                      <a:pt x="17414" y="536"/>
                      <a:pt x="13754" y="647"/>
                      <a:pt x="10168" y="758"/>
                    </a:cubicBezTo>
                    <a:cubicBezTo>
                      <a:pt x="8356" y="795"/>
                      <a:pt x="6545" y="906"/>
                      <a:pt x="4770" y="1128"/>
                    </a:cubicBezTo>
                    <a:cubicBezTo>
                      <a:pt x="3291" y="1313"/>
                      <a:pt x="1701" y="1202"/>
                      <a:pt x="259" y="1719"/>
                    </a:cubicBezTo>
                    <a:cubicBezTo>
                      <a:pt x="259" y="1719"/>
                      <a:pt x="333" y="1682"/>
                      <a:pt x="259" y="1645"/>
                    </a:cubicBezTo>
                    <a:cubicBezTo>
                      <a:pt x="228" y="1603"/>
                      <a:pt x="201" y="1585"/>
                      <a:pt x="178" y="1585"/>
                    </a:cubicBezTo>
                    <a:cubicBezTo>
                      <a:pt x="38" y="1585"/>
                      <a:pt x="38" y="2247"/>
                      <a:pt x="38" y="2311"/>
                    </a:cubicBezTo>
                    <a:cubicBezTo>
                      <a:pt x="1" y="3198"/>
                      <a:pt x="1" y="4085"/>
                      <a:pt x="1" y="4973"/>
                    </a:cubicBezTo>
                    <a:cubicBezTo>
                      <a:pt x="1" y="6304"/>
                      <a:pt x="38" y="7634"/>
                      <a:pt x="186" y="8928"/>
                    </a:cubicBezTo>
                    <a:cubicBezTo>
                      <a:pt x="223" y="11073"/>
                      <a:pt x="370" y="13217"/>
                      <a:pt x="518" y="15361"/>
                    </a:cubicBezTo>
                    <a:cubicBezTo>
                      <a:pt x="629" y="17949"/>
                      <a:pt x="777" y="20574"/>
                      <a:pt x="925" y="23162"/>
                    </a:cubicBezTo>
                    <a:cubicBezTo>
                      <a:pt x="1073" y="25750"/>
                      <a:pt x="1110" y="28338"/>
                      <a:pt x="1258" y="30926"/>
                    </a:cubicBezTo>
                    <a:cubicBezTo>
                      <a:pt x="1258" y="31259"/>
                      <a:pt x="1295" y="31628"/>
                      <a:pt x="1295" y="31961"/>
                    </a:cubicBezTo>
                    <a:lnTo>
                      <a:pt x="1184" y="31961"/>
                    </a:lnTo>
                    <a:cubicBezTo>
                      <a:pt x="1110" y="31961"/>
                      <a:pt x="1110" y="32072"/>
                      <a:pt x="1184" y="32072"/>
                    </a:cubicBezTo>
                    <a:lnTo>
                      <a:pt x="1332" y="32072"/>
                    </a:lnTo>
                    <a:lnTo>
                      <a:pt x="1332" y="32146"/>
                    </a:lnTo>
                    <a:lnTo>
                      <a:pt x="1332" y="32183"/>
                    </a:lnTo>
                    <a:cubicBezTo>
                      <a:pt x="1369" y="32183"/>
                      <a:pt x="1443" y="32220"/>
                      <a:pt x="1480" y="32220"/>
                    </a:cubicBezTo>
                    <a:cubicBezTo>
                      <a:pt x="1670" y="32288"/>
                      <a:pt x="2016" y="32311"/>
                      <a:pt x="2386" y="32311"/>
                    </a:cubicBezTo>
                    <a:cubicBezTo>
                      <a:pt x="3022" y="32311"/>
                      <a:pt x="3729" y="32243"/>
                      <a:pt x="3846" y="32220"/>
                    </a:cubicBezTo>
                    <a:cubicBezTo>
                      <a:pt x="5230" y="32154"/>
                      <a:pt x="6645" y="32029"/>
                      <a:pt x="8062" y="32029"/>
                    </a:cubicBezTo>
                    <a:cubicBezTo>
                      <a:pt x="8234" y="32029"/>
                      <a:pt x="8406" y="32031"/>
                      <a:pt x="8578" y="32035"/>
                    </a:cubicBezTo>
                    <a:cubicBezTo>
                      <a:pt x="11166" y="32072"/>
                      <a:pt x="13754" y="32257"/>
                      <a:pt x="16342" y="32257"/>
                    </a:cubicBezTo>
                    <a:lnTo>
                      <a:pt x="18819" y="32257"/>
                    </a:lnTo>
                    <a:lnTo>
                      <a:pt x="18819" y="32812"/>
                    </a:lnTo>
                    <a:cubicBezTo>
                      <a:pt x="18819" y="32996"/>
                      <a:pt x="18819" y="33181"/>
                      <a:pt x="18856" y="33366"/>
                    </a:cubicBezTo>
                    <a:cubicBezTo>
                      <a:pt x="18847" y="33357"/>
                      <a:pt x="18830" y="33352"/>
                      <a:pt x="18812" y="33352"/>
                    </a:cubicBezTo>
                    <a:cubicBezTo>
                      <a:pt x="18756" y="33352"/>
                      <a:pt x="18680" y="33394"/>
                      <a:pt x="18708" y="33477"/>
                    </a:cubicBezTo>
                    <a:cubicBezTo>
                      <a:pt x="18745" y="33625"/>
                      <a:pt x="18819" y="33699"/>
                      <a:pt x="18893" y="33810"/>
                    </a:cubicBezTo>
                    <a:cubicBezTo>
                      <a:pt x="18893" y="33839"/>
                      <a:pt x="18898" y="33862"/>
                      <a:pt x="18910" y="33884"/>
                    </a:cubicBezTo>
                    <a:lnTo>
                      <a:pt x="18910" y="33884"/>
                    </a:lnTo>
                    <a:cubicBezTo>
                      <a:pt x="18905" y="33884"/>
                      <a:pt x="18900" y="33884"/>
                      <a:pt x="18893" y="33884"/>
                    </a:cubicBezTo>
                    <a:lnTo>
                      <a:pt x="18819" y="33810"/>
                    </a:lnTo>
                    <a:lnTo>
                      <a:pt x="18819" y="33884"/>
                    </a:lnTo>
                    <a:cubicBezTo>
                      <a:pt x="18761" y="33880"/>
                      <a:pt x="18703" y="33879"/>
                      <a:pt x="18646" y="33879"/>
                    </a:cubicBezTo>
                    <a:cubicBezTo>
                      <a:pt x="18044" y="33879"/>
                      <a:pt x="17470" y="34048"/>
                      <a:pt x="16896" y="34216"/>
                    </a:cubicBezTo>
                    <a:cubicBezTo>
                      <a:pt x="16083" y="34475"/>
                      <a:pt x="15307" y="34919"/>
                      <a:pt x="14567" y="35326"/>
                    </a:cubicBezTo>
                    <a:cubicBezTo>
                      <a:pt x="13828" y="35732"/>
                      <a:pt x="13088" y="36250"/>
                      <a:pt x="12386" y="36767"/>
                    </a:cubicBezTo>
                    <a:cubicBezTo>
                      <a:pt x="11831" y="37174"/>
                      <a:pt x="11240" y="37618"/>
                      <a:pt x="10759" y="38172"/>
                    </a:cubicBezTo>
                    <a:lnTo>
                      <a:pt x="10759" y="38237"/>
                    </a:lnTo>
                    <a:lnTo>
                      <a:pt x="10759" y="38237"/>
                    </a:lnTo>
                    <a:cubicBezTo>
                      <a:pt x="11890" y="37319"/>
                      <a:pt x="12994" y="36439"/>
                      <a:pt x="14234" y="35695"/>
                    </a:cubicBezTo>
                    <a:cubicBezTo>
                      <a:pt x="15307" y="35030"/>
                      <a:pt x="16453" y="34475"/>
                      <a:pt x="17636" y="34216"/>
                    </a:cubicBezTo>
                    <a:lnTo>
                      <a:pt x="17636" y="34216"/>
                    </a:lnTo>
                    <a:cubicBezTo>
                      <a:pt x="16896" y="34586"/>
                      <a:pt x="16046" y="34808"/>
                      <a:pt x="15344" y="35363"/>
                    </a:cubicBezTo>
                    <a:cubicBezTo>
                      <a:pt x="15318" y="35388"/>
                      <a:pt x="15328" y="35431"/>
                      <a:pt x="15348" y="35431"/>
                    </a:cubicBezTo>
                    <a:cubicBezTo>
                      <a:pt x="15358" y="35431"/>
                      <a:pt x="15369" y="35422"/>
                      <a:pt x="15381" y="35400"/>
                    </a:cubicBezTo>
                    <a:cubicBezTo>
                      <a:pt x="16120" y="34993"/>
                      <a:pt x="16896" y="34660"/>
                      <a:pt x="17710" y="34253"/>
                    </a:cubicBezTo>
                    <a:lnTo>
                      <a:pt x="17710" y="34216"/>
                    </a:lnTo>
                    <a:cubicBezTo>
                      <a:pt x="17968" y="34179"/>
                      <a:pt x="18301" y="34106"/>
                      <a:pt x="18560" y="34069"/>
                    </a:cubicBezTo>
                    <a:cubicBezTo>
                      <a:pt x="18708" y="34401"/>
                      <a:pt x="19189" y="34549"/>
                      <a:pt x="19484" y="34623"/>
                    </a:cubicBezTo>
                    <a:cubicBezTo>
                      <a:pt x="19574" y="34695"/>
                      <a:pt x="19681" y="34758"/>
                      <a:pt x="19793" y="34808"/>
                    </a:cubicBezTo>
                    <a:lnTo>
                      <a:pt x="19793" y="34808"/>
                    </a:lnTo>
                    <a:cubicBezTo>
                      <a:pt x="20120" y="34808"/>
                      <a:pt x="20413" y="34807"/>
                      <a:pt x="20741" y="34734"/>
                    </a:cubicBezTo>
                    <a:lnTo>
                      <a:pt x="20778" y="34734"/>
                    </a:lnTo>
                    <a:cubicBezTo>
                      <a:pt x="21222" y="34734"/>
                      <a:pt x="21629" y="34623"/>
                      <a:pt x="21998" y="34401"/>
                    </a:cubicBezTo>
                    <a:cubicBezTo>
                      <a:pt x="22026" y="34401"/>
                      <a:pt x="22012" y="34339"/>
                      <a:pt x="21988" y="34339"/>
                    </a:cubicBezTo>
                    <a:cubicBezTo>
                      <a:pt x="21980" y="34339"/>
                      <a:pt x="21971" y="34346"/>
                      <a:pt x="21961" y="34364"/>
                    </a:cubicBezTo>
                    <a:cubicBezTo>
                      <a:pt x="21666" y="34438"/>
                      <a:pt x="21407" y="34475"/>
                      <a:pt x="21111" y="34549"/>
                    </a:cubicBezTo>
                    <a:cubicBezTo>
                      <a:pt x="21111" y="34549"/>
                      <a:pt x="21111" y="34512"/>
                      <a:pt x="21074" y="34512"/>
                    </a:cubicBezTo>
                    <a:cubicBezTo>
                      <a:pt x="20926" y="34512"/>
                      <a:pt x="20852" y="34512"/>
                      <a:pt x="20704" y="34549"/>
                    </a:cubicBezTo>
                    <a:cubicBezTo>
                      <a:pt x="20704" y="34512"/>
                      <a:pt x="20704" y="34438"/>
                      <a:pt x="20667" y="34438"/>
                    </a:cubicBezTo>
                    <a:lnTo>
                      <a:pt x="20593" y="34438"/>
                    </a:lnTo>
                    <a:cubicBezTo>
                      <a:pt x="20667" y="34401"/>
                      <a:pt x="20593" y="34327"/>
                      <a:pt x="20556" y="34327"/>
                    </a:cubicBezTo>
                    <a:lnTo>
                      <a:pt x="19854" y="34327"/>
                    </a:lnTo>
                    <a:lnTo>
                      <a:pt x="19410" y="34209"/>
                    </a:lnTo>
                    <a:lnTo>
                      <a:pt x="19410" y="34209"/>
                    </a:lnTo>
                    <a:lnTo>
                      <a:pt x="19410" y="34216"/>
                    </a:lnTo>
                    <a:lnTo>
                      <a:pt x="19558" y="34364"/>
                    </a:lnTo>
                    <a:cubicBezTo>
                      <a:pt x="19447" y="34364"/>
                      <a:pt x="19410" y="34290"/>
                      <a:pt x="19299" y="34253"/>
                    </a:cubicBezTo>
                    <a:cubicBezTo>
                      <a:pt x="19115" y="34179"/>
                      <a:pt x="19041" y="34069"/>
                      <a:pt x="18930" y="33921"/>
                    </a:cubicBezTo>
                    <a:cubicBezTo>
                      <a:pt x="18930" y="33919"/>
                      <a:pt x="18930" y="33917"/>
                      <a:pt x="18930" y="33915"/>
                    </a:cubicBezTo>
                    <a:lnTo>
                      <a:pt x="18930" y="33915"/>
                    </a:lnTo>
                    <a:cubicBezTo>
                      <a:pt x="18948" y="33939"/>
                      <a:pt x="18972" y="33963"/>
                      <a:pt x="19004" y="33995"/>
                    </a:cubicBezTo>
                    <a:cubicBezTo>
                      <a:pt x="19022" y="34013"/>
                      <a:pt x="19041" y="34022"/>
                      <a:pt x="19054" y="34022"/>
                    </a:cubicBezTo>
                    <a:cubicBezTo>
                      <a:pt x="19068" y="34022"/>
                      <a:pt x="19078" y="34013"/>
                      <a:pt x="19078" y="33995"/>
                    </a:cubicBezTo>
                    <a:lnTo>
                      <a:pt x="19078" y="34032"/>
                    </a:lnTo>
                    <a:cubicBezTo>
                      <a:pt x="19078" y="34050"/>
                      <a:pt x="19087" y="34059"/>
                      <a:pt x="19105" y="34059"/>
                    </a:cubicBezTo>
                    <a:cubicBezTo>
                      <a:pt x="19119" y="34059"/>
                      <a:pt x="19139" y="34054"/>
                      <a:pt x="19163" y="34043"/>
                    </a:cubicBezTo>
                    <a:lnTo>
                      <a:pt x="19163" y="34043"/>
                    </a:lnTo>
                    <a:lnTo>
                      <a:pt x="19299" y="34179"/>
                    </a:lnTo>
                    <a:lnTo>
                      <a:pt x="19410" y="34209"/>
                    </a:lnTo>
                    <a:lnTo>
                      <a:pt x="19410" y="34209"/>
                    </a:lnTo>
                    <a:lnTo>
                      <a:pt x="19410" y="34179"/>
                    </a:lnTo>
                    <a:cubicBezTo>
                      <a:pt x="19299" y="34106"/>
                      <a:pt x="19262" y="34069"/>
                      <a:pt x="19189" y="34032"/>
                    </a:cubicBezTo>
                    <a:cubicBezTo>
                      <a:pt x="19180" y="34036"/>
                      <a:pt x="19171" y="34040"/>
                      <a:pt x="19163" y="34043"/>
                    </a:cubicBezTo>
                    <a:lnTo>
                      <a:pt x="19163" y="34043"/>
                    </a:lnTo>
                    <a:lnTo>
                      <a:pt x="19115" y="33995"/>
                    </a:lnTo>
                    <a:lnTo>
                      <a:pt x="19115" y="33884"/>
                    </a:lnTo>
                    <a:cubicBezTo>
                      <a:pt x="19447" y="34032"/>
                      <a:pt x="19780" y="34106"/>
                      <a:pt x="20150" y="34106"/>
                    </a:cubicBezTo>
                    <a:cubicBezTo>
                      <a:pt x="20335" y="34106"/>
                      <a:pt x="20556" y="34106"/>
                      <a:pt x="20741" y="34069"/>
                    </a:cubicBezTo>
                    <a:cubicBezTo>
                      <a:pt x="20778" y="34069"/>
                      <a:pt x="20778" y="34032"/>
                      <a:pt x="20778" y="34032"/>
                    </a:cubicBezTo>
                    <a:lnTo>
                      <a:pt x="20852" y="34032"/>
                    </a:lnTo>
                    <a:cubicBezTo>
                      <a:pt x="20889" y="33995"/>
                      <a:pt x="20889" y="33958"/>
                      <a:pt x="20852" y="33884"/>
                    </a:cubicBezTo>
                    <a:cubicBezTo>
                      <a:pt x="20630" y="33884"/>
                      <a:pt x="20409" y="33917"/>
                      <a:pt x="20187" y="33917"/>
                    </a:cubicBezTo>
                    <a:cubicBezTo>
                      <a:pt x="20076" y="33917"/>
                      <a:pt x="19965" y="33908"/>
                      <a:pt x="19854" y="33884"/>
                    </a:cubicBezTo>
                    <a:lnTo>
                      <a:pt x="19780" y="33884"/>
                    </a:lnTo>
                    <a:cubicBezTo>
                      <a:pt x="19558" y="33847"/>
                      <a:pt x="19373" y="33810"/>
                      <a:pt x="19189" y="33773"/>
                    </a:cubicBezTo>
                    <a:lnTo>
                      <a:pt x="19189" y="33625"/>
                    </a:lnTo>
                    <a:cubicBezTo>
                      <a:pt x="19490" y="33751"/>
                      <a:pt x="19843" y="33825"/>
                      <a:pt x="20165" y="33825"/>
                    </a:cubicBezTo>
                    <a:cubicBezTo>
                      <a:pt x="20317" y="33825"/>
                      <a:pt x="20463" y="33808"/>
                      <a:pt x="20593" y="33773"/>
                    </a:cubicBezTo>
                    <a:cubicBezTo>
                      <a:pt x="20667" y="33773"/>
                      <a:pt x="20667" y="33662"/>
                      <a:pt x="20593" y="33662"/>
                    </a:cubicBezTo>
                    <a:cubicBezTo>
                      <a:pt x="20372" y="33588"/>
                      <a:pt x="20113" y="33588"/>
                      <a:pt x="19817" y="33588"/>
                    </a:cubicBezTo>
                    <a:cubicBezTo>
                      <a:pt x="19632" y="33588"/>
                      <a:pt x="19447" y="33514"/>
                      <a:pt x="19299" y="33477"/>
                    </a:cubicBezTo>
                    <a:cubicBezTo>
                      <a:pt x="19410" y="33477"/>
                      <a:pt x="19447" y="33514"/>
                      <a:pt x="19558" y="33514"/>
                    </a:cubicBezTo>
                    <a:cubicBezTo>
                      <a:pt x="19737" y="33539"/>
                      <a:pt x="19933" y="33583"/>
                      <a:pt x="20122" y="33583"/>
                    </a:cubicBezTo>
                    <a:cubicBezTo>
                      <a:pt x="20208" y="33583"/>
                      <a:pt x="20291" y="33574"/>
                      <a:pt x="20372" y="33551"/>
                    </a:cubicBezTo>
                    <a:cubicBezTo>
                      <a:pt x="20409" y="33551"/>
                      <a:pt x="20482" y="33477"/>
                      <a:pt x="20409" y="33440"/>
                    </a:cubicBezTo>
                    <a:cubicBezTo>
                      <a:pt x="20113" y="33292"/>
                      <a:pt x="19743" y="33255"/>
                      <a:pt x="19299" y="33255"/>
                    </a:cubicBezTo>
                    <a:lnTo>
                      <a:pt x="19299" y="33181"/>
                    </a:lnTo>
                    <a:cubicBezTo>
                      <a:pt x="19484" y="33181"/>
                      <a:pt x="19669" y="33255"/>
                      <a:pt x="19854" y="33255"/>
                    </a:cubicBezTo>
                    <a:cubicBezTo>
                      <a:pt x="20063" y="33281"/>
                      <a:pt x="20254" y="33307"/>
                      <a:pt x="20452" y="33307"/>
                    </a:cubicBezTo>
                    <a:cubicBezTo>
                      <a:pt x="20534" y="33307"/>
                      <a:pt x="20618" y="33303"/>
                      <a:pt x="20704" y="33292"/>
                    </a:cubicBezTo>
                    <a:cubicBezTo>
                      <a:pt x="20741" y="33292"/>
                      <a:pt x="20778" y="33181"/>
                      <a:pt x="20741" y="33144"/>
                    </a:cubicBezTo>
                    <a:cubicBezTo>
                      <a:pt x="20556" y="33070"/>
                      <a:pt x="20335" y="33070"/>
                      <a:pt x="20113" y="32996"/>
                    </a:cubicBezTo>
                    <a:cubicBezTo>
                      <a:pt x="19965" y="32812"/>
                      <a:pt x="19595" y="32775"/>
                      <a:pt x="19299" y="32775"/>
                    </a:cubicBezTo>
                    <a:lnTo>
                      <a:pt x="19299" y="32701"/>
                    </a:lnTo>
                    <a:cubicBezTo>
                      <a:pt x="19373" y="32701"/>
                      <a:pt x="19447" y="32627"/>
                      <a:pt x="19558" y="32627"/>
                    </a:cubicBezTo>
                    <a:cubicBezTo>
                      <a:pt x="19928" y="32701"/>
                      <a:pt x="20298" y="32738"/>
                      <a:pt x="20704" y="32775"/>
                    </a:cubicBezTo>
                    <a:lnTo>
                      <a:pt x="21333" y="32775"/>
                    </a:lnTo>
                    <a:cubicBezTo>
                      <a:pt x="21703" y="32775"/>
                      <a:pt x="22072" y="32775"/>
                      <a:pt x="22405" y="32738"/>
                    </a:cubicBezTo>
                    <a:lnTo>
                      <a:pt x="22405" y="32738"/>
                    </a:lnTo>
                    <a:cubicBezTo>
                      <a:pt x="22331" y="32812"/>
                      <a:pt x="22257" y="32922"/>
                      <a:pt x="22183" y="32996"/>
                    </a:cubicBezTo>
                    <a:cubicBezTo>
                      <a:pt x="22093" y="33087"/>
                      <a:pt x="22174" y="33201"/>
                      <a:pt x="22267" y="33201"/>
                    </a:cubicBezTo>
                    <a:cubicBezTo>
                      <a:pt x="22288" y="33201"/>
                      <a:pt x="22310" y="33195"/>
                      <a:pt x="22331" y="33181"/>
                    </a:cubicBezTo>
                    <a:cubicBezTo>
                      <a:pt x="22331" y="33255"/>
                      <a:pt x="22331" y="33329"/>
                      <a:pt x="22368" y="33329"/>
                    </a:cubicBezTo>
                    <a:cubicBezTo>
                      <a:pt x="22553" y="33440"/>
                      <a:pt x="22516" y="33699"/>
                      <a:pt x="22553" y="33847"/>
                    </a:cubicBezTo>
                    <a:cubicBezTo>
                      <a:pt x="22571" y="33865"/>
                      <a:pt x="22590" y="33874"/>
                      <a:pt x="22613" y="33874"/>
                    </a:cubicBezTo>
                    <a:cubicBezTo>
                      <a:pt x="22636" y="33874"/>
                      <a:pt x="22664" y="33865"/>
                      <a:pt x="22701" y="33847"/>
                    </a:cubicBezTo>
                    <a:cubicBezTo>
                      <a:pt x="22701" y="33995"/>
                      <a:pt x="22738" y="34106"/>
                      <a:pt x="22775" y="34216"/>
                    </a:cubicBezTo>
                    <a:cubicBezTo>
                      <a:pt x="22775" y="34235"/>
                      <a:pt x="22802" y="34244"/>
                      <a:pt x="22830" y="34244"/>
                    </a:cubicBezTo>
                    <a:cubicBezTo>
                      <a:pt x="22858" y="34244"/>
                      <a:pt x="22886" y="34235"/>
                      <a:pt x="22886" y="34216"/>
                    </a:cubicBezTo>
                    <a:cubicBezTo>
                      <a:pt x="22996" y="33995"/>
                      <a:pt x="22886" y="33551"/>
                      <a:pt x="22886" y="33329"/>
                    </a:cubicBezTo>
                    <a:cubicBezTo>
                      <a:pt x="22886" y="33070"/>
                      <a:pt x="22886" y="32701"/>
                      <a:pt x="23070" y="32405"/>
                    </a:cubicBezTo>
                    <a:cubicBezTo>
                      <a:pt x="23329" y="32405"/>
                      <a:pt x="23551" y="32405"/>
                      <a:pt x="23847" y="32368"/>
                    </a:cubicBezTo>
                    <a:cubicBezTo>
                      <a:pt x="26989" y="32220"/>
                      <a:pt x="30132" y="32220"/>
                      <a:pt x="33237" y="32072"/>
                    </a:cubicBezTo>
                    <a:cubicBezTo>
                      <a:pt x="34162" y="32035"/>
                      <a:pt x="35012" y="31961"/>
                      <a:pt x="35936" y="31850"/>
                    </a:cubicBezTo>
                    <a:cubicBezTo>
                      <a:pt x="37785" y="31850"/>
                      <a:pt x="39633" y="31887"/>
                      <a:pt x="41445" y="31887"/>
                    </a:cubicBezTo>
                    <a:lnTo>
                      <a:pt x="41482" y="31887"/>
                    </a:lnTo>
                    <a:cubicBezTo>
                      <a:pt x="41482" y="31961"/>
                      <a:pt x="41482" y="31998"/>
                      <a:pt x="41445" y="32035"/>
                    </a:cubicBezTo>
                    <a:cubicBezTo>
                      <a:pt x="41424" y="32118"/>
                      <a:pt x="41485" y="32166"/>
                      <a:pt x="41549" y="32166"/>
                    </a:cubicBezTo>
                    <a:cubicBezTo>
                      <a:pt x="41599" y="32166"/>
                      <a:pt x="41650" y="32137"/>
                      <a:pt x="41667" y="32072"/>
                    </a:cubicBezTo>
                    <a:cubicBezTo>
                      <a:pt x="42480" y="29891"/>
                      <a:pt x="42221" y="27599"/>
                      <a:pt x="42147" y="25528"/>
                    </a:cubicBezTo>
                    <a:cubicBezTo>
                      <a:pt x="42147" y="24900"/>
                      <a:pt x="42184" y="24234"/>
                      <a:pt x="42184" y="23606"/>
                    </a:cubicBezTo>
                    <a:cubicBezTo>
                      <a:pt x="42184" y="21018"/>
                      <a:pt x="42036" y="18467"/>
                      <a:pt x="41925" y="15879"/>
                    </a:cubicBezTo>
                    <a:cubicBezTo>
                      <a:pt x="41852" y="14600"/>
                      <a:pt x="41779" y="13285"/>
                      <a:pt x="41742" y="12005"/>
                    </a:cubicBezTo>
                    <a:lnTo>
                      <a:pt x="41742" y="12005"/>
                    </a:lnTo>
                    <a:cubicBezTo>
                      <a:pt x="41746" y="12018"/>
                      <a:pt x="41762" y="12025"/>
                      <a:pt x="41778" y="12025"/>
                    </a:cubicBezTo>
                    <a:cubicBezTo>
                      <a:pt x="41796" y="12025"/>
                      <a:pt x="41815" y="12016"/>
                      <a:pt x="41815" y="11997"/>
                    </a:cubicBezTo>
                    <a:cubicBezTo>
                      <a:pt x="41741" y="10518"/>
                      <a:pt x="41667" y="8965"/>
                      <a:pt x="41556" y="7487"/>
                    </a:cubicBezTo>
                    <a:cubicBezTo>
                      <a:pt x="41445" y="5157"/>
                      <a:pt x="41445" y="2791"/>
                      <a:pt x="41371" y="388"/>
                    </a:cubicBezTo>
                    <a:lnTo>
                      <a:pt x="41371" y="55"/>
                    </a:lnTo>
                    <a:cubicBezTo>
                      <a:pt x="41371" y="19"/>
                      <a:pt x="41334" y="0"/>
                      <a:pt x="41297" y="0"/>
                    </a:cubicBezTo>
                    <a:close/>
                    <a:moveTo>
                      <a:pt x="10630" y="38029"/>
                    </a:moveTo>
                    <a:cubicBezTo>
                      <a:pt x="10620" y="38029"/>
                      <a:pt x="10611" y="38037"/>
                      <a:pt x="10611" y="38061"/>
                    </a:cubicBezTo>
                    <a:cubicBezTo>
                      <a:pt x="10537" y="38135"/>
                      <a:pt x="10574" y="38320"/>
                      <a:pt x="10537" y="38431"/>
                    </a:cubicBezTo>
                    <a:lnTo>
                      <a:pt x="10500" y="38431"/>
                    </a:lnTo>
                    <a:cubicBezTo>
                      <a:pt x="10426" y="38431"/>
                      <a:pt x="10426" y="38468"/>
                      <a:pt x="10426" y="38468"/>
                    </a:cubicBezTo>
                    <a:cubicBezTo>
                      <a:pt x="10426" y="38468"/>
                      <a:pt x="10500" y="38468"/>
                      <a:pt x="10500" y="38505"/>
                    </a:cubicBezTo>
                    <a:cubicBezTo>
                      <a:pt x="10500" y="38505"/>
                      <a:pt x="10500" y="38542"/>
                      <a:pt x="10426" y="38542"/>
                    </a:cubicBezTo>
                    <a:cubicBezTo>
                      <a:pt x="10399" y="38625"/>
                      <a:pt x="10475" y="38667"/>
                      <a:pt x="10530" y="38667"/>
                    </a:cubicBezTo>
                    <a:cubicBezTo>
                      <a:pt x="10549" y="38667"/>
                      <a:pt x="10565" y="38662"/>
                      <a:pt x="10574" y="38653"/>
                    </a:cubicBezTo>
                    <a:cubicBezTo>
                      <a:pt x="10574" y="38579"/>
                      <a:pt x="10611" y="38505"/>
                      <a:pt x="10611" y="38468"/>
                    </a:cubicBezTo>
                    <a:lnTo>
                      <a:pt x="10611" y="38357"/>
                    </a:lnTo>
                    <a:cubicBezTo>
                      <a:pt x="10648" y="38327"/>
                      <a:pt x="10685" y="38297"/>
                      <a:pt x="10722" y="38267"/>
                    </a:cubicBezTo>
                    <a:lnTo>
                      <a:pt x="10722" y="38267"/>
                    </a:lnTo>
                    <a:lnTo>
                      <a:pt x="10722" y="38283"/>
                    </a:lnTo>
                    <a:cubicBezTo>
                      <a:pt x="10759" y="38283"/>
                      <a:pt x="10759" y="38246"/>
                      <a:pt x="10759" y="38246"/>
                    </a:cubicBezTo>
                    <a:lnTo>
                      <a:pt x="10759" y="38237"/>
                    </a:lnTo>
                    <a:lnTo>
                      <a:pt x="10759" y="38237"/>
                    </a:lnTo>
                    <a:cubicBezTo>
                      <a:pt x="10747" y="38247"/>
                      <a:pt x="10735" y="38257"/>
                      <a:pt x="10722" y="38267"/>
                    </a:cubicBezTo>
                    <a:lnTo>
                      <a:pt x="10722" y="38267"/>
                    </a:lnTo>
                    <a:lnTo>
                      <a:pt x="10722" y="38098"/>
                    </a:lnTo>
                    <a:cubicBezTo>
                      <a:pt x="10722" y="38098"/>
                      <a:pt x="10722" y="38061"/>
                      <a:pt x="10685" y="38061"/>
                    </a:cubicBezTo>
                    <a:cubicBezTo>
                      <a:pt x="10685" y="38061"/>
                      <a:pt x="10652" y="38029"/>
                      <a:pt x="10630" y="38029"/>
                    </a:cubicBezTo>
                    <a:close/>
                    <a:moveTo>
                      <a:pt x="27654" y="38855"/>
                    </a:moveTo>
                    <a:lnTo>
                      <a:pt x="27803" y="39023"/>
                    </a:lnTo>
                    <a:lnTo>
                      <a:pt x="27655" y="39023"/>
                    </a:lnTo>
                    <a:lnTo>
                      <a:pt x="27655" y="38875"/>
                    </a:lnTo>
                    <a:cubicBezTo>
                      <a:pt x="27655" y="38868"/>
                      <a:pt x="27654" y="38861"/>
                      <a:pt x="27654" y="38855"/>
                    </a:cubicBezTo>
                    <a:close/>
                    <a:moveTo>
                      <a:pt x="25547" y="37507"/>
                    </a:moveTo>
                    <a:cubicBezTo>
                      <a:pt x="25954" y="37692"/>
                      <a:pt x="26398" y="37950"/>
                      <a:pt x="26804" y="38172"/>
                    </a:cubicBezTo>
                    <a:cubicBezTo>
                      <a:pt x="27026" y="38320"/>
                      <a:pt x="27248" y="38505"/>
                      <a:pt x="27507" y="38690"/>
                    </a:cubicBezTo>
                    <a:lnTo>
                      <a:pt x="27573" y="38765"/>
                    </a:lnTo>
                    <a:lnTo>
                      <a:pt x="27573" y="38765"/>
                    </a:lnTo>
                    <a:cubicBezTo>
                      <a:pt x="27570" y="38764"/>
                      <a:pt x="27566" y="38764"/>
                      <a:pt x="27562" y="38764"/>
                    </a:cubicBezTo>
                    <a:cubicBezTo>
                      <a:pt x="27516" y="38764"/>
                      <a:pt x="27470" y="38801"/>
                      <a:pt x="27470" y="38875"/>
                    </a:cubicBezTo>
                    <a:cubicBezTo>
                      <a:pt x="27461" y="38866"/>
                      <a:pt x="27449" y="38861"/>
                      <a:pt x="27437" y="38861"/>
                    </a:cubicBezTo>
                    <a:cubicBezTo>
                      <a:pt x="27401" y="38861"/>
                      <a:pt x="27359" y="38902"/>
                      <a:pt x="27359" y="38986"/>
                    </a:cubicBezTo>
                    <a:lnTo>
                      <a:pt x="27359" y="39060"/>
                    </a:lnTo>
                    <a:cubicBezTo>
                      <a:pt x="27026" y="38875"/>
                      <a:pt x="26694" y="38690"/>
                      <a:pt x="26361" y="38542"/>
                    </a:cubicBezTo>
                    <a:cubicBezTo>
                      <a:pt x="26361" y="38468"/>
                      <a:pt x="26361" y="38431"/>
                      <a:pt x="26324" y="38320"/>
                    </a:cubicBezTo>
                    <a:lnTo>
                      <a:pt x="26324" y="37987"/>
                    </a:lnTo>
                    <a:cubicBezTo>
                      <a:pt x="26324" y="37950"/>
                      <a:pt x="26287" y="37932"/>
                      <a:pt x="26250" y="37932"/>
                    </a:cubicBezTo>
                    <a:cubicBezTo>
                      <a:pt x="26213" y="37932"/>
                      <a:pt x="26176" y="37950"/>
                      <a:pt x="26176" y="37987"/>
                    </a:cubicBezTo>
                    <a:cubicBezTo>
                      <a:pt x="26176" y="38135"/>
                      <a:pt x="26176" y="38320"/>
                      <a:pt x="26250" y="38468"/>
                    </a:cubicBezTo>
                    <a:cubicBezTo>
                      <a:pt x="25968" y="38351"/>
                      <a:pt x="25701" y="38233"/>
                      <a:pt x="25431" y="38125"/>
                    </a:cubicBezTo>
                    <a:lnTo>
                      <a:pt x="25431" y="38125"/>
                    </a:lnTo>
                    <a:cubicBezTo>
                      <a:pt x="25434" y="38126"/>
                      <a:pt x="25437" y="38126"/>
                      <a:pt x="25441" y="38126"/>
                    </a:cubicBezTo>
                    <a:cubicBezTo>
                      <a:pt x="25464" y="38126"/>
                      <a:pt x="25492" y="38117"/>
                      <a:pt x="25510" y="38098"/>
                    </a:cubicBezTo>
                    <a:cubicBezTo>
                      <a:pt x="25547" y="37987"/>
                      <a:pt x="25547" y="37914"/>
                      <a:pt x="25547" y="37766"/>
                    </a:cubicBezTo>
                    <a:lnTo>
                      <a:pt x="25547" y="37507"/>
                    </a:lnTo>
                    <a:close/>
                    <a:moveTo>
                      <a:pt x="12423" y="39134"/>
                    </a:moveTo>
                    <a:cubicBezTo>
                      <a:pt x="12423" y="39140"/>
                      <a:pt x="12422" y="39145"/>
                      <a:pt x="12420" y="39149"/>
                    </a:cubicBezTo>
                    <a:lnTo>
                      <a:pt x="12420" y="39149"/>
                    </a:lnTo>
                    <a:cubicBezTo>
                      <a:pt x="12421" y="39144"/>
                      <a:pt x="12422" y="39139"/>
                      <a:pt x="12423" y="39134"/>
                    </a:cubicBezTo>
                    <a:close/>
                    <a:moveTo>
                      <a:pt x="15154" y="38836"/>
                    </a:moveTo>
                    <a:cubicBezTo>
                      <a:pt x="15135" y="38849"/>
                      <a:pt x="15122" y="38874"/>
                      <a:pt x="15122" y="38912"/>
                    </a:cubicBezTo>
                    <a:lnTo>
                      <a:pt x="15122" y="39281"/>
                    </a:lnTo>
                    <a:cubicBezTo>
                      <a:pt x="15048" y="39281"/>
                      <a:pt x="15011" y="39355"/>
                      <a:pt x="14937" y="39355"/>
                    </a:cubicBezTo>
                    <a:lnTo>
                      <a:pt x="14937" y="39207"/>
                    </a:lnTo>
                    <a:lnTo>
                      <a:pt x="14937" y="38838"/>
                    </a:lnTo>
                    <a:cubicBezTo>
                      <a:pt x="15009" y="38838"/>
                      <a:pt x="15082" y="38838"/>
                      <a:pt x="15154" y="38836"/>
                    </a:cubicBezTo>
                    <a:close/>
                    <a:moveTo>
                      <a:pt x="14824" y="39605"/>
                    </a:moveTo>
                    <a:cubicBezTo>
                      <a:pt x="14812" y="39608"/>
                      <a:pt x="14799" y="39611"/>
                      <a:pt x="14786" y="39614"/>
                    </a:cubicBezTo>
                    <a:lnTo>
                      <a:pt x="14826" y="39614"/>
                    </a:lnTo>
                    <a:cubicBezTo>
                      <a:pt x="14825" y="39611"/>
                      <a:pt x="14825" y="39608"/>
                      <a:pt x="14824" y="39605"/>
                    </a:cubicBezTo>
                    <a:close/>
                    <a:moveTo>
                      <a:pt x="14604" y="39651"/>
                    </a:moveTo>
                    <a:cubicBezTo>
                      <a:pt x="14604" y="39651"/>
                      <a:pt x="14603" y="39651"/>
                      <a:pt x="14603" y="39651"/>
                    </a:cubicBezTo>
                    <a:lnTo>
                      <a:pt x="14603" y="39651"/>
                    </a:lnTo>
                    <a:cubicBezTo>
                      <a:pt x="14603" y="39651"/>
                      <a:pt x="14604" y="39651"/>
                      <a:pt x="14604" y="39651"/>
                    </a:cubicBezTo>
                    <a:cubicBezTo>
                      <a:pt x="14604" y="39651"/>
                      <a:pt x="14604" y="39651"/>
                      <a:pt x="14604" y="39651"/>
                    </a:cubicBezTo>
                    <a:close/>
                    <a:moveTo>
                      <a:pt x="14603" y="39651"/>
                    </a:moveTo>
                    <a:lnTo>
                      <a:pt x="14603" y="39651"/>
                    </a:lnTo>
                    <a:cubicBezTo>
                      <a:pt x="14526" y="39651"/>
                      <a:pt x="14485" y="39651"/>
                      <a:pt x="14442" y="39676"/>
                    </a:cubicBezTo>
                    <a:lnTo>
                      <a:pt x="14442" y="39676"/>
                    </a:lnTo>
                    <a:cubicBezTo>
                      <a:pt x="14496" y="39669"/>
                      <a:pt x="14550" y="39661"/>
                      <a:pt x="14603" y="39651"/>
                    </a:cubicBezTo>
                    <a:close/>
                    <a:moveTo>
                      <a:pt x="14230" y="39700"/>
                    </a:moveTo>
                    <a:cubicBezTo>
                      <a:pt x="14198" y="39703"/>
                      <a:pt x="14166" y="39705"/>
                      <a:pt x="14134" y="39707"/>
                    </a:cubicBezTo>
                    <a:lnTo>
                      <a:pt x="14134" y="39707"/>
                    </a:lnTo>
                    <a:cubicBezTo>
                      <a:pt x="14130" y="39713"/>
                      <a:pt x="14127" y="39719"/>
                      <a:pt x="14124" y="39725"/>
                    </a:cubicBezTo>
                    <a:lnTo>
                      <a:pt x="14234" y="39725"/>
                    </a:lnTo>
                    <a:cubicBezTo>
                      <a:pt x="14233" y="39717"/>
                      <a:pt x="14231" y="39709"/>
                      <a:pt x="14230" y="39700"/>
                    </a:cubicBezTo>
                    <a:close/>
                    <a:moveTo>
                      <a:pt x="14334" y="39139"/>
                    </a:moveTo>
                    <a:cubicBezTo>
                      <a:pt x="14319" y="39139"/>
                      <a:pt x="14308" y="39148"/>
                      <a:pt x="14308" y="39171"/>
                    </a:cubicBezTo>
                    <a:cubicBezTo>
                      <a:pt x="14273" y="39277"/>
                      <a:pt x="14204" y="39518"/>
                      <a:pt x="14230" y="39700"/>
                    </a:cubicBezTo>
                    <a:lnTo>
                      <a:pt x="14230" y="39700"/>
                    </a:lnTo>
                    <a:cubicBezTo>
                      <a:pt x="14281" y="39696"/>
                      <a:pt x="14332" y="39690"/>
                      <a:pt x="14382" y="39684"/>
                    </a:cubicBezTo>
                    <a:lnTo>
                      <a:pt x="14382" y="39684"/>
                    </a:lnTo>
                    <a:lnTo>
                      <a:pt x="14382" y="39725"/>
                    </a:lnTo>
                    <a:cubicBezTo>
                      <a:pt x="14404" y="39703"/>
                      <a:pt x="14423" y="39687"/>
                      <a:pt x="14442" y="39676"/>
                    </a:cubicBezTo>
                    <a:lnTo>
                      <a:pt x="14442" y="39676"/>
                    </a:lnTo>
                    <a:cubicBezTo>
                      <a:pt x="14422" y="39679"/>
                      <a:pt x="14402" y="39682"/>
                      <a:pt x="14382" y="39684"/>
                    </a:cubicBezTo>
                    <a:lnTo>
                      <a:pt x="14382" y="39684"/>
                    </a:lnTo>
                    <a:lnTo>
                      <a:pt x="14382" y="39614"/>
                    </a:lnTo>
                    <a:cubicBezTo>
                      <a:pt x="14382" y="39466"/>
                      <a:pt x="14419" y="39355"/>
                      <a:pt x="14419" y="39207"/>
                    </a:cubicBezTo>
                    <a:cubicBezTo>
                      <a:pt x="14419" y="39182"/>
                      <a:pt x="14366" y="39139"/>
                      <a:pt x="14334" y="39139"/>
                    </a:cubicBezTo>
                    <a:close/>
                    <a:moveTo>
                      <a:pt x="27988" y="39281"/>
                    </a:moveTo>
                    <a:cubicBezTo>
                      <a:pt x="27951" y="39429"/>
                      <a:pt x="27988" y="39577"/>
                      <a:pt x="27988" y="39725"/>
                    </a:cubicBezTo>
                    <a:lnTo>
                      <a:pt x="27766" y="39725"/>
                    </a:lnTo>
                    <a:cubicBezTo>
                      <a:pt x="27729" y="39577"/>
                      <a:pt x="27692" y="39429"/>
                      <a:pt x="27618" y="39355"/>
                    </a:cubicBezTo>
                    <a:lnTo>
                      <a:pt x="27618" y="39281"/>
                    </a:lnTo>
                    <a:close/>
                    <a:moveTo>
                      <a:pt x="12793" y="39134"/>
                    </a:moveTo>
                    <a:cubicBezTo>
                      <a:pt x="12719" y="39207"/>
                      <a:pt x="12719" y="39318"/>
                      <a:pt x="12719" y="39355"/>
                    </a:cubicBezTo>
                    <a:cubicBezTo>
                      <a:pt x="12719" y="39429"/>
                      <a:pt x="12645" y="39577"/>
                      <a:pt x="12719" y="39688"/>
                    </a:cubicBezTo>
                    <a:lnTo>
                      <a:pt x="12571" y="39688"/>
                    </a:lnTo>
                    <a:cubicBezTo>
                      <a:pt x="12540" y="39688"/>
                      <a:pt x="12535" y="39740"/>
                      <a:pt x="12556" y="39757"/>
                    </a:cubicBezTo>
                    <a:lnTo>
                      <a:pt x="12556" y="39757"/>
                    </a:lnTo>
                    <a:cubicBezTo>
                      <a:pt x="12627" y="39749"/>
                      <a:pt x="12698" y="39739"/>
                      <a:pt x="12769" y="39728"/>
                    </a:cubicBezTo>
                    <a:lnTo>
                      <a:pt x="12769" y="39728"/>
                    </a:lnTo>
                    <a:cubicBezTo>
                      <a:pt x="12809" y="39582"/>
                      <a:pt x="12693" y="39381"/>
                      <a:pt x="12830" y="39244"/>
                    </a:cubicBezTo>
                    <a:cubicBezTo>
                      <a:pt x="12830" y="39171"/>
                      <a:pt x="12830" y="39171"/>
                      <a:pt x="12793" y="39134"/>
                    </a:cubicBezTo>
                    <a:close/>
                    <a:moveTo>
                      <a:pt x="29134" y="39559"/>
                    </a:moveTo>
                    <a:cubicBezTo>
                      <a:pt x="29097" y="39559"/>
                      <a:pt x="29060" y="39577"/>
                      <a:pt x="29060" y="39614"/>
                    </a:cubicBezTo>
                    <a:lnTo>
                      <a:pt x="29060" y="39762"/>
                    </a:lnTo>
                    <a:lnTo>
                      <a:pt x="28653" y="39762"/>
                    </a:lnTo>
                    <a:lnTo>
                      <a:pt x="28653" y="39614"/>
                    </a:lnTo>
                    <a:cubicBezTo>
                      <a:pt x="28653" y="39593"/>
                      <a:pt x="28616" y="39571"/>
                      <a:pt x="28578" y="39571"/>
                    </a:cubicBezTo>
                    <a:cubicBezTo>
                      <a:pt x="28550" y="39571"/>
                      <a:pt x="28521" y="39583"/>
                      <a:pt x="28505" y="39614"/>
                    </a:cubicBezTo>
                    <a:lnTo>
                      <a:pt x="28505" y="39762"/>
                    </a:lnTo>
                    <a:lnTo>
                      <a:pt x="28135" y="39762"/>
                    </a:lnTo>
                    <a:cubicBezTo>
                      <a:pt x="28394" y="39762"/>
                      <a:pt x="28662" y="39771"/>
                      <a:pt x="28930" y="39771"/>
                    </a:cubicBezTo>
                    <a:cubicBezTo>
                      <a:pt x="29032" y="39771"/>
                      <a:pt x="29133" y="39770"/>
                      <a:pt x="29234" y="39766"/>
                    </a:cubicBezTo>
                    <a:lnTo>
                      <a:pt x="29234" y="39766"/>
                    </a:lnTo>
                    <a:cubicBezTo>
                      <a:pt x="29225" y="39765"/>
                      <a:pt x="29216" y="39764"/>
                      <a:pt x="29208" y="39762"/>
                    </a:cubicBezTo>
                    <a:lnTo>
                      <a:pt x="29208" y="39614"/>
                    </a:lnTo>
                    <a:cubicBezTo>
                      <a:pt x="29208" y="39577"/>
                      <a:pt x="29171" y="39559"/>
                      <a:pt x="29134" y="39559"/>
                    </a:cubicBezTo>
                    <a:close/>
                    <a:moveTo>
                      <a:pt x="10884" y="39746"/>
                    </a:moveTo>
                    <a:cubicBezTo>
                      <a:pt x="10891" y="39775"/>
                      <a:pt x="10856" y="39799"/>
                      <a:pt x="10796" y="39799"/>
                    </a:cubicBezTo>
                    <a:lnTo>
                      <a:pt x="11055" y="39799"/>
                    </a:lnTo>
                    <a:cubicBezTo>
                      <a:pt x="11047" y="39787"/>
                      <a:pt x="11039" y="39775"/>
                      <a:pt x="11032" y="39763"/>
                    </a:cubicBezTo>
                    <a:lnTo>
                      <a:pt x="11032" y="39763"/>
                    </a:lnTo>
                    <a:cubicBezTo>
                      <a:pt x="10982" y="39758"/>
                      <a:pt x="10933" y="39752"/>
                      <a:pt x="10884" y="39746"/>
                    </a:cubicBezTo>
                    <a:close/>
                    <a:moveTo>
                      <a:pt x="11462" y="39794"/>
                    </a:moveTo>
                    <a:cubicBezTo>
                      <a:pt x="11462" y="39795"/>
                      <a:pt x="11462" y="39797"/>
                      <a:pt x="11462" y="39799"/>
                    </a:cubicBezTo>
                    <a:lnTo>
                      <a:pt x="11624" y="39799"/>
                    </a:lnTo>
                    <a:cubicBezTo>
                      <a:pt x="11570" y="39798"/>
                      <a:pt x="11516" y="39796"/>
                      <a:pt x="11462" y="39794"/>
                    </a:cubicBezTo>
                    <a:close/>
                    <a:moveTo>
                      <a:pt x="12382" y="39775"/>
                    </a:moveTo>
                    <a:lnTo>
                      <a:pt x="12382" y="39775"/>
                    </a:lnTo>
                    <a:cubicBezTo>
                      <a:pt x="12236" y="39788"/>
                      <a:pt x="12089" y="39796"/>
                      <a:pt x="11942" y="39799"/>
                    </a:cubicBezTo>
                    <a:lnTo>
                      <a:pt x="12386" y="39799"/>
                    </a:lnTo>
                    <a:cubicBezTo>
                      <a:pt x="12385" y="39791"/>
                      <a:pt x="12383" y="39783"/>
                      <a:pt x="12382" y="39775"/>
                    </a:cubicBezTo>
                    <a:close/>
                    <a:moveTo>
                      <a:pt x="30520" y="39530"/>
                    </a:moveTo>
                    <a:cubicBezTo>
                      <a:pt x="30469" y="39530"/>
                      <a:pt x="30413" y="39600"/>
                      <a:pt x="30465" y="39651"/>
                    </a:cubicBezTo>
                    <a:cubicBezTo>
                      <a:pt x="30465" y="39703"/>
                      <a:pt x="30483" y="39756"/>
                      <a:pt x="30507" y="39795"/>
                    </a:cubicBezTo>
                    <a:lnTo>
                      <a:pt x="30507" y="39795"/>
                    </a:lnTo>
                    <a:cubicBezTo>
                      <a:pt x="30381" y="39786"/>
                      <a:pt x="30257" y="39777"/>
                      <a:pt x="30132" y="39766"/>
                    </a:cubicBezTo>
                    <a:lnTo>
                      <a:pt x="30132" y="39766"/>
                    </a:lnTo>
                    <a:lnTo>
                      <a:pt x="30132" y="39799"/>
                    </a:lnTo>
                    <a:cubicBezTo>
                      <a:pt x="30280" y="39836"/>
                      <a:pt x="30391" y="39836"/>
                      <a:pt x="30539" y="39836"/>
                    </a:cubicBezTo>
                    <a:cubicBezTo>
                      <a:pt x="30528" y="39825"/>
                      <a:pt x="30517" y="39811"/>
                      <a:pt x="30507" y="39795"/>
                    </a:cubicBezTo>
                    <a:lnTo>
                      <a:pt x="30507" y="39795"/>
                    </a:lnTo>
                    <a:cubicBezTo>
                      <a:pt x="30554" y="39798"/>
                      <a:pt x="30602" y="39801"/>
                      <a:pt x="30649" y="39804"/>
                    </a:cubicBezTo>
                    <a:lnTo>
                      <a:pt x="30649" y="39804"/>
                    </a:lnTo>
                    <a:lnTo>
                      <a:pt x="30649" y="39725"/>
                    </a:lnTo>
                    <a:cubicBezTo>
                      <a:pt x="30649" y="39651"/>
                      <a:pt x="30575" y="39614"/>
                      <a:pt x="30575" y="39577"/>
                    </a:cubicBezTo>
                    <a:cubicBezTo>
                      <a:pt x="30564" y="39543"/>
                      <a:pt x="30543" y="39530"/>
                      <a:pt x="30520" y="39530"/>
                    </a:cubicBezTo>
                    <a:close/>
                    <a:moveTo>
                      <a:pt x="23565" y="33699"/>
                    </a:moveTo>
                    <a:cubicBezTo>
                      <a:pt x="23370" y="33699"/>
                      <a:pt x="23194" y="33748"/>
                      <a:pt x="23070" y="33884"/>
                    </a:cubicBezTo>
                    <a:cubicBezTo>
                      <a:pt x="22990" y="33964"/>
                      <a:pt x="23045" y="34024"/>
                      <a:pt x="23109" y="34024"/>
                    </a:cubicBezTo>
                    <a:cubicBezTo>
                      <a:pt x="23134" y="34024"/>
                      <a:pt x="23161" y="34015"/>
                      <a:pt x="23181" y="33995"/>
                    </a:cubicBezTo>
                    <a:cubicBezTo>
                      <a:pt x="23259" y="33932"/>
                      <a:pt x="23371" y="33909"/>
                      <a:pt x="23487" y="33909"/>
                    </a:cubicBezTo>
                    <a:cubicBezTo>
                      <a:pt x="23646" y="33909"/>
                      <a:pt x="23814" y="33952"/>
                      <a:pt x="23921" y="33995"/>
                    </a:cubicBezTo>
                    <a:cubicBezTo>
                      <a:pt x="24290" y="34069"/>
                      <a:pt x="24660" y="34179"/>
                      <a:pt x="25030" y="34290"/>
                    </a:cubicBezTo>
                    <a:cubicBezTo>
                      <a:pt x="25769" y="34586"/>
                      <a:pt x="26472" y="34919"/>
                      <a:pt x="27174" y="35289"/>
                    </a:cubicBezTo>
                    <a:cubicBezTo>
                      <a:pt x="28986" y="36213"/>
                      <a:pt x="30502" y="37396"/>
                      <a:pt x="31611" y="39060"/>
                    </a:cubicBezTo>
                    <a:cubicBezTo>
                      <a:pt x="30908" y="39060"/>
                      <a:pt x="30206" y="39023"/>
                      <a:pt x="29466" y="38986"/>
                    </a:cubicBezTo>
                    <a:lnTo>
                      <a:pt x="28098" y="38838"/>
                    </a:lnTo>
                    <a:cubicBezTo>
                      <a:pt x="27877" y="38468"/>
                      <a:pt x="27322" y="38135"/>
                      <a:pt x="26989" y="37877"/>
                    </a:cubicBezTo>
                    <a:cubicBezTo>
                      <a:pt x="26472" y="37507"/>
                      <a:pt x="25880" y="37211"/>
                      <a:pt x="25326" y="36952"/>
                    </a:cubicBezTo>
                    <a:cubicBezTo>
                      <a:pt x="24406" y="36540"/>
                      <a:pt x="23404" y="36182"/>
                      <a:pt x="22368" y="36182"/>
                    </a:cubicBezTo>
                    <a:cubicBezTo>
                      <a:pt x="22196" y="36182"/>
                      <a:pt x="22024" y="36192"/>
                      <a:pt x="21850" y="36213"/>
                    </a:cubicBezTo>
                    <a:cubicBezTo>
                      <a:pt x="21813" y="36213"/>
                      <a:pt x="21813" y="36287"/>
                      <a:pt x="21850" y="36287"/>
                    </a:cubicBezTo>
                    <a:cubicBezTo>
                      <a:pt x="22812" y="36287"/>
                      <a:pt x="23847" y="36583"/>
                      <a:pt x="24771" y="36952"/>
                    </a:cubicBezTo>
                    <a:lnTo>
                      <a:pt x="24771" y="36989"/>
                    </a:lnTo>
                    <a:cubicBezTo>
                      <a:pt x="24771" y="37211"/>
                      <a:pt x="24734" y="37507"/>
                      <a:pt x="24845" y="37729"/>
                    </a:cubicBezTo>
                    <a:cubicBezTo>
                      <a:pt x="24549" y="37618"/>
                      <a:pt x="24180" y="37507"/>
                      <a:pt x="23847" y="37433"/>
                    </a:cubicBezTo>
                    <a:lnTo>
                      <a:pt x="23847" y="37396"/>
                    </a:lnTo>
                    <a:cubicBezTo>
                      <a:pt x="23847" y="37248"/>
                      <a:pt x="23810" y="37063"/>
                      <a:pt x="23847" y="36952"/>
                    </a:cubicBezTo>
                    <a:cubicBezTo>
                      <a:pt x="23871" y="36881"/>
                      <a:pt x="23848" y="36840"/>
                      <a:pt x="23810" y="36840"/>
                    </a:cubicBezTo>
                    <a:cubicBezTo>
                      <a:pt x="23788" y="36840"/>
                      <a:pt x="23762" y="36852"/>
                      <a:pt x="23736" y="36878"/>
                    </a:cubicBezTo>
                    <a:cubicBezTo>
                      <a:pt x="23662" y="37063"/>
                      <a:pt x="23662" y="37248"/>
                      <a:pt x="23810" y="37433"/>
                    </a:cubicBezTo>
                    <a:cubicBezTo>
                      <a:pt x="23440" y="37359"/>
                      <a:pt x="22996" y="37248"/>
                      <a:pt x="22627" y="37211"/>
                    </a:cubicBezTo>
                    <a:cubicBezTo>
                      <a:pt x="22738" y="37026"/>
                      <a:pt x="22701" y="36767"/>
                      <a:pt x="22627" y="36583"/>
                    </a:cubicBezTo>
                    <a:cubicBezTo>
                      <a:pt x="22627" y="36546"/>
                      <a:pt x="22608" y="36527"/>
                      <a:pt x="22590" y="36527"/>
                    </a:cubicBezTo>
                    <a:cubicBezTo>
                      <a:pt x="22571" y="36527"/>
                      <a:pt x="22553" y="36546"/>
                      <a:pt x="22553" y="36583"/>
                    </a:cubicBezTo>
                    <a:cubicBezTo>
                      <a:pt x="22553" y="36804"/>
                      <a:pt x="22516" y="37026"/>
                      <a:pt x="22553" y="37211"/>
                    </a:cubicBezTo>
                    <a:cubicBezTo>
                      <a:pt x="22405" y="37211"/>
                      <a:pt x="22331" y="37174"/>
                      <a:pt x="22183" y="37174"/>
                    </a:cubicBezTo>
                    <a:lnTo>
                      <a:pt x="22183" y="37137"/>
                    </a:lnTo>
                    <a:cubicBezTo>
                      <a:pt x="22183" y="37026"/>
                      <a:pt x="22072" y="36989"/>
                      <a:pt x="22072" y="36878"/>
                    </a:cubicBezTo>
                    <a:cubicBezTo>
                      <a:pt x="22035" y="36804"/>
                      <a:pt x="22035" y="36657"/>
                      <a:pt x="22072" y="36583"/>
                    </a:cubicBezTo>
                    <a:cubicBezTo>
                      <a:pt x="22072" y="36512"/>
                      <a:pt x="22043" y="36487"/>
                      <a:pt x="22011" y="36487"/>
                    </a:cubicBezTo>
                    <a:cubicBezTo>
                      <a:pt x="21993" y="36487"/>
                      <a:pt x="21975" y="36495"/>
                      <a:pt x="21961" y="36509"/>
                    </a:cubicBezTo>
                    <a:cubicBezTo>
                      <a:pt x="21850" y="36693"/>
                      <a:pt x="21887" y="37026"/>
                      <a:pt x="22072" y="37174"/>
                    </a:cubicBezTo>
                    <a:cubicBezTo>
                      <a:pt x="21961" y="37174"/>
                      <a:pt x="21813" y="37137"/>
                      <a:pt x="21666" y="37137"/>
                    </a:cubicBezTo>
                    <a:cubicBezTo>
                      <a:pt x="21666" y="36878"/>
                      <a:pt x="21629" y="36693"/>
                      <a:pt x="21629" y="36472"/>
                    </a:cubicBezTo>
                    <a:cubicBezTo>
                      <a:pt x="21629" y="36453"/>
                      <a:pt x="21601" y="36444"/>
                      <a:pt x="21573" y="36444"/>
                    </a:cubicBezTo>
                    <a:cubicBezTo>
                      <a:pt x="21545" y="36444"/>
                      <a:pt x="21518" y="36453"/>
                      <a:pt x="21518" y="36472"/>
                    </a:cubicBezTo>
                    <a:cubicBezTo>
                      <a:pt x="21518" y="36657"/>
                      <a:pt x="21481" y="36952"/>
                      <a:pt x="21592" y="37137"/>
                    </a:cubicBezTo>
                    <a:lnTo>
                      <a:pt x="20519" y="37137"/>
                    </a:lnTo>
                    <a:cubicBezTo>
                      <a:pt x="20556" y="36952"/>
                      <a:pt x="20556" y="36767"/>
                      <a:pt x="20519" y="36583"/>
                    </a:cubicBezTo>
                    <a:cubicBezTo>
                      <a:pt x="20519" y="36542"/>
                      <a:pt x="20475" y="36513"/>
                      <a:pt x="20435" y="36513"/>
                    </a:cubicBezTo>
                    <a:cubicBezTo>
                      <a:pt x="20402" y="36513"/>
                      <a:pt x="20372" y="36532"/>
                      <a:pt x="20372" y="36583"/>
                    </a:cubicBezTo>
                    <a:cubicBezTo>
                      <a:pt x="20335" y="36767"/>
                      <a:pt x="20335" y="36989"/>
                      <a:pt x="20372" y="37174"/>
                    </a:cubicBezTo>
                    <a:cubicBezTo>
                      <a:pt x="20224" y="37174"/>
                      <a:pt x="20113" y="37211"/>
                      <a:pt x="19965" y="37211"/>
                    </a:cubicBezTo>
                    <a:cubicBezTo>
                      <a:pt x="20002" y="37063"/>
                      <a:pt x="19965" y="36915"/>
                      <a:pt x="19928" y="36767"/>
                    </a:cubicBezTo>
                    <a:cubicBezTo>
                      <a:pt x="19928" y="36657"/>
                      <a:pt x="19817" y="36583"/>
                      <a:pt x="19743" y="36583"/>
                    </a:cubicBezTo>
                    <a:cubicBezTo>
                      <a:pt x="19669" y="36583"/>
                      <a:pt x="19669" y="36620"/>
                      <a:pt x="19743" y="36620"/>
                    </a:cubicBezTo>
                    <a:cubicBezTo>
                      <a:pt x="19780" y="36620"/>
                      <a:pt x="19743" y="36620"/>
                      <a:pt x="19743" y="36657"/>
                    </a:cubicBezTo>
                    <a:cubicBezTo>
                      <a:pt x="19743" y="36693"/>
                      <a:pt x="19743" y="36804"/>
                      <a:pt x="19780" y="36841"/>
                    </a:cubicBezTo>
                    <a:cubicBezTo>
                      <a:pt x="19780" y="36989"/>
                      <a:pt x="19780" y="37137"/>
                      <a:pt x="19854" y="37211"/>
                    </a:cubicBezTo>
                    <a:lnTo>
                      <a:pt x="19189" y="37359"/>
                    </a:lnTo>
                    <a:cubicBezTo>
                      <a:pt x="19189" y="37137"/>
                      <a:pt x="19115" y="36841"/>
                      <a:pt x="19115" y="36620"/>
                    </a:cubicBezTo>
                    <a:cubicBezTo>
                      <a:pt x="19115" y="36583"/>
                      <a:pt x="19115" y="36583"/>
                      <a:pt x="19078" y="36583"/>
                    </a:cubicBezTo>
                    <a:cubicBezTo>
                      <a:pt x="19410" y="36546"/>
                      <a:pt x="19780" y="36435"/>
                      <a:pt x="20113" y="36398"/>
                    </a:cubicBezTo>
                    <a:cubicBezTo>
                      <a:pt x="20667" y="36287"/>
                      <a:pt x="21222" y="36361"/>
                      <a:pt x="21776" y="36250"/>
                    </a:cubicBezTo>
                    <a:cubicBezTo>
                      <a:pt x="21813" y="36250"/>
                      <a:pt x="21850" y="36176"/>
                      <a:pt x="21776" y="36176"/>
                    </a:cubicBezTo>
                    <a:cubicBezTo>
                      <a:pt x="21608" y="36142"/>
                      <a:pt x="21429" y="36129"/>
                      <a:pt x="21246" y="36129"/>
                    </a:cubicBezTo>
                    <a:cubicBezTo>
                      <a:pt x="20828" y="36129"/>
                      <a:pt x="20388" y="36198"/>
                      <a:pt x="20002" y="36250"/>
                    </a:cubicBezTo>
                    <a:cubicBezTo>
                      <a:pt x="19299" y="36324"/>
                      <a:pt x="18560" y="36472"/>
                      <a:pt x="17895" y="36730"/>
                    </a:cubicBezTo>
                    <a:cubicBezTo>
                      <a:pt x="17377" y="36915"/>
                      <a:pt x="16638" y="37174"/>
                      <a:pt x="16083" y="37581"/>
                    </a:cubicBezTo>
                    <a:lnTo>
                      <a:pt x="16046" y="37581"/>
                    </a:lnTo>
                    <a:cubicBezTo>
                      <a:pt x="15676" y="37914"/>
                      <a:pt x="15381" y="38283"/>
                      <a:pt x="15344" y="38764"/>
                    </a:cubicBezTo>
                    <a:cubicBezTo>
                      <a:pt x="15233" y="38727"/>
                      <a:pt x="15114" y="38715"/>
                      <a:pt x="14992" y="38715"/>
                    </a:cubicBezTo>
                    <a:cubicBezTo>
                      <a:pt x="14748" y="38715"/>
                      <a:pt x="14493" y="38764"/>
                      <a:pt x="14271" y="38764"/>
                    </a:cubicBezTo>
                    <a:cubicBezTo>
                      <a:pt x="14087" y="38764"/>
                      <a:pt x="13902" y="38764"/>
                      <a:pt x="13717" y="38801"/>
                    </a:cubicBezTo>
                    <a:lnTo>
                      <a:pt x="13643" y="38801"/>
                    </a:lnTo>
                    <a:cubicBezTo>
                      <a:pt x="13384" y="38801"/>
                      <a:pt x="13125" y="38801"/>
                      <a:pt x="12903" y="38838"/>
                    </a:cubicBezTo>
                    <a:cubicBezTo>
                      <a:pt x="12423" y="38838"/>
                      <a:pt x="11905" y="38838"/>
                      <a:pt x="11462" y="38801"/>
                    </a:cubicBezTo>
                    <a:cubicBezTo>
                      <a:pt x="11166" y="38764"/>
                      <a:pt x="10870" y="38690"/>
                      <a:pt x="10574" y="38653"/>
                    </a:cubicBezTo>
                    <a:lnTo>
                      <a:pt x="10574" y="38801"/>
                    </a:lnTo>
                    <a:lnTo>
                      <a:pt x="10574" y="38838"/>
                    </a:lnTo>
                    <a:lnTo>
                      <a:pt x="10574" y="38986"/>
                    </a:lnTo>
                    <a:cubicBezTo>
                      <a:pt x="10574" y="39097"/>
                      <a:pt x="10611" y="39207"/>
                      <a:pt x="10611" y="39355"/>
                    </a:cubicBezTo>
                    <a:lnTo>
                      <a:pt x="10611" y="39392"/>
                    </a:lnTo>
                    <a:lnTo>
                      <a:pt x="10611" y="39429"/>
                    </a:lnTo>
                    <a:lnTo>
                      <a:pt x="10611" y="39466"/>
                    </a:lnTo>
                    <a:cubicBezTo>
                      <a:pt x="10611" y="39540"/>
                      <a:pt x="10685" y="39577"/>
                      <a:pt x="10722" y="39577"/>
                    </a:cubicBezTo>
                    <a:cubicBezTo>
                      <a:pt x="10685" y="39577"/>
                      <a:pt x="10611" y="39651"/>
                      <a:pt x="10722" y="39725"/>
                    </a:cubicBezTo>
                    <a:cubicBezTo>
                      <a:pt x="10775" y="39733"/>
                      <a:pt x="10829" y="39740"/>
                      <a:pt x="10884" y="39746"/>
                    </a:cubicBezTo>
                    <a:lnTo>
                      <a:pt x="10884" y="39746"/>
                    </a:lnTo>
                    <a:cubicBezTo>
                      <a:pt x="10882" y="39739"/>
                      <a:pt x="10877" y="39732"/>
                      <a:pt x="10870" y="39725"/>
                    </a:cubicBezTo>
                    <a:cubicBezTo>
                      <a:pt x="10870" y="39688"/>
                      <a:pt x="10796" y="39577"/>
                      <a:pt x="10796" y="39540"/>
                    </a:cubicBezTo>
                    <a:lnTo>
                      <a:pt x="10796" y="39318"/>
                    </a:lnTo>
                    <a:lnTo>
                      <a:pt x="10796" y="39060"/>
                    </a:lnTo>
                    <a:cubicBezTo>
                      <a:pt x="10796" y="39023"/>
                      <a:pt x="10759" y="38986"/>
                      <a:pt x="10722" y="38986"/>
                    </a:cubicBezTo>
                    <a:lnTo>
                      <a:pt x="10685" y="38986"/>
                    </a:lnTo>
                    <a:lnTo>
                      <a:pt x="10685" y="38875"/>
                    </a:lnTo>
                    <a:cubicBezTo>
                      <a:pt x="10759" y="38949"/>
                      <a:pt x="10796" y="38986"/>
                      <a:pt x="10907" y="38986"/>
                    </a:cubicBezTo>
                    <a:cubicBezTo>
                      <a:pt x="10872" y="39266"/>
                      <a:pt x="10903" y="39546"/>
                      <a:pt x="11032" y="39763"/>
                    </a:cubicBezTo>
                    <a:lnTo>
                      <a:pt x="11032" y="39763"/>
                    </a:lnTo>
                    <a:cubicBezTo>
                      <a:pt x="11054" y="39765"/>
                      <a:pt x="11076" y="39767"/>
                      <a:pt x="11098" y="39769"/>
                    </a:cubicBezTo>
                    <a:lnTo>
                      <a:pt x="11098" y="39769"/>
                    </a:lnTo>
                    <a:cubicBezTo>
                      <a:pt x="11104" y="39527"/>
                      <a:pt x="10978" y="39263"/>
                      <a:pt x="10944" y="39060"/>
                    </a:cubicBezTo>
                    <a:cubicBezTo>
                      <a:pt x="10993" y="39047"/>
                      <a:pt x="11034" y="39043"/>
                      <a:pt x="11071" y="39043"/>
                    </a:cubicBezTo>
                    <a:cubicBezTo>
                      <a:pt x="11145" y="39043"/>
                      <a:pt x="11203" y="39060"/>
                      <a:pt x="11277" y="39060"/>
                    </a:cubicBezTo>
                    <a:cubicBezTo>
                      <a:pt x="11243" y="39264"/>
                      <a:pt x="11177" y="39563"/>
                      <a:pt x="11254" y="39782"/>
                    </a:cubicBezTo>
                    <a:lnTo>
                      <a:pt x="11254" y="39782"/>
                    </a:lnTo>
                    <a:cubicBezTo>
                      <a:pt x="11202" y="39778"/>
                      <a:pt x="11149" y="39774"/>
                      <a:pt x="11098" y="39769"/>
                    </a:cubicBezTo>
                    <a:lnTo>
                      <a:pt x="11098" y="39769"/>
                    </a:lnTo>
                    <a:cubicBezTo>
                      <a:pt x="11097" y="39792"/>
                      <a:pt x="11095" y="39814"/>
                      <a:pt x="11092" y="39836"/>
                    </a:cubicBezTo>
                    <a:lnTo>
                      <a:pt x="11277" y="39836"/>
                    </a:lnTo>
                    <a:cubicBezTo>
                      <a:pt x="11268" y="39819"/>
                      <a:pt x="11260" y="39800"/>
                      <a:pt x="11254" y="39782"/>
                    </a:cubicBezTo>
                    <a:lnTo>
                      <a:pt x="11254" y="39782"/>
                    </a:lnTo>
                    <a:cubicBezTo>
                      <a:pt x="11323" y="39787"/>
                      <a:pt x="11392" y="39791"/>
                      <a:pt x="11462" y="39794"/>
                    </a:cubicBezTo>
                    <a:lnTo>
                      <a:pt x="11462" y="39794"/>
                    </a:lnTo>
                    <a:cubicBezTo>
                      <a:pt x="11462" y="39720"/>
                      <a:pt x="11461" y="39612"/>
                      <a:pt x="11425" y="39540"/>
                    </a:cubicBezTo>
                    <a:cubicBezTo>
                      <a:pt x="11425" y="39392"/>
                      <a:pt x="11425" y="39244"/>
                      <a:pt x="11351" y="39060"/>
                    </a:cubicBezTo>
                    <a:lnTo>
                      <a:pt x="11351" y="39023"/>
                    </a:lnTo>
                    <a:cubicBezTo>
                      <a:pt x="11475" y="39064"/>
                      <a:pt x="11604" y="39095"/>
                      <a:pt x="11737" y="39116"/>
                    </a:cubicBezTo>
                    <a:lnTo>
                      <a:pt x="11737" y="39116"/>
                    </a:lnTo>
                    <a:cubicBezTo>
                      <a:pt x="11710" y="39126"/>
                      <a:pt x="11683" y="39153"/>
                      <a:pt x="11683" y="39171"/>
                    </a:cubicBezTo>
                    <a:cubicBezTo>
                      <a:pt x="11683" y="39392"/>
                      <a:pt x="11646" y="39614"/>
                      <a:pt x="11720" y="39799"/>
                    </a:cubicBezTo>
                    <a:lnTo>
                      <a:pt x="11624" y="39799"/>
                    </a:lnTo>
                    <a:cubicBezTo>
                      <a:pt x="11677" y="39800"/>
                      <a:pt x="11730" y="39801"/>
                      <a:pt x="11784" y="39801"/>
                    </a:cubicBezTo>
                    <a:cubicBezTo>
                      <a:pt x="11837" y="39801"/>
                      <a:pt x="11889" y="39800"/>
                      <a:pt x="11942" y="39799"/>
                    </a:cubicBezTo>
                    <a:lnTo>
                      <a:pt x="11831" y="39799"/>
                    </a:lnTo>
                    <a:cubicBezTo>
                      <a:pt x="11831" y="39577"/>
                      <a:pt x="11794" y="39355"/>
                      <a:pt x="11794" y="39171"/>
                    </a:cubicBezTo>
                    <a:cubicBezTo>
                      <a:pt x="11794" y="39147"/>
                      <a:pt x="11789" y="39131"/>
                      <a:pt x="11781" y="39122"/>
                    </a:cubicBezTo>
                    <a:lnTo>
                      <a:pt x="11781" y="39122"/>
                    </a:lnTo>
                    <a:cubicBezTo>
                      <a:pt x="11901" y="39139"/>
                      <a:pt x="12023" y="39147"/>
                      <a:pt x="12146" y="39147"/>
                    </a:cubicBezTo>
                    <a:cubicBezTo>
                      <a:pt x="12238" y="39147"/>
                      <a:pt x="12330" y="39143"/>
                      <a:pt x="12423" y="39134"/>
                    </a:cubicBezTo>
                    <a:lnTo>
                      <a:pt x="12423" y="39134"/>
                    </a:lnTo>
                    <a:cubicBezTo>
                      <a:pt x="12423" y="39134"/>
                      <a:pt x="12423" y="39134"/>
                      <a:pt x="12423" y="39134"/>
                    </a:cubicBezTo>
                    <a:lnTo>
                      <a:pt x="12423" y="39134"/>
                    </a:lnTo>
                    <a:cubicBezTo>
                      <a:pt x="12404" y="39152"/>
                      <a:pt x="12404" y="39161"/>
                      <a:pt x="12409" y="39161"/>
                    </a:cubicBezTo>
                    <a:cubicBezTo>
                      <a:pt x="12412" y="39161"/>
                      <a:pt x="12417" y="39157"/>
                      <a:pt x="12420" y="39149"/>
                    </a:cubicBezTo>
                    <a:lnTo>
                      <a:pt x="12420" y="39149"/>
                    </a:lnTo>
                    <a:cubicBezTo>
                      <a:pt x="12386" y="39358"/>
                      <a:pt x="12352" y="39566"/>
                      <a:pt x="12382" y="39775"/>
                    </a:cubicBezTo>
                    <a:lnTo>
                      <a:pt x="12382" y="39775"/>
                    </a:lnTo>
                    <a:cubicBezTo>
                      <a:pt x="12433" y="39770"/>
                      <a:pt x="12484" y="39765"/>
                      <a:pt x="12534" y="39760"/>
                    </a:cubicBezTo>
                    <a:lnTo>
                      <a:pt x="12534" y="39760"/>
                    </a:lnTo>
                    <a:cubicBezTo>
                      <a:pt x="12534" y="39760"/>
                      <a:pt x="12534" y="39761"/>
                      <a:pt x="12534" y="39762"/>
                    </a:cubicBezTo>
                    <a:lnTo>
                      <a:pt x="12571" y="39762"/>
                    </a:lnTo>
                    <a:cubicBezTo>
                      <a:pt x="12565" y="39762"/>
                      <a:pt x="12560" y="39760"/>
                      <a:pt x="12556" y="39757"/>
                    </a:cubicBezTo>
                    <a:lnTo>
                      <a:pt x="12556" y="39757"/>
                    </a:lnTo>
                    <a:cubicBezTo>
                      <a:pt x="12549" y="39758"/>
                      <a:pt x="12542" y="39759"/>
                      <a:pt x="12534" y="39760"/>
                    </a:cubicBezTo>
                    <a:lnTo>
                      <a:pt x="12534" y="39760"/>
                    </a:lnTo>
                    <a:cubicBezTo>
                      <a:pt x="12570" y="39576"/>
                      <a:pt x="12534" y="39357"/>
                      <a:pt x="12534" y="39101"/>
                    </a:cubicBezTo>
                    <a:lnTo>
                      <a:pt x="12534" y="39101"/>
                    </a:lnTo>
                    <a:cubicBezTo>
                      <a:pt x="12610" y="39134"/>
                      <a:pt x="12680" y="39134"/>
                      <a:pt x="12793" y="39134"/>
                    </a:cubicBezTo>
                    <a:lnTo>
                      <a:pt x="13014" y="39134"/>
                    </a:lnTo>
                    <a:cubicBezTo>
                      <a:pt x="13014" y="39308"/>
                      <a:pt x="13014" y="39516"/>
                      <a:pt x="13108" y="39664"/>
                    </a:cubicBezTo>
                    <a:lnTo>
                      <a:pt x="13108" y="39664"/>
                    </a:lnTo>
                    <a:cubicBezTo>
                      <a:pt x="13126" y="39660"/>
                      <a:pt x="13144" y="39655"/>
                      <a:pt x="13162" y="39651"/>
                    </a:cubicBezTo>
                    <a:lnTo>
                      <a:pt x="13162" y="39651"/>
                    </a:lnTo>
                    <a:cubicBezTo>
                      <a:pt x="13162" y="39664"/>
                      <a:pt x="13162" y="39676"/>
                      <a:pt x="13162" y="39688"/>
                    </a:cubicBezTo>
                    <a:cubicBezTo>
                      <a:pt x="13162" y="39688"/>
                      <a:pt x="13146" y="39705"/>
                      <a:pt x="13135" y="39705"/>
                    </a:cubicBezTo>
                    <a:cubicBezTo>
                      <a:pt x="13129" y="39705"/>
                      <a:pt x="13125" y="39700"/>
                      <a:pt x="13125" y="39688"/>
                    </a:cubicBezTo>
                    <a:cubicBezTo>
                      <a:pt x="13119" y="39680"/>
                      <a:pt x="13114" y="39672"/>
                      <a:pt x="13108" y="39664"/>
                    </a:cubicBezTo>
                    <a:lnTo>
                      <a:pt x="13108" y="39664"/>
                    </a:lnTo>
                    <a:cubicBezTo>
                      <a:pt x="12997" y="39689"/>
                      <a:pt x="12884" y="39710"/>
                      <a:pt x="12769" y="39728"/>
                    </a:cubicBezTo>
                    <a:lnTo>
                      <a:pt x="12769" y="39728"/>
                    </a:lnTo>
                    <a:cubicBezTo>
                      <a:pt x="12765" y="39740"/>
                      <a:pt x="12761" y="39751"/>
                      <a:pt x="12756" y="39762"/>
                    </a:cubicBezTo>
                    <a:lnTo>
                      <a:pt x="14087" y="39762"/>
                    </a:lnTo>
                    <a:cubicBezTo>
                      <a:pt x="14050" y="39762"/>
                      <a:pt x="14050" y="39725"/>
                      <a:pt x="14050" y="39725"/>
                    </a:cubicBezTo>
                    <a:cubicBezTo>
                      <a:pt x="14048" y="39721"/>
                      <a:pt x="14046" y="39716"/>
                      <a:pt x="14045" y="39712"/>
                    </a:cubicBezTo>
                    <a:lnTo>
                      <a:pt x="14045" y="39712"/>
                    </a:lnTo>
                    <a:cubicBezTo>
                      <a:pt x="13987" y="39714"/>
                      <a:pt x="13930" y="39716"/>
                      <a:pt x="13873" y="39716"/>
                    </a:cubicBezTo>
                    <a:cubicBezTo>
                      <a:pt x="13847" y="39716"/>
                      <a:pt x="13821" y="39715"/>
                      <a:pt x="13795" y="39715"/>
                    </a:cubicBezTo>
                    <a:lnTo>
                      <a:pt x="13795" y="39715"/>
                    </a:lnTo>
                    <a:cubicBezTo>
                      <a:pt x="13793" y="39718"/>
                      <a:pt x="13792" y="39722"/>
                      <a:pt x="13791" y="39725"/>
                    </a:cubicBezTo>
                    <a:cubicBezTo>
                      <a:pt x="13791" y="39744"/>
                      <a:pt x="13782" y="39753"/>
                      <a:pt x="13772" y="39753"/>
                    </a:cubicBezTo>
                    <a:cubicBezTo>
                      <a:pt x="13763" y="39753"/>
                      <a:pt x="13754" y="39744"/>
                      <a:pt x="13754" y="39725"/>
                    </a:cubicBezTo>
                    <a:cubicBezTo>
                      <a:pt x="13752" y="39721"/>
                      <a:pt x="13751" y="39718"/>
                      <a:pt x="13749" y="39714"/>
                    </a:cubicBezTo>
                    <a:lnTo>
                      <a:pt x="13749" y="39714"/>
                    </a:lnTo>
                    <a:cubicBezTo>
                      <a:pt x="13552" y="39708"/>
                      <a:pt x="13355" y="39687"/>
                      <a:pt x="13162" y="39651"/>
                    </a:cubicBezTo>
                    <a:cubicBezTo>
                      <a:pt x="13162" y="39651"/>
                      <a:pt x="13162" y="39651"/>
                      <a:pt x="13162" y="39651"/>
                    </a:cubicBezTo>
                    <a:lnTo>
                      <a:pt x="13162" y="39651"/>
                    </a:lnTo>
                    <a:cubicBezTo>
                      <a:pt x="13162" y="39546"/>
                      <a:pt x="13158" y="39421"/>
                      <a:pt x="13125" y="39355"/>
                    </a:cubicBezTo>
                    <a:lnTo>
                      <a:pt x="13125" y="39134"/>
                    </a:lnTo>
                    <a:lnTo>
                      <a:pt x="13347" y="39134"/>
                    </a:lnTo>
                    <a:cubicBezTo>
                      <a:pt x="13347" y="39318"/>
                      <a:pt x="13310" y="39503"/>
                      <a:pt x="13384" y="39614"/>
                    </a:cubicBezTo>
                    <a:cubicBezTo>
                      <a:pt x="13384" y="39651"/>
                      <a:pt x="13403" y="39670"/>
                      <a:pt x="13421" y="39670"/>
                    </a:cubicBezTo>
                    <a:cubicBezTo>
                      <a:pt x="13440" y="39670"/>
                      <a:pt x="13458" y="39651"/>
                      <a:pt x="13458" y="39614"/>
                    </a:cubicBezTo>
                    <a:cubicBezTo>
                      <a:pt x="13495" y="39503"/>
                      <a:pt x="13495" y="39318"/>
                      <a:pt x="13495" y="39134"/>
                    </a:cubicBezTo>
                    <a:lnTo>
                      <a:pt x="13717" y="39134"/>
                    </a:lnTo>
                    <a:cubicBezTo>
                      <a:pt x="13717" y="39315"/>
                      <a:pt x="13681" y="39531"/>
                      <a:pt x="13749" y="39714"/>
                    </a:cubicBezTo>
                    <a:lnTo>
                      <a:pt x="13749" y="39714"/>
                    </a:lnTo>
                    <a:cubicBezTo>
                      <a:pt x="13765" y="39714"/>
                      <a:pt x="13780" y="39715"/>
                      <a:pt x="13795" y="39715"/>
                    </a:cubicBezTo>
                    <a:lnTo>
                      <a:pt x="13795" y="39715"/>
                    </a:lnTo>
                    <a:cubicBezTo>
                      <a:pt x="13865" y="39533"/>
                      <a:pt x="13865" y="39351"/>
                      <a:pt x="13865" y="39134"/>
                    </a:cubicBezTo>
                    <a:lnTo>
                      <a:pt x="14050" y="39134"/>
                    </a:lnTo>
                    <a:cubicBezTo>
                      <a:pt x="14050" y="39314"/>
                      <a:pt x="13979" y="39530"/>
                      <a:pt x="14045" y="39712"/>
                    </a:cubicBezTo>
                    <a:lnTo>
                      <a:pt x="14045" y="39712"/>
                    </a:lnTo>
                    <a:cubicBezTo>
                      <a:pt x="14074" y="39711"/>
                      <a:pt x="14104" y="39709"/>
                      <a:pt x="14134" y="39707"/>
                    </a:cubicBezTo>
                    <a:lnTo>
                      <a:pt x="14134" y="39707"/>
                    </a:lnTo>
                    <a:cubicBezTo>
                      <a:pt x="14232" y="39524"/>
                      <a:pt x="14195" y="39276"/>
                      <a:pt x="14124" y="39097"/>
                    </a:cubicBezTo>
                    <a:lnTo>
                      <a:pt x="14604" y="39097"/>
                    </a:lnTo>
                    <a:cubicBezTo>
                      <a:pt x="14604" y="39281"/>
                      <a:pt x="14567" y="39503"/>
                      <a:pt x="14604" y="39651"/>
                    </a:cubicBezTo>
                    <a:lnTo>
                      <a:pt x="14604" y="39651"/>
                    </a:lnTo>
                    <a:cubicBezTo>
                      <a:pt x="14666" y="39640"/>
                      <a:pt x="14726" y="39628"/>
                      <a:pt x="14786" y="39614"/>
                    </a:cubicBezTo>
                    <a:lnTo>
                      <a:pt x="14752" y="39614"/>
                    </a:lnTo>
                    <a:lnTo>
                      <a:pt x="14752" y="39060"/>
                    </a:lnTo>
                    <a:lnTo>
                      <a:pt x="14826" y="39060"/>
                    </a:lnTo>
                    <a:cubicBezTo>
                      <a:pt x="14826" y="39242"/>
                      <a:pt x="14790" y="39424"/>
                      <a:pt x="14824" y="39605"/>
                    </a:cubicBezTo>
                    <a:lnTo>
                      <a:pt x="14824" y="39605"/>
                    </a:lnTo>
                    <a:cubicBezTo>
                      <a:pt x="14862" y="39597"/>
                      <a:pt x="14900" y="39587"/>
                      <a:pt x="14937" y="39577"/>
                    </a:cubicBezTo>
                    <a:cubicBezTo>
                      <a:pt x="14937" y="39590"/>
                      <a:pt x="14941" y="39594"/>
                      <a:pt x="14946" y="39594"/>
                    </a:cubicBezTo>
                    <a:cubicBezTo>
                      <a:pt x="14957" y="39594"/>
                      <a:pt x="14974" y="39577"/>
                      <a:pt x="14974" y="39577"/>
                    </a:cubicBezTo>
                    <a:cubicBezTo>
                      <a:pt x="15011" y="39577"/>
                      <a:pt x="15122" y="39540"/>
                      <a:pt x="15159" y="39540"/>
                    </a:cubicBezTo>
                    <a:cubicBezTo>
                      <a:pt x="15169" y="39550"/>
                      <a:pt x="15179" y="39555"/>
                      <a:pt x="15189" y="39555"/>
                    </a:cubicBezTo>
                    <a:cubicBezTo>
                      <a:pt x="15218" y="39555"/>
                      <a:pt x="15252" y="39520"/>
                      <a:pt x="15307" y="39466"/>
                    </a:cubicBezTo>
                    <a:cubicBezTo>
                      <a:pt x="15344" y="39466"/>
                      <a:pt x="15344" y="39466"/>
                      <a:pt x="15381" y="39429"/>
                    </a:cubicBezTo>
                    <a:cubicBezTo>
                      <a:pt x="15491" y="39392"/>
                      <a:pt x="15491" y="39281"/>
                      <a:pt x="15381" y="39244"/>
                    </a:cubicBezTo>
                    <a:lnTo>
                      <a:pt x="15344" y="39207"/>
                    </a:lnTo>
                    <a:cubicBezTo>
                      <a:pt x="15344" y="39097"/>
                      <a:pt x="15307" y="38986"/>
                      <a:pt x="15307" y="38875"/>
                    </a:cubicBezTo>
                    <a:cubicBezTo>
                      <a:pt x="15287" y="38855"/>
                      <a:pt x="15264" y="38840"/>
                      <a:pt x="15241" y="38832"/>
                    </a:cubicBezTo>
                    <a:lnTo>
                      <a:pt x="15241" y="38832"/>
                    </a:lnTo>
                    <a:cubicBezTo>
                      <a:pt x="15325" y="38827"/>
                      <a:pt x="15408" y="38817"/>
                      <a:pt x="15491" y="38801"/>
                    </a:cubicBezTo>
                    <a:lnTo>
                      <a:pt x="15491" y="38875"/>
                    </a:lnTo>
                    <a:cubicBezTo>
                      <a:pt x="15491" y="38893"/>
                      <a:pt x="15501" y="38902"/>
                      <a:pt x="15515" y="38902"/>
                    </a:cubicBezTo>
                    <a:cubicBezTo>
                      <a:pt x="15528" y="38902"/>
                      <a:pt x="15547" y="38893"/>
                      <a:pt x="15565" y="38875"/>
                    </a:cubicBezTo>
                    <a:cubicBezTo>
                      <a:pt x="15713" y="38468"/>
                      <a:pt x="15898" y="38098"/>
                      <a:pt x="16157" y="37803"/>
                    </a:cubicBezTo>
                    <a:cubicBezTo>
                      <a:pt x="16157" y="38098"/>
                      <a:pt x="16231" y="38320"/>
                      <a:pt x="16268" y="38616"/>
                    </a:cubicBezTo>
                    <a:cubicBezTo>
                      <a:pt x="16268" y="38634"/>
                      <a:pt x="16277" y="38644"/>
                      <a:pt x="16286" y="38644"/>
                    </a:cubicBezTo>
                    <a:cubicBezTo>
                      <a:pt x="16296" y="38644"/>
                      <a:pt x="16305" y="38634"/>
                      <a:pt x="16305" y="38616"/>
                    </a:cubicBezTo>
                    <a:cubicBezTo>
                      <a:pt x="16342" y="38283"/>
                      <a:pt x="16305" y="37987"/>
                      <a:pt x="16268" y="37692"/>
                    </a:cubicBezTo>
                    <a:lnTo>
                      <a:pt x="16416" y="37544"/>
                    </a:lnTo>
                    <a:cubicBezTo>
                      <a:pt x="16416" y="37544"/>
                      <a:pt x="16453" y="37544"/>
                      <a:pt x="16453" y="37507"/>
                    </a:cubicBezTo>
                    <a:lnTo>
                      <a:pt x="16453" y="37507"/>
                    </a:lnTo>
                    <a:cubicBezTo>
                      <a:pt x="16453" y="37766"/>
                      <a:pt x="16416" y="38061"/>
                      <a:pt x="16490" y="38283"/>
                    </a:cubicBezTo>
                    <a:cubicBezTo>
                      <a:pt x="16490" y="38302"/>
                      <a:pt x="16499" y="38311"/>
                      <a:pt x="16517" y="38311"/>
                    </a:cubicBezTo>
                    <a:cubicBezTo>
                      <a:pt x="16536" y="38311"/>
                      <a:pt x="16564" y="38302"/>
                      <a:pt x="16601" y="38283"/>
                    </a:cubicBezTo>
                    <a:cubicBezTo>
                      <a:pt x="16638" y="38061"/>
                      <a:pt x="16638" y="37729"/>
                      <a:pt x="16638" y="37507"/>
                    </a:cubicBezTo>
                    <a:cubicBezTo>
                      <a:pt x="16638" y="37433"/>
                      <a:pt x="16638" y="37433"/>
                      <a:pt x="16601" y="37433"/>
                    </a:cubicBezTo>
                    <a:lnTo>
                      <a:pt x="16859" y="37322"/>
                    </a:lnTo>
                    <a:lnTo>
                      <a:pt x="16859" y="37766"/>
                    </a:lnTo>
                    <a:cubicBezTo>
                      <a:pt x="16859" y="37914"/>
                      <a:pt x="16859" y="38061"/>
                      <a:pt x="16896" y="38172"/>
                    </a:cubicBezTo>
                    <a:cubicBezTo>
                      <a:pt x="16896" y="38209"/>
                      <a:pt x="16915" y="38228"/>
                      <a:pt x="16938" y="38228"/>
                    </a:cubicBezTo>
                    <a:cubicBezTo>
                      <a:pt x="16961" y="38228"/>
                      <a:pt x="16989" y="38209"/>
                      <a:pt x="17007" y="38172"/>
                    </a:cubicBezTo>
                    <a:cubicBezTo>
                      <a:pt x="17044" y="38098"/>
                      <a:pt x="17044" y="37950"/>
                      <a:pt x="17044" y="37803"/>
                    </a:cubicBezTo>
                    <a:lnTo>
                      <a:pt x="17044" y="37322"/>
                    </a:lnTo>
                    <a:cubicBezTo>
                      <a:pt x="17044" y="37248"/>
                      <a:pt x="17044" y="37248"/>
                      <a:pt x="17007" y="37248"/>
                    </a:cubicBezTo>
                    <a:lnTo>
                      <a:pt x="17266" y="37137"/>
                    </a:lnTo>
                    <a:lnTo>
                      <a:pt x="17266" y="37174"/>
                    </a:lnTo>
                    <a:cubicBezTo>
                      <a:pt x="17266" y="37433"/>
                      <a:pt x="17229" y="37766"/>
                      <a:pt x="17377" y="38061"/>
                    </a:cubicBezTo>
                    <a:cubicBezTo>
                      <a:pt x="16859" y="38283"/>
                      <a:pt x="16416" y="38616"/>
                      <a:pt x="15972" y="38986"/>
                    </a:cubicBezTo>
                    <a:cubicBezTo>
                      <a:pt x="16046" y="38690"/>
                      <a:pt x="15972" y="38468"/>
                      <a:pt x="15972" y="38172"/>
                    </a:cubicBezTo>
                    <a:cubicBezTo>
                      <a:pt x="15972" y="38154"/>
                      <a:pt x="15963" y="38145"/>
                      <a:pt x="15954" y="38145"/>
                    </a:cubicBezTo>
                    <a:cubicBezTo>
                      <a:pt x="15944" y="38145"/>
                      <a:pt x="15935" y="38154"/>
                      <a:pt x="15935" y="38172"/>
                    </a:cubicBezTo>
                    <a:cubicBezTo>
                      <a:pt x="15935" y="38468"/>
                      <a:pt x="15898" y="38727"/>
                      <a:pt x="15935" y="39023"/>
                    </a:cubicBezTo>
                    <a:cubicBezTo>
                      <a:pt x="15787" y="39171"/>
                      <a:pt x="15676" y="39281"/>
                      <a:pt x="15565" y="39429"/>
                    </a:cubicBezTo>
                    <a:cubicBezTo>
                      <a:pt x="15565" y="39455"/>
                      <a:pt x="15565" y="39498"/>
                      <a:pt x="15578" y="39498"/>
                    </a:cubicBezTo>
                    <a:cubicBezTo>
                      <a:pt x="15583" y="39498"/>
                      <a:pt x="15591" y="39489"/>
                      <a:pt x="15602" y="39466"/>
                    </a:cubicBezTo>
                    <a:cubicBezTo>
                      <a:pt x="16046" y="39207"/>
                      <a:pt x="16416" y="38838"/>
                      <a:pt x="16822" y="38542"/>
                    </a:cubicBezTo>
                    <a:cubicBezTo>
                      <a:pt x="17012" y="38416"/>
                      <a:pt x="17208" y="38296"/>
                      <a:pt x="17414" y="38186"/>
                    </a:cubicBezTo>
                    <a:lnTo>
                      <a:pt x="17414" y="38186"/>
                    </a:lnTo>
                    <a:cubicBezTo>
                      <a:pt x="17412" y="37900"/>
                      <a:pt x="17377" y="37647"/>
                      <a:pt x="17377" y="37359"/>
                    </a:cubicBezTo>
                    <a:cubicBezTo>
                      <a:pt x="17377" y="37322"/>
                      <a:pt x="17340" y="37322"/>
                      <a:pt x="17340" y="37322"/>
                    </a:cubicBezTo>
                    <a:cubicBezTo>
                      <a:pt x="17414" y="37285"/>
                      <a:pt x="17525" y="37211"/>
                      <a:pt x="17636" y="37174"/>
                    </a:cubicBezTo>
                    <a:lnTo>
                      <a:pt x="17636" y="37174"/>
                    </a:lnTo>
                    <a:cubicBezTo>
                      <a:pt x="17636" y="37423"/>
                      <a:pt x="17601" y="37741"/>
                      <a:pt x="17731" y="38028"/>
                    </a:cubicBezTo>
                    <a:lnTo>
                      <a:pt x="17731" y="38028"/>
                    </a:lnTo>
                    <a:cubicBezTo>
                      <a:pt x="17748" y="38020"/>
                      <a:pt x="17766" y="38013"/>
                      <a:pt x="17783" y="38005"/>
                    </a:cubicBezTo>
                    <a:lnTo>
                      <a:pt x="17783" y="38005"/>
                    </a:lnTo>
                    <a:cubicBezTo>
                      <a:pt x="17779" y="37724"/>
                      <a:pt x="17747" y="37416"/>
                      <a:pt x="17747" y="37174"/>
                    </a:cubicBezTo>
                    <a:cubicBezTo>
                      <a:pt x="17932" y="37100"/>
                      <a:pt x="18079" y="37026"/>
                      <a:pt x="18264" y="36989"/>
                    </a:cubicBezTo>
                    <a:cubicBezTo>
                      <a:pt x="18523" y="36915"/>
                      <a:pt x="18782" y="36841"/>
                      <a:pt x="19078" y="36767"/>
                    </a:cubicBezTo>
                    <a:lnTo>
                      <a:pt x="19078" y="36804"/>
                    </a:lnTo>
                    <a:cubicBezTo>
                      <a:pt x="19078" y="37021"/>
                      <a:pt x="19042" y="37343"/>
                      <a:pt x="19109" y="37564"/>
                    </a:cubicBezTo>
                    <a:lnTo>
                      <a:pt x="19109" y="37564"/>
                    </a:lnTo>
                    <a:cubicBezTo>
                      <a:pt x="19136" y="37557"/>
                      <a:pt x="19162" y="37550"/>
                      <a:pt x="19189" y="37544"/>
                    </a:cubicBezTo>
                    <a:cubicBezTo>
                      <a:pt x="19189" y="37556"/>
                      <a:pt x="19197" y="37560"/>
                      <a:pt x="19208" y="37560"/>
                    </a:cubicBezTo>
                    <a:cubicBezTo>
                      <a:pt x="19230" y="37560"/>
                      <a:pt x="19262" y="37544"/>
                      <a:pt x="19262" y="37544"/>
                    </a:cubicBezTo>
                    <a:cubicBezTo>
                      <a:pt x="19844" y="37421"/>
                      <a:pt x="20426" y="37350"/>
                      <a:pt x="20987" y="37350"/>
                    </a:cubicBezTo>
                    <a:cubicBezTo>
                      <a:pt x="21103" y="37350"/>
                      <a:pt x="21219" y="37353"/>
                      <a:pt x="21333" y="37359"/>
                    </a:cubicBezTo>
                    <a:cubicBezTo>
                      <a:pt x="23477" y="37396"/>
                      <a:pt x="25510" y="38135"/>
                      <a:pt x="27322" y="39207"/>
                    </a:cubicBezTo>
                    <a:cubicBezTo>
                      <a:pt x="27322" y="39355"/>
                      <a:pt x="27359" y="39466"/>
                      <a:pt x="27396" y="39577"/>
                    </a:cubicBezTo>
                    <a:cubicBezTo>
                      <a:pt x="27414" y="39614"/>
                      <a:pt x="27451" y="39633"/>
                      <a:pt x="27488" y="39633"/>
                    </a:cubicBezTo>
                    <a:cubicBezTo>
                      <a:pt x="27525" y="39633"/>
                      <a:pt x="27562" y="39614"/>
                      <a:pt x="27581" y="39577"/>
                    </a:cubicBezTo>
                    <a:lnTo>
                      <a:pt x="27581" y="39651"/>
                    </a:lnTo>
                    <a:cubicBezTo>
                      <a:pt x="27581" y="39725"/>
                      <a:pt x="27618" y="39762"/>
                      <a:pt x="27692" y="39762"/>
                    </a:cubicBezTo>
                    <a:lnTo>
                      <a:pt x="28061" y="39762"/>
                    </a:lnTo>
                    <a:lnTo>
                      <a:pt x="28098" y="39799"/>
                    </a:lnTo>
                    <a:lnTo>
                      <a:pt x="28135" y="39799"/>
                    </a:lnTo>
                    <a:lnTo>
                      <a:pt x="28135" y="39762"/>
                    </a:lnTo>
                    <a:lnTo>
                      <a:pt x="28098" y="39762"/>
                    </a:lnTo>
                    <a:cubicBezTo>
                      <a:pt x="28098" y="39614"/>
                      <a:pt x="28098" y="39540"/>
                      <a:pt x="28061" y="39392"/>
                    </a:cubicBezTo>
                    <a:cubicBezTo>
                      <a:pt x="28339" y="39374"/>
                      <a:pt x="28598" y="39365"/>
                      <a:pt x="28852" y="39365"/>
                    </a:cubicBezTo>
                    <a:cubicBezTo>
                      <a:pt x="29106" y="39365"/>
                      <a:pt x="29355" y="39374"/>
                      <a:pt x="29614" y="39392"/>
                    </a:cubicBezTo>
                    <a:cubicBezTo>
                      <a:pt x="30095" y="39429"/>
                      <a:pt x="30539" y="39503"/>
                      <a:pt x="31019" y="39503"/>
                    </a:cubicBezTo>
                    <a:cubicBezTo>
                      <a:pt x="30945" y="39577"/>
                      <a:pt x="30908" y="39688"/>
                      <a:pt x="30945" y="39799"/>
                    </a:cubicBezTo>
                    <a:lnTo>
                      <a:pt x="30945" y="39819"/>
                    </a:lnTo>
                    <a:lnTo>
                      <a:pt x="30945" y="39819"/>
                    </a:lnTo>
                    <a:cubicBezTo>
                      <a:pt x="30846" y="39815"/>
                      <a:pt x="30748" y="39810"/>
                      <a:pt x="30649" y="39804"/>
                    </a:cubicBezTo>
                    <a:lnTo>
                      <a:pt x="30649" y="39804"/>
                    </a:lnTo>
                    <a:lnTo>
                      <a:pt x="30649" y="39836"/>
                    </a:lnTo>
                    <a:lnTo>
                      <a:pt x="30945" y="39836"/>
                    </a:lnTo>
                    <a:lnTo>
                      <a:pt x="30945" y="39819"/>
                    </a:lnTo>
                    <a:lnTo>
                      <a:pt x="30945" y="39819"/>
                    </a:lnTo>
                    <a:cubicBezTo>
                      <a:pt x="30991" y="39821"/>
                      <a:pt x="31037" y="39823"/>
                      <a:pt x="31083" y="39824"/>
                    </a:cubicBezTo>
                    <a:lnTo>
                      <a:pt x="31083" y="39824"/>
                    </a:lnTo>
                    <a:cubicBezTo>
                      <a:pt x="31087" y="39810"/>
                      <a:pt x="31093" y="39799"/>
                      <a:pt x="31093" y="39799"/>
                    </a:cubicBezTo>
                    <a:cubicBezTo>
                      <a:pt x="31093" y="39725"/>
                      <a:pt x="31093" y="39614"/>
                      <a:pt x="31130" y="39503"/>
                    </a:cubicBezTo>
                    <a:lnTo>
                      <a:pt x="31241" y="39503"/>
                    </a:lnTo>
                    <a:cubicBezTo>
                      <a:pt x="31204" y="39503"/>
                      <a:pt x="31204" y="39540"/>
                      <a:pt x="31241" y="39577"/>
                    </a:cubicBezTo>
                    <a:cubicBezTo>
                      <a:pt x="31306" y="39674"/>
                      <a:pt x="31370" y="39743"/>
                      <a:pt x="31385" y="39832"/>
                    </a:cubicBezTo>
                    <a:lnTo>
                      <a:pt x="31385" y="39832"/>
                    </a:lnTo>
                    <a:cubicBezTo>
                      <a:pt x="31284" y="39831"/>
                      <a:pt x="31183" y="39828"/>
                      <a:pt x="31083" y="39824"/>
                    </a:cubicBezTo>
                    <a:lnTo>
                      <a:pt x="31083" y="39824"/>
                    </a:lnTo>
                    <a:cubicBezTo>
                      <a:pt x="31075" y="39846"/>
                      <a:pt x="31071" y="39873"/>
                      <a:pt x="31093" y="39873"/>
                    </a:cubicBezTo>
                    <a:lnTo>
                      <a:pt x="31389" y="39873"/>
                    </a:lnTo>
                    <a:cubicBezTo>
                      <a:pt x="31389" y="39859"/>
                      <a:pt x="31388" y="39845"/>
                      <a:pt x="31385" y="39832"/>
                    </a:cubicBezTo>
                    <a:lnTo>
                      <a:pt x="31385" y="39832"/>
                    </a:lnTo>
                    <a:cubicBezTo>
                      <a:pt x="31509" y="39835"/>
                      <a:pt x="31633" y="39836"/>
                      <a:pt x="31759" y="39836"/>
                    </a:cubicBezTo>
                    <a:cubicBezTo>
                      <a:pt x="31796" y="39836"/>
                      <a:pt x="31832" y="39799"/>
                      <a:pt x="31832" y="39762"/>
                    </a:cubicBezTo>
                    <a:cubicBezTo>
                      <a:pt x="31832" y="39577"/>
                      <a:pt x="31796" y="39466"/>
                      <a:pt x="31685" y="39355"/>
                    </a:cubicBezTo>
                    <a:cubicBezTo>
                      <a:pt x="31663" y="39323"/>
                      <a:pt x="31632" y="39309"/>
                      <a:pt x="31600" y="39309"/>
                    </a:cubicBezTo>
                    <a:cubicBezTo>
                      <a:pt x="31525" y="39309"/>
                      <a:pt x="31447" y="39388"/>
                      <a:pt x="31500" y="39466"/>
                    </a:cubicBezTo>
                    <a:cubicBezTo>
                      <a:pt x="31574" y="39540"/>
                      <a:pt x="31611" y="39614"/>
                      <a:pt x="31611" y="39651"/>
                    </a:cubicBezTo>
                    <a:lnTo>
                      <a:pt x="31426" y="39651"/>
                    </a:lnTo>
                    <a:cubicBezTo>
                      <a:pt x="31426" y="39540"/>
                      <a:pt x="31278" y="39355"/>
                      <a:pt x="31130" y="39281"/>
                    </a:cubicBezTo>
                    <a:lnTo>
                      <a:pt x="31759" y="39281"/>
                    </a:lnTo>
                    <a:cubicBezTo>
                      <a:pt x="31832" y="39281"/>
                      <a:pt x="31832" y="39207"/>
                      <a:pt x="31832" y="39171"/>
                    </a:cubicBezTo>
                    <a:cubicBezTo>
                      <a:pt x="31204" y="38135"/>
                      <a:pt x="30391" y="37211"/>
                      <a:pt x="29429" y="36472"/>
                    </a:cubicBezTo>
                    <a:cubicBezTo>
                      <a:pt x="28690" y="35917"/>
                      <a:pt x="27877" y="35473"/>
                      <a:pt x="27026" y="34993"/>
                    </a:cubicBezTo>
                    <a:cubicBezTo>
                      <a:pt x="26250" y="34623"/>
                      <a:pt x="25474" y="34253"/>
                      <a:pt x="24660" y="33995"/>
                    </a:cubicBezTo>
                    <a:cubicBezTo>
                      <a:pt x="24414" y="33896"/>
                      <a:pt x="23954" y="33699"/>
                      <a:pt x="23565" y="33699"/>
                    </a:cubicBezTo>
                    <a:close/>
                    <a:moveTo>
                      <a:pt x="29957" y="39524"/>
                    </a:moveTo>
                    <a:cubicBezTo>
                      <a:pt x="29951" y="39524"/>
                      <a:pt x="29947" y="39528"/>
                      <a:pt x="29947" y="39540"/>
                    </a:cubicBezTo>
                    <a:cubicBezTo>
                      <a:pt x="29910" y="39540"/>
                      <a:pt x="29836" y="39540"/>
                      <a:pt x="29836" y="39577"/>
                    </a:cubicBezTo>
                    <a:lnTo>
                      <a:pt x="29836" y="39614"/>
                    </a:lnTo>
                    <a:lnTo>
                      <a:pt x="29836" y="39725"/>
                    </a:lnTo>
                    <a:cubicBezTo>
                      <a:pt x="29836" y="39729"/>
                      <a:pt x="29837" y="39733"/>
                      <a:pt x="29838" y="39737"/>
                    </a:cubicBezTo>
                    <a:lnTo>
                      <a:pt x="29838" y="39737"/>
                    </a:lnTo>
                    <a:cubicBezTo>
                      <a:pt x="29801" y="39733"/>
                      <a:pt x="29763" y="39729"/>
                      <a:pt x="29725" y="39725"/>
                    </a:cubicBezTo>
                    <a:cubicBezTo>
                      <a:pt x="29564" y="39748"/>
                      <a:pt x="29400" y="39760"/>
                      <a:pt x="29234" y="39766"/>
                    </a:cubicBezTo>
                    <a:lnTo>
                      <a:pt x="29234" y="39766"/>
                    </a:lnTo>
                    <a:cubicBezTo>
                      <a:pt x="29447" y="39799"/>
                      <a:pt x="29659" y="39800"/>
                      <a:pt x="29836" y="39836"/>
                    </a:cubicBezTo>
                    <a:cubicBezTo>
                      <a:pt x="29910" y="39836"/>
                      <a:pt x="29910" y="39910"/>
                      <a:pt x="29910" y="39910"/>
                    </a:cubicBezTo>
                    <a:lnTo>
                      <a:pt x="29947" y="39910"/>
                    </a:lnTo>
                    <a:cubicBezTo>
                      <a:pt x="29914" y="39843"/>
                      <a:pt x="29851" y="39777"/>
                      <a:pt x="29838" y="39737"/>
                    </a:cubicBezTo>
                    <a:lnTo>
                      <a:pt x="29838" y="39737"/>
                    </a:lnTo>
                    <a:cubicBezTo>
                      <a:pt x="29936" y="39748"/>
                      <a:pt x="30034" y="39757"/>
                      <a:pt x="30132" y="39766"/>
                    </a:cubicBezTo>
                    <a:lnTo>
                      <a:pt x="30132" y="39766"/>
                    </a:lnTo>
                    <a:lnTo>
                      <a:pt x="30132" y="39762"/>
                    </a:lnTo>
                    <a:cubicBezTo>
                      <a:pt x="30132" y="39725"/>
                      <a:pt x="30132" y="39651"/>
                      <a:pt x="30095" y="39651"/>
                    </a:cubicBezTo>
                    <a:cubicBezTo>
                      <a:pt x="30095" y="39614"/>
                      <a:pt x="30021" y="39577"/>
                      <a:pt x="30021" y="39577"/>
                    </a:cubicBezTo>
                    <a:cubicBezTo>
                      <a:pt x="30021" y="39577"/>
                      <a:pt x="30021" y="39540"/>
                      <a:pt x="29984" y="39540"/>
                    </a:cubicBezTo>
                    <a:cubicBezTo>
                      <a:pt x="29984" y="39540"/>
                      <a:pt x="29968" y="39524"/>
                      <a:pt x="29957" y="39524"/>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10"/>
              <p:cNvSpPr/>
              <p:nvPr/>
            </p:nvSpPr>
            <p:spPr>
              <a:xfrm>
                <a:off x="3968025" y="1597600"/>
                <a:ext cx="27775" cy="18875"/>
              </a:xfrm>
              <a:custGeom>
                <a:avLst/>
                <a:gdLst/>
                <a:ahLst/>
                <a:cxnLst/>
                <a:rect l="l" t="t" r="r" b="b"/>
                <a:pathLst>
                  <a:path w="1111" h="755" extrusionOk="0">
                    <a:moveTo>
                      <a:pt x="962" y="116"/>
                    </a:moveTo>
                    <a:cubicBezTo>
                      <a:pt x="933" y="383"/>
                      <a:pt x="808" y="555"/>
                      <a:pt x="587" y="555"/>
                    </a:cubicBezTo>
                    <a:cubicBezTo>
                      <a:pt x="533" y="555"/>
                      <a:pt x="473" y="544"/>
                      <a:pt x="408" y="523"/>
                    </a:cubicBezTo>
                    <a:cubicBezTo>
                      <a:pt x="371" y="523"/>
                      <a:pt x="186" y="486"/>
                      <a:pt x="186" y="449"/>
                    </a:cubicBezTo>
                    <a:cubicBezTo>
                      <a:pt x="186" y="338"/>
                      <a:pt x="186" y="227"/>
                      <a:pt x="297" y="190"/>
                    </a:cubicBezTo>
                    <a:cubicBezTo>
                      <a:pt x="334" y="153"/>
                      <a:pt x="371" y="153"/>
                      <a:pt x="482" y="153"/>
                    </a:cubicBezTo>
                    <a:cubicBezTo>
                      <a:pt x="556" y="153"/>
                      <a:pt x="666" y="116"/>
                      <a:pt x="740" y="116"/>
                    </a:cubicBezTo>
                    <a:close/>
                    <a:moveTo>
                      <a:pt x="877" y="1"/>
                    </a:moveTo>
                    <a:cubicBezTo>
                      <a:pt x="740" y="1"/>
                      <a:pt x="593" y="17"/>
                      <a:pt x="445" y="116"/>
                    </a:cubicBezTo>
                    <a:cubicBezTo>
                      <a:pt x="371" y="116"/>
                      <a:pt x="260" y="116"/>
                      <a:pt x="186" y="153"/>
                    </a:cubicBezTo>
                    <a:cubicBezTo>
                      <a:pt x="38" y="264"/>
                      <a:pt x="38" y="375"/>
                      <a:pt x="1" y="559"/>
                    </a:cubicBezTo>
                    <a:cubicBezTo>
                      <a:pt x="1" y="633"/>
                      <a:pt x="1" y="633"/>
                      <a:pt x="38" y="633"/>
                    </a:cubicBezTo>
                    <a:cubicBezTo>
                      <a:pt x="192" y="685"/>
                      <a:pt x="365" y="754"/>
                      <a:pt x="530" y="754"/>
                    </a:cubicBezTo>
                    <a:cubicBezTo>
                      <a:pt x="602" y="754"/>
                      <a:pt x="673" y="741"/>
                      <a:pt x="740" y="707"/>
                    </a:cubicBezTo>
                    <a:cubicBezTo>
                      <a:pt x="962" y="633"/>
                      <a:pt x="1073" y="375"/>
                      <a:pt x="1073" y="153"/>
                    </a:cubicBezTo>
                    <a:cubicBezTo>
                      <a:pt x="1110" y="79"/>
                      <a:pt x="1110" y="5"/>
                      <a:pt x="1073" y="5"/>
                    </a:cubicBezTo>
                    <a:cubicBezTo>
                      <a:pt x="1012" y="5"/>
                      <a:pt x="946" y="1"/>
                      <a:pt x="87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10"/>
              <p:cNvSpPr/>
              <p:nvPr/>
            </p:nvSpPr>
            <p:spPr>
              <a:xfrm>
                <a:off x="4007775" y="1596250"/>
                <a:ext cx="25900" cy="16500"/>
              </a:xfrm>
              <a:custGeom>
                <a:avLst/>
                <a:gdLst/>
                <a:ahLst/>
                <a:cxnLst/>
                <a:rect l="l" t="t" r="r" b="b"/>
                <a:pathLst>
                  <a:path w="1036" h="660" extrusionOk="0">
                    <a:moveTo>
                      <a:pt x="815" y="227"/>
                    </a:moveTo>
                    <a:cubicBezTo>
                      <a:pt x="851" y="227"/>
                      <a:pt x="888" y="231"/>
                      <a:pt x="925" y="244"/>
                    </a:cubicBezTo>
                    <a:cubicBezTo>
                      <a:pt x="851" y="355"/>
                      <a:pt x="777" y="503"/>
                      <a:pt x="629" y="540"/>
                    </a:cubicBezTo>
                    <a:cubicBezTo>
                      <a:pt x="602" y="546"/>
                      <a:pt x="576" y="549"/>
                      <a:pt x="551" y="549"/>
                    </a:cubicBezTo>
                    <a:cubicBezTo>
                      <a:pt x="439" y="549"/>
                      <a:pt x="343" y="489"/>
                      <a:pt x="223" y="429"/>
                    </a:cubicBezTo>
                    <a:cubicBezTo>
                      <a:pt x="297" y="318"/>
                      <a:pt x="444" y="318"/>
                      <a:pt x="629" y="244"/>
                    </a:cubicBezTo>
                    <a:cubicBezTo>
                      <a:pt x="679" y="244"/>
                      <a:pt x="744" y="227"/>
                      <a:pt x="815" y="227"/>
                    </a:cubicBezTo>
                    <a:close/>
                    <a:moveTo>
                      <a:pt x="767" y="0"/>
                    </a:moveTo>
                    <a:cubicBezTo>
                      <a:pt x="640" y="0"/>
                      <a:pt x="505" y="36"/>
                      <a:pt x="370" y="59"/>
                    </a:cubicBezTo>
                    <a:cubicBezTo>
                      <a:pt x="370" y="59"/>
                      <a:pt x="297" y="59"/>
                      <a:pt x="297" y="133"/>
                    </a:cubicBezTo>
                    <a:cubicBezTo>
                      <a:pt x="186" y="170"/>
                      <a:pt x="38" y="244"/>
                      <a:pt x="1" y="392"/>
                    </a:cubicBezTo>
                    <a:cubicBezTo>
                      <a:pt x="1" y="429"/>
                      <a:pt x="1" y="503"/>
                      <a:pt x="38" y="503"/>
                    </a:cubicBezTo>
                    <a:cubicBezTo>
                      <a:pt x="168" y="581"/>
                      <a:pt x="318" y="659"/>
                      <a:pt x="472" y="659"/>
                    </a:cubicBezTo>
                    <a:cubicBezTo>
                      <a:pt x="536" y="659"/>
                      <a:pt x="601" y="646"/>
                      <a:pt x="666" y="613"/>
                    </a:cubicBezTo>
                    <a:cubicBezTo>
                      <a:pt x="925" y="577"/>
                      <a:pt x="962" y="281"/>
                      <a:pt x="999" y="133"/>
                    </a:cubicBezTo>
                    <a:cubicBezTo>
                      <a:pt x="1036" y="133"/>
                      <a:pt x="1036" y="133"/>
                      <a:pt x="999" y="59"/>
                    </a:cubicBezTo>
                    <a:cubicBezTo>
                      <a:pt x="926" y="15"/>
                      <a:pt x="848" y="0"/>
                      <a:pt x="7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110"/>
              <p:cNvSpPr/>
              <p:nvPr/>
            </p:nvSpPr>
            <p:spPr>
              <a:xfrm>
                <a:off x="4046600" y="1598175"/>
                <a:ext cx="28675" cy="16550"/>
              </a:xfrm>
              <a:custGeom>
                <a:avLst/>
                <a:gdLst/>
                <a:ahLst/>
                <a:cxnLst/>
                <a:rect l="l" t="t" r="r" b="b"/>
                <a:pathLst>
                  <a:path w="1147" h="662" extrusionOk="0">
                    <a:moveTo>
                      <a:pt x="222" y="167"/>
                    </a:moveTo>
                    <a:cubicBezTo>
                      <a:pt x="222" y="204"/>
                      <a:pt x="222" y="204"/>
                      <a:pt x="296" y="278"/>
                    </a:cubicBezTo>
                    <a:cubicBezTo>
                      <a:pt x="311" y="285"/>
                      <a:pt x="329" y="288"/>
                      <a:pt x="348" y="288"/>
                    </a:cubicBezTo>
                    <a:cubicBezTo>
                      <a:pt x="426" y="288"/>
                      <a:pt x="533" y="241"/>
                      <a:pt x="592" y="241"/>
                    </a:cubicBezTo>
                    <a:cubicBezTo>
                      <a:pt x="666" y="241"/>
                      <a:pt x="723" y="208"/>
                      <a:pt x="797" y="208"/>
                    </a:cubicBezTo>
                    <a:cubicBezTo>
                      <a:pt x="834" y="208"/>
                      <a:pt x="875" y="216"/>
                      <a:pt x="925" y="241"/>
                    </a:cubicBezTo>
                    <a:cubicBezTo>
                      <a:pt x="822" y="395"/>
                      <a:pt x="683" y="460"/>
                      <a:pt x="520" y="460"/>
                    </a:cubicBezTo>
                    <a:cubicBezTo>
                      <a:pt x="450" y="460"/>
                      <a:pt x="375" y="448"/>
                      <a:pt x="296" y="426"/>
                    </a:cubicBezTo>
                    <a:cubicBezTo>
                      <a:pt x="222" y="426"/>
                      <a:pt x="148" y="315"/>
                      <a:pt x="148" y="278"/>
                    </a:cubicBezTo>
                    <a:cubicBezTo>
                      <a:pt x="148" y="241"/>
                      <a:pt x="185" y="241"/>
                      <a:pt x="222" y="167"/>
                    </a:cubicBezTo>
                    <a:close/>
                    <a:moveTo>
                      <a:pt x="814" y="0"/>
                    </a:moveTo>
                    <a:cubicBezTo>
                      <a:pt x="740" y="0"/>
                      <a:pt x="666" y="19"/>
                      <a:pt x="592" y="56"/>
                    </a:cubicBezTo>
                    <a:lnTo>
                      <a:pt x="555" y="56"/>
                    </a:lnTo>
                    <a:cubicBezTo>
                      <a:pt x="483" y="27"/>
                      <a:pt x="401" y="10"/>
                      <a:pt x="322" y="10"/>
                    </a:cubicBezTo>
                    <a:cubicBezTo>
                      <a:pt x="197" y="10"/>
                      <a:pt x="83" y="54"/>
                      <a:pt x="37" y="167"/>
                    </a:cubicBezTo>
                    <a:cubicBezTo>
                      <a:pt x="1" y="315"/>
                      <a:pt x="111" y="463"/>
                      <a:pt x="222" y="536"/>
                    </a:cubicBezTo>
                    <a:cubicBezTo>
                      <a:pt x="333" y="620"/>
                      <a:pt x="486" y="661"/>
                      <a:pt x="617" y="661"/>
                    </a:cubicBezTo>
                    <a:cubicBezTo>
                      <a:pt x="661" y="661"/>
                      <a:pt x="703" y="657"/>
                      <a:pt x="740" y="647"/>
                    </a:cubicBezTo>
                    <a:cubicBezTo>
                      <a:pt x="962" y="610"/>
                      <a:pt x="1110" y="352"/>
                      <a:pt x="1147" y="167"/>
                    </a:cubicBezTo>
                    <a:lnTo>
                      <a:pt x="1036" y="56"/>
                    </a:lnTo>
                    <a:cubicBezTo>
                      <a:pt x="962" y="19"/>
                      <a:pt x="888" y="0"/>
                      <a:pt x="81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110"/>
              <p:cNvSpPr/>
              <p:nvPr/>
            </p:nvSpPr>
            <p:spPr>
              <a:xfrm>
                <a:off x="4080800" y="1598275"/>
                <a:ext cx="29600" cy="19925"/>
              </a:xfrm>
              <a:custGeom>
                <a:avLst/>
                <a:gdLst/>
                <a:ahLst/>
                <a:cxnLst/>
                <a:rect l="l" t="t" r="r" b="b"/>
                <a:pathLst>
                  <a:path w="1184" h="797" extrusionOk="0">
                    <a:moveTo>
                      <a:pt x="629" y="200"/>
                    </a:moveTo>
                    <a:cubicBezTo>
                      <a:pt x="777" y="200"/>
                      <a:pt x="851" y="311"/>
                      <a:pt x="888" y="348"/>
                    </a:cubicBezTo>
                    <a:cubicBezTo>
                      <a:pt x="818" y="441"/>
                      <a:pt x="688" y="535"/>
                      <a:pt x="556" y="535"/>
                    </a:cubicBezTo>
                    <a:cubicBezTo>
                      <a:pt x="479" y="535"/>
                      <a:pt x="401" y="503"/>
                      <a:pt x="333" y="422"/>
                    </a:cubicBezTo>
                    <a:cubicBezTo>
                      <a:pt x="296" y="348"/>
                      <a:pt x="259" y="274"/>
                      <a:pt x="296" y="200"/>
                    </a:cubicBezTo>
                    <a:close/>
                    <a:moveTo>
                      <a:pt x="593" y="0"/>
                    </a:moveTo>
                    <a:cubicBezTo>
                      <a:pt x="507" y="0"/>
                      <a:pt x="415" y="28"/>
                      <a:pt x="333" y="89"/>
                    </a:cubicBezTo>
                    <a:cubicBezTo>
                      <a:pt x="296" y="89"/>
                      <a:pt x="185" y="89"/>
                      <a:pt x="148" y="126"/>
                    </a:cubicBezTo>
                    <a:cubicBezTo>
                      <a:pt x="0" y="237"/>
                      <a:pt x="74" y="422"/>
                      <a:pt x="111" y="496"/>
                    </a:cubicBezTo>
                    <a:cubicBezTo>
                      <a:pt x="185" y="643"/>
                      <a:pt x="333" y="717"/>
                      <a:pt x="481" y="791"/>
                    </a:cubicBezTo>
                    <a:cubicBezTo>
                      <a:pt x="500" y="794"/>
                      <a:pt x="520" y="796"/>
                      <a:pt x="540" y="796"/>
                    </a:cubicBezTo>
                    <a:cubicBezTo>
                      <a:pt x="747" y="796"/>
                      <a:pt x="971" y="627"/>
                      <a:pt x="1073" y="459"/>
                    </a:cubicBezTo>
                    <a:cubicBezTo>
                      <a:pt x="1183" y="422"/>
                      <a:pt x="1183" y="311"/>
                      <a:pt x="1183" y="311"/>
                    </a:cubicBezTo>
                    <a:cubicBezTo>
                      <a:pt x="1073" y="163"/>
                      <a:pt x="962" y="89"/>
                      <a:pt x="777" y="52"/>
                    </a:cubicBezTo>
                    <a:cubicBezTo>
                      <a:pt x="727" y="19"/>
                      <a:pt x="662" y="0"/>
                      <a:pt x="59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10"/>
              <p:cNvSpPr/>
              <p:nvPr/>
            </p:nvSpPr>
            <p:spPr>
              <a:xfrm>
                <a:off x="3374950" y="1017950"/>
                <a:ext cx="195500" cy="210875"/>
              </a:xfrm>
              <a:custGeom>
                <a:avLst/>
                <a:gdLst/>
                <a:ahLst/>
                <a:cxnLst/>
                <a:rect l="l" t="t" r="r" b="b"/>
                <a:pathLst>
                  <a:path w="7820" h="8435" extrusionOk="0">
                    <a:moveTo>
                      <a:pt x="7720" y="0"/>
                    </a:moveTo>
                    <a:cubicBezTo>
                      <a:pt x="7707" y="0"/>
                      <a:pt x="7693" y="3"/>
                      <a:pt x="7679" y="10"/>
                    </a:cubicBezTo>
                    <a:cubicBezTo>
                      <a:pt x="4758" y="2450"/>
                      <a:pt x="2429" y="5445"/>
                      <a:pt x="26" y="8366"/>
                    </a:cubicBezTo>
                    <a:cubicBezTo>
                      <a:pt x="0" y="8391"/>
                      <a:pt x="28" y="8434"/>
                      <a:pt x="47" y="8434"/>
                    </a:cubicBezTo>
                    <a:cubicBezTo>
                      <a:pt x="56" y="8434"/>
                      <a:pt x="63" y="8426"/>
                      <a:pt x="63" y="8403"/>
                    </a:cubicBezTo>
                    <a:cubicBezTo>
                      <a:pt x="2614" y="5593"/>
                      <a:pt x="4869" y="2598"/>
                      <a:pt x="7790" y="84"/>
                    </a:cubicBezTo>
                    <a:cubicBezTo>
                      <a:pt x="7820" y="54"/>
                      <a:pt x="7777" y="0"/>
                      <a:pt x="772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10"/>
              <p:cNvSpPr/>
              <p:nvPr/>
            </p:nvSpPr>
            <p:spPr>
              <a:xfrm>
                <a:off x="3391825" y="1065075"/>
                <a:ext cx="206350" cy="203075"/>
              </a:xfrm>
              <a:custGeom>
                <a:avLst/>
                <a:gdLst/>
                <a:ahLst/>
                <a:cxnLst/>
                <a:rect l="l" t="t" r="r" b="b"/>
                <a:pathLst>
                  <a:path w="8254" h="8123" extrusionOk="0">
                    <a:moveTo>
                      <a:pt x="8208" y="0"/>
                    </a:moveTo>
                    <a:cubicBezTo>
                      <a:pt x="8202" y="0"/>
                      <a:pt x="8194" y="3"/>
                      <a:pt x="8187" y="11"/>
                    </a:cubicBezTo>
                    <a:cubicBezTo>
                      <a:pt x="5118" y="2303"/>
                      <a:pt x="2530" y="5224"/>
                      <a:pt x="53" y="8070"/>
                    </a:cubicBezTo>
                    <a:cubicBezTo>
                      <a:pt x="1" y="8097"/>
                      <a:pt x="23" y="8123"/>
                      <a:pt x="53" y="8123"/>
                    </a:cubicBezTo>
                    <a:cubicBezTo>
                      <a:pt x="65" y="8123"/>
                      <a:pt x="79" y="8118"/>
                      <a:pt x="90" y="8107"/>
                    </a:cubicBezTo>
                    <a:cubicBezTo>
                      <a:pt x="2715" y="5372"/>
                      <a:pt x="5155" y="2377"/>
                      <a:pt x="8224" y="48"/>
                    </a:cubicBezTo>
                    <a:cubicBezTo>
                      <a:pt x="8253" y="48"/>
                      <a:pt x="8236" y="0"/>
                      <a:pt x="820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10"/>
              <p:cNvSpPr/>
              <p:nvPr/>
            </p:nvSpPr>
            <p:spPr>
              <a:xfrm>
                <a:off x="3365675" y="1062850"/>
                <a:ext cx="290450" cy="298650"/>
              </a:xfrm>
              <a:custGeom>
                <a:avLst/>
                <a:gdLst/>
                <a:ahLst/>
                <a:cxnLst/>
                <a:rect l="l" t="t" r="r" b="b"/>
                <a:pathLst>
                  <a:path w="11618" h="11946" extrusionOk="0">
                    <a:moveTo>
                      <a:pt x="11557" y="0"/>
                    </a:moveTo>
                    <a:cubicBezTo>
                      <a:pt x="11546" y="0"/>
                      <a:pt x="11534" y="7"/>
                      <a:pt x="11525" y="26"/>
                    </a:cubicBezTo>
                    <a:cubicBezTo>
                      <a:pt x="9824" y="2170"/>
                      <a:pt x="7865" y="4130"/>
                      <a:pt x="5905" y="6052"/>
                    </a:cubicBezTo>
                    <a:cubicBezTo>
                      <a:pt x="3909" y="7975"/>
                      <a:pt x="1765" y="9823"/>
                      <a:pt x="27" y="11893"/>
                    </a:cubicBezTo>
                    <a:cubicBezTo>
                      <a:pt x="1" y="11920"/>
                      <a:pt x="30" y="11946"/>
                      <a:pt x="50" y="11946"/>
                    </a:cubicBezTo>
                    <a:cubicBezTo>
                      <a:pt x="58" y="11946"/>
                      <a:pt x="64" y="11941"/>
                      <a:pt x="64" y="11930"/>
                    </a:cubicBezTo>
                    <a:cubicBezTo>
                      <a:pt x="2060" y="9971"/>
                      <a:pt x="3983" y="8048"/>
                      <a:pt x="6016" y="6163"/>
                    </a:cubicBezTo>
                    <a:cubicBezTo>
                      <a:pt x="8013" y="4241"/>
                      <a:pt x="10009" y="2281"/>
                      <a:pt x="11562" y="63"/>
                    </a:cubicBezTo>
                    <a:cubicBezTo>
                      <a:pt x="11617" y="63"/>
                      <a:pt x="11590" y="0"/>
                      <a:pt x="115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10"/>
              <p:cNvSpPr/>
              <p:nvPr/>
            </p:nvSpPr>
            <p:spPr>
              <a:xfrm>
                <a:off x="3361725" y="1027175"/>
                <a:ext cx="421475" cy="406975"/>
              </a:xfrm>
              <a:custGeom>
                <a:avLst/>
                <a:gdLst/>
                <a:ahLst/>
                <a:cxnLst/>
                <a:rect l="l" t="t" r="r" b="b"/>
                <a:pathLst>
                  <a:path w="16859" h="16279" extrusionOk="0">
                    <a:moveTo>
                      <a:pt x="16839" y="1"/>
                    </a:moveTo>
                    <a:cubicBezTo>
                      <a:pt x="16835" y="1"/>
                      <a:pt x="16829" y="4"/>
                      <a:pt x="16822" y="11"/>
                    </a:cubicBezTo>
                    <a:cubicBezTo>
                      <a:pt x="13458" y="2414"/>
                      <a:pt x="10685" y="5520"/>
                      <a:pt x="7579" y="8255"/>
                    </a:cubicBezTo>
                    <a:cubicBezTo>
                      <a:pt x="6174" y="9512"/>
                      <a:pt x="4695" y="10732"/>
                      <a:pt x="3365" y="12026"/>
                    </a:cubicBezTo>
                    <a:cubicBezTo>
                      <a:pt x="2071" y="13247"/>
                      <a:pt x="777" y="14614"/>
                      <a:pt x="0" y="16204"/>
                    </a:cubicBezTo>
                    <a:cubicBezTo>
                      <a:pt x="0" y="16278"/>
                      <a:pt x="37" y="16278"/>
                      <a:pt x="37" y="16278"/>
                    </a:cubicBezTo>
                    <a:cubicBezTo>
                      <a:pt x="2034" y="13173"/>
                      <a:pt x="4880" y="10917"/>
                      <a:pt x="7616" y="8440"/>
                    </a:cubicBezTo>
                    <a:cubicBezTo>
                      <a:pt x="10722" y="5668"/>
                      <a:pt x="13531" y="2636"/>
                      <a:pt x="16859" y="85"/>
                    </a:cubicBezTo>
                    <a:cubicBezTo>
                      <a:pt x="16859" y="55"/>
                      <a:pt x="16859" y="1"/>
                      <a:pt x="168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10"/>
              <p:cNvSpPr/>
              <p:nvPr/>
            </p:nvSpPr>
            <p:spPr>
              <a:xfrm>
                <a:off x="3420875" y="1059525"/>
                <a:ext cx="417625" cy="365375"/>
              </a:xfrm>
              <a:custGeom>
                <a:avLst/>
                <a:gdLst/>
                <a:ahLst/>
                <a:cxnLst/>
                <a:rect l="l" t="t" r="r" b="b"/>
                <a:pathLst>
                  <a:path w="16705" h="14615" extrusionOk="0">
                    <a:moveTo>
                      <a:pt x="16605" y="1"/>
                    </a:moveTo>
                    <a:cubicBezTo>
                      <a:pt x="16591" y="1"/>
                      <a:pt x="16577" y="4"/>
                      <a:pt x="16563" y="11"/>
                    </a:cubicBezTo>
                    <a:cubicBezTo>
                      <a:pt x="16194" y="344"/>
                      <a:pt x="15713" y="602"/>
                      <a:pt x="15269" y="935"/>
                    </a:cubicBezTo>
                    <a:cubicBezTo>
                      <a:pt x="14530" y="1490"/>
                      <a:pt x="13864" y="2044"/>
                      <a:pt x="13162" y="2636"/>
                    </a:cubicBezTo>
                    <a:cubicBezTo>
                      <a:pt x="11572" y="3930"/>
                      <a:pt x="10056" y="5335"/>
                      <a:pt x="8578" y="6666"/>
                    </a:cubicBezTo>
                    <a:cubicBezTo>
                      <a:pt x="7062" y="8034"/>
                      <a:pt x="5472" y="9402"/>
                      <a:pt x="3956" y="10732"/>
                    </a:cubicBezTo>
                    <a:cubicBezTo>
                      <a:pt x="3217" y="11435"/>
                      <a:pt x="2477" y="12063"/>
                      <a:pt x="1701" y="12766"/>
                    </a:cubicBezTo>
                    <a:cubicBezTo>
                      <a:pt x="1036" y="13320"/>
                      <a:pt x="444" y="13838"/>
                      <a:pt x="0" y="14577"/>
                    </a:cubicBezTo>
                    <a:cubicBezTo>
                      <a:pt x="0" y="14614"/>
                      <a:pt x="37" y="14614"/>
                      <a:pt x="37" y="14614"/>
                    </a:cubicBezTo>
                    <a:cubicBezTo>
                      <a:pt x="592" y="13912"/>
                      <a:pt x="1294" y="13320"/>
                      <a:pt x="1960" y="12729"/>
                    </a:cubicBezTo>
                    <a:cubicBezTo>
                      <a:pt x="2662" y="12100"/>
                      <a:pt x="3365" y="11472"/>
                      <a:pt x="4104" y="10880"/>
                    </a:cubicBezTo>
                    <a:cubicBezTo>
                      <a:pt x="5620" y="9512"/>
                      <a:pt x="7173" y="8181"/>
                      <a:pt x="8725" y="6814"/>
                    </a:cubicBezTo>
                    <a:cubicBezTo>
                      <a:pt x="10241" y="5409"/>
                      <a:pt x="11794" y="4041"/>
                      <a:pt x="13384" y="2673"/>
                    </a:cubicBezTo>
                    <a:cubicBezTo>
                      <a:pt x="14086" y="2118"/>
                      <a:pt x="14752" y="1527"/>
                      <a:pt x="15454" y="1009"/>
                    </a:cubicBezTo>
                    <a:cubicBezTo>
                      <a:pt x="15861" y="713"/>
                      <a:pt x="16304" y="418"/>
                      <a:pt x="16674" y="85"/>
                    </a:cubicBezTo>
                    <a:cubicBezTo>
                      <a:pt x="16704" y="55"/>
                      <a:pt x="16661" y="1"/>
                      <a:pt x="1660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10"/>
              <p:cNvSpPr/>
              <p:nvPr/>
            </p:nvSpPr>
            <p:spPr>
              <a:xfrm>
                <a:off x="3553575" y="1176000"/>
                <a:ext cx="218800" cy="193825"/>
              </a:xfrm>
              <a:custGeom>
                <a:avLst/>
                <a:gdLst/>
                <a:ahLst/>
                <a:cxnLst/>
                <a:rect l="l" t="t" r="r" b="b"/>
                <a:pathLst>
                  <a:path w="8752" h="7753" extrusionOk="0">
                    <a:moveTo>
                      <a:pt x="8634" y="1"/>
                    </a:moveTo>
                    <a:cubicBezTo>
                      <a:pt x="8621" y="1"/>
                      <a:pt x="8606" y="4"/>
                      <a:pt x="8593" y="10"/>
                    </a:cubicBezTo>
                    <a:cubicBezTo>
                      <a:pt x="7078" y="1119"/>
                      <a:pt x="5599" y="2376"/>
                      <a:pt x="4194" y="3633"/>
                    </a:cubicBezTo>
                    <a:cubicBezTo>
                      <a:pt x="2752" y="4927"/>
                      <a:pt x="1384" y="6258"/>
                      <a:pt x="53" y="7700"/>
                    </a:cubicBezTo>
                    <a:cubicBezTo>
                      <a:pt x="1" y="7726"/>
                      <a:pt x="22" y="7752"/>
                      <a:pt x="53" y="7752"/>
                    </a:cubicBezTo>
                    <a:cubicBezTo>
                      <a:pt x="65" y="7752"/>
                      <a:pt x="79" y="7748"/>
                      <a:pt x="90" y="7737"/>
                    </a:cubicBezTo>
                    <a:cubicBezTo>
                      <a:pt x="1458" y="6443"/>
                      <a:pt x="2752" y="5075"/>
                      <a:pt x="4157" y="3855"/>
                    </a:cubicBezTo>
                    <a:cubicBezTo>
                      <a:pt x="5599" y="2561"/>
                      <a:pt x="7078" y="1304"/>
                      <a:pt x="8630" y="158"/>
                    </a:cubicBezTo>
                    <a:cubicBezTo>
                      <a:pt x="8752" y="67"/>
                      <a:pt x="8698" y="1"/>
                      <a:pt x="863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10"/>
              <p:cNvSpPr/>
              <p:nvPr/>
            </p:nvSpPr>
            <p:spPr>
              <a:xfrm>
                <a:off x="3644825" y="1210200"/>
                <a:ext cx="157500" cy="152650"/>
              </a:xfrm>
              <a:custGeom>
                <a:avLst/>
                <a:gdLst/>
                <a:ahLst/>
                <a:cxnLst/>
                <a:rect l="l" t="t" r="r" b="b"/>
                <a:pathLst>
                  <a:path w="6300" h="6106" extrusionOk="0">
                    <a:moveTo>
                      <a:pt x="6240" y="0"/>
                    </a:moveTo>
                    <a:cubicBezTo>
                      <a:pt x="6226" y="0"/>
                      <a:pt x="6212" y="13"/>
                      <a:pt x="6200" y="47"/>
                    </a:cubicBezTo>
                    <a:cubicBezTo>
                      <a:pt x="4167" y="2081"/>
                      <a:pt x="1801" y="3781"/>
                      <a:pt x="26" y="6036"/>
                    </a:cubicBezTo>
                    <a:cubicBezTo>
                      <a:pt x="1" y="6062"/>
                      <a:pt x="10" y="6105"/>
                      <a:pt x="43" y="6105"/>
                    </a:cubicBezTo>
                    <a:cubicBezTo>
                      <a:pt x="58" y="6105"/>
                      <a:pt x="77" y="6096"/>
                      <a:pt x="100" y="6073"/>
                    </a:cubicBezTo>
                    <a:cubicBezTo>
                      <a:pt x="2023" y="3966"/>
                      <a:pt x="4241" y="2154"/>
                      <a:pt x="6274" y="121"/>
                    </a:cubicBezTo>
                    <a:cubicBezTo>
                      <a:pt x="6300" y="70"/>
                      <a:pt x="6272" y="0"/>
                      <a:pt x="624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10"/>
              <p:cNvSpPr/>
              <p:nvPr/>
            </p:nvSpPr>
            <p:spPr>
              <a:xfrm>
                <a:off x="3718725" y="1294025"/>
                <a:ext cx="86100" cy="74850"/>
              </a:xfrm>
              <a:custGeom>
                <a:avLst/>
                <a:gdLst/>
                <a:ahLst/>
                <a:cxnLst/>
                <a:rect l="l" t="t" r="r" b="b"/>
                <a:pathLst>
                  <a:path w="3444" h="2994" extrusionOk="0">
                    <a:moveTo>
                      <a:pt x="3328" y="1"/>
                    </a:moveTo>
                    <a:cubicBezTo>
                      <a:pt x="3312" y="1"/>
                      <a:pt x="3296" y="7"/>
                      <a:pt x="3281" y="22"/>
                    </a:cubicBezTo>
                    <a:cubicBezTo>
                      <a:pt x="2172" y="872"/>
                      <a:pt x="730" y="1685"/>
                      <a:pt x="28" y="2905"/>
                    </a:cubicBezTo>
                    <a:cubicBezTo>
                      <a:pt x="1" y="2959"/>
                      <a:pt x="53" y="2994"/>
                      <a:pt x="97" y="2994"/>
                    </a:cubicBezTo>
                    <a:cubicBezTo>
                      <a:pt x="114" y="2994"/>
                      <a:pt x="129" y="2989"/>
                      <a:pt x="139" y="2979"/>
                    </a:cubicBezTo>
                    <a:cubicBezTo>
                      <a:pt x="656" y="2425"/>
                      <a:pt x="1100" y="1907"/>
                      <a:pt x="1692" y="1389"/>
                    </a:cubicBezTo>
                    <a:cubicBezTo>
                      <a:pt x="2246" y="946"/>
                      <a:pt x="2801" y="576"/>
                      <a:pt x="3355" y="95"/>
                    </a:cubicBezTo>
                    <a:cubicBezTo>
                      <a:pt x="3444" y="95"/>
                      <a:pt x="3391" y="1"/>
                      <a:pt x="332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4" name="Google Shape;3844;p110"/>
            <p:cNvGrpSpPr/>
            <p:nvPr/>
          </p:nvGrpSpPr>
          <p:grpSpPr>
            <a:xfrm>
              <a:off x="1010350" y="1613450"/>
              <a:ext cx="3450300" cy="1722322"/>
              <a:chOff x="1010350" y="1613450"/>
              <a:chExt cx="3450300" cy="1722322"/>
            </a:xfrm>
          </p:grpSpPr>
          <p:sp>
            <p:nvSpPr>
              <p:cNvPr id="3845" name="Google Shape;3845;p110"/>
              <p:cNvSpPr/>
              <p:nvPr/>
            </p:nvSpPr>
            <p:spPr>
              <a:xfrm rot="5400000">
                <a:off x="2711442" y="-52083"/>
                <a:ext cx="53050" cy="3384116"/>
              </a:xfrm>
              <a:custGeom>
                <a:avLst/>
                <a:gdLst/>
                <a:ahLst/>
                <a:cxnLst/>
                <a:rect l="l" t="t" r="r" b="b"/>
                <a:pathLst>
                  <a:path w="2122" h="42898" extrusionOk="0">
                    <a:moveTo>
                      <a:pt x="1133" y="0"/>
                    </a:moveTo>
                    <a:cubicBezTo>
                      <a:pt x="701" y="0"/>
                      <a:pt x="284" y="270"/>
                      <a:pt x="284" y="824"/>
                    </a:cubicBezTo>
                    <a:cubicBezTo>
                      <a:pt x="299" y="14132"/>
                      <a:pt x="299" y="27455"/>
                      <a:pt x="314" y="40778"/>
                    </a:cubicBezTo>
                    <a:cubicBezTo>
                      <a:pt x="105" y="40957"/>
                      <a:pt x="0" y="41211"/>
                      <a:pt x="120" y="41569"/>
                    </a:cubicBezTo>
                    <a:cubicBezTo>
                      <a:pt x="195" y="41794"/>
                      <a:pt x="284" y="42003"/>
                      <a:pt x="344" y="42227"/>
                    </a:cubicBezTo>
                    <a:cubicBezTo>
                      <a:pt x="497" y="42663"/>
                      <a:pt x="922" y="42897"/>
                      <a:pt x="1318" y="42897"/>
                    </a:cubicBezTo>
                    <a:cubicBezTo>
                      <a:pt x="1736" y="42897"/>
                      <a:pt x="2121" y="42637"/>
                      <a:pt x="2121" y="42077"/>
                    </a:cubicBezTo>
                    <a:cubicBezTo>
                      <a:pt x="2091" y="28381"/>
                      <a:pt x="2091" y="14655"/>
                      <a:pt x="2076" y="914"/>
                    </a:cubicBezTo>
                    <a:cubicBezTo>
                      <a:pt x="2076" y="311"/>
                      <a:pt x="1596" y="0"/>
                      <a:pt x="1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10"/>
              <p:cNvSpPr/>
              <p:nvPr/>
            </p:nvSpPr>
            <p:spPr>
              <a:xfrm rot="5400000">
                <a:off x="2711442" y="1617167"/>
                <a:ext cx="53050" cy="3384116"/>
              </a:xfrm>
              <a:custGeom>
                <a:avLst/>
                <a:gdLst/>
                <a:ahLst/>
                <a:cxnLst/>
                <a:rect l="l" t="t" r="r" b="b"/>
                <a:pathLst>
                  <a:path w="2122" h="42898" extrusionOk="0">
                    <a:moveTo>
                      <a:pt x="1133" y="0"/>
                    </a:moveTo>
                    <a:cubicBezTo>
                      <a:pt x="701" y="0"/>
                      <a:pt x="284" y="270"/>
                      <a:pt x="284" y="824"/>
                    </a:cubicBezTo>
                    <a:cubicBezTo>
                      <a:pt x="299" y="14132"/>
                      <a:pt x="299" y="27455"/>
                      <a:pt x="314" y="40778"/>
                    </a:cubicBezTo>
                    <a:cubicBezTo>
                      <a:pt x="105" y="40957"/>
                      <a:pt x="0" y="41211"/>
                      <a:pt x="120" y="41569"/>
                    </a:cubicBezTo>
                    <a:cubicBezTo>
                      <a:pt x="195" y="41794"/>
                      <a:pt x="284" y="42003"/>
                      <a:pt x="344" y="42227"/>
                    </a:cubicBezTo>
                    <a:cubicBezTo>
                      <a:pt x="497" y="42663"/>
                      <a:pt x="922" y="42897"/>
                      <a:pt x="1318" y="42897"/>
                    </a:cubicBezTo>
                    <a:cubicBezTo>
                      <a:pt x="1736" y="42897"/>
                      <a:pt x="2121" y="42637"/>
                      <a:pt x="2121" y="42077"/>
                    </a:cubicBezTo>
                    <a:cubicBezTo>
                      <a:pt x="2091" y="28381"/>
                      <a:pt x="2091" y="14655"/>
                      <a:pt x="2076" y="914"/>
                    </a:cubicBezTo>
                    <a:cubicBezTo>
                      <a:pt x="2076" y="311"/>
                      <a:pt x="1596" y="0"/>
                      <a:pt x="1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10"/>
              <p:cNvSpPr/>
              <p:nvPr/>
            </p:nvSpPr>
            <p:spPr>
              <a:xfrm>
                <a:off x="1010350" y="1617171"/>
                <a:ext cx="53050" cy="1718601"/>
              </a:xfrm>
              <a:custGeom>
                <a:avLst/>
                <a:gdLst/>
                <a:ahLst/>
                <a:cxnLst/>
                <a:rect l="l" t="t" r="r" b="b"/>
                <a:pathLst>
                  <a:path w="2122" h="42898" extrusionOk="0">
                    <a:moveTo>
                      <a:pt x="1133" y="0"/>
                    </a:moveTo>
                    <a:cubicBezTo>
                      <a:pt x="701" y="0"/>
                      <a:pt x="284" y="270"/>
                      <a:pt x="284" y="824"/>
                    </a:cubicBezTo>
                    <a:cubicBezTo>
                      <a:pt x="299" y="14132"/>
                      <a:pt x="299" y="27455"/>
                      <a:pt x="314" y="40778"/>
                    </a:cubicBezTo>
                    <a:cubicBezTo>
                      <a:pt x="105" y="40957"/>
                      <a:pt x="0" y="41211"/>
                      <a:pt x="120" y="41569"/>
                    </a:cubicBezTo>
                    <a:cubicBezTo>
                      <a:pt x="195" y="41794"/>
                      <a:pt x="284" y="42003"/>
                      <a:pt x="344" y="42227"/>
                    </a:cubicBezTo>
                    <a:cubicBezTo>
                      <a:pt x="497" y="42663"/>
                      <a:pt x="922" y="42897"/>
                      <a:pt x="1318" y="42897"/>
                    </a:cubicBezTo>
                    <a:cubicBezTo>
                      <a:pt x="1736" y="42897"/>
                      <a:pt x="2121" y="42637"/>
                      <a:pt x="2121" y="42077"/>
                    </a:cubicBezTo>
                    <a:cubicBezTo>
                      <a:pt x="2091" y="28381"/>
                      <a:pt x="2091" y="14655"/>
                      <a:pt x="2076" y="914"/>
                    </a:cubicBezTo>
                    <a:cubicBezTo>
                      <a:pt x="2076" y="311"/>
                      <a:pt x="1596" y="0"/>
                      <a:pt x="1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10"/>
              <p:cNvSpPr/>
              <p:nvPr/>
            </p:nvSpPr>
            <p:spPr>
              <a:xfrm>
                <a:off x="4407600" y="1617171"/>
                <a:ext cx="53050" cy="1718601"/>
              </a:xfrm>
              <a:custGeom>
                <a:avLst/>
                <a:gdLst/>
                <a:ahLst/>
                <a:cxnLst/>
                <a:rect l="l" t="t" r="r" b="b"/>
                <a:pathLst>
                  <a:path w="2122" h="42898" extrusionOk="0">
                    <a:moveTo>
                      <a:pt x="1133" y="0"/>
                    </a:moveTo>
                    <a:cubicBezTo>
                      <a:pt x="701" y="0"/>
                      <a:pt x="284" y="270"/>
                      <a:pt x="284" y="824"/>
                    </a:cubicBezTo>
                    <a:cubicBezTo>
                      <a:pt x="299" y="14132"/>
                      <a:pt x="299" y="27455"/>
                      <a:pt x="314" y="40778"/>
                    </a:cubicBezTo>
                    <a:cubicBezTo>
                      <a:pt x="105" y="40957"/>
                      <a:pt x="0" y="41211"/>
                      <a:pt x="120" y="41569"/>
                    </a:cubicBezTo>
                    <a:cubicBezTo>
                      <a:pt x="195" y="41794"/>
                      <a:pt x="284" y="42003"/>
                      <a:pt x="344" y="42227"/>
                    </a:cubicBezTo>
                    <a:cubicBezTo>
                      <a:pt x="497" y="42663"/>
                      <a:pt x="922" y="42897"/>
                      <a:pt x="1318" y="42897"/>
                    </a:cubicBezTo>
                    <a:cubicBezTo>
                      <a:pt x="1736" y="42897"/>
                      <a:pt x="2121" y="42637"/>
                      <a:pt x="2121" y="42077"/>
                    </a:cubicBezTo>
                    <a:cubicBezTo>
                      <a:pt x="2091" y="28381"/>
                      <a:pt x="2091" y="14655"/>
                      <a:pt x="2076" y="914"/>
                    </a:cubicBezTo>
                    <a:cubicBezTo>
                      <a:pt x="2076" y="311"/>
                      <a:pt x="1596" y="0"/>
                      <a:pt x="1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49" name="Google Shape;3849;p110"/>
          <p:cNvSpPr/>
          <p:nvPr/>
        </p:nvSpPr>
        <p:spPr>
          <a:xfrm>
            <a:off x="-12" y="635238"/>
            <a:ext cx="1480375" cy="226525"/>
          </a:xfrm>
          <a:custGeom>
            <a:avLst/>
            <a:gdLst/>
            <a:ahLst/>
            <a:cxnLst/>
            <a:rect l="l" t="t" r="r" b="b"/>
            <a:pathLst>
              <a:path w="59215" h="9061" extrusionOk="0">
                <a:moveTo>
                  <a:pt x="28164" y="6570"/>
                </a:moveTo>
                <a:cubicBezTo>
                  <a:pt x="28206" y="6570"/>
                  <a:pt x="28227" y="6591"/>
                  <a:pt x="28227" y="6591"/>
                </a:cubicBezTo>
                <a:cubicBezTo>
                  <a:pt x="28227" y="6591"/>
                  <a:pt x="28206" y="6591"/>
                  <a:pt x="28164" y="6570"/>
                </a:cubicBezTo>
                <a:close/>
                <a:moveTo>
                  <a:pt x="2951" y="8035"/>
                </a:moveTo>
                <a:cubicBezTo>
                  <a:pt x="2951" y="8042"/>
                  <a:pt x="2951" y="8044"/>
                  <a:pt x="2950" y="8044"/>
                </a:cubicBezTo>
                <a:cubicBezTo>
                  <a:pt x="2949" y="8044"/>
                  <a:pt x="2944" y="8035"/>
                  <a:pt x="2930" y="8035"/>
                </a:cubicBezTo>
                <a:close/>
                <a:moveTo>
                  <a:pt x="48272" y="0"/>
                </a:moveTo>
                <a:cubicBezTo>
                  <a:pt x="48146" y="0"/>
                  <a:pt x="48020" y="21"/>
                  <a:pt x="47895" y="105"/>
                </a:cubicBezTo>
                <a:cubicBezTo>
                  <a:pt x="47686" y="209"/>
                  <a:pt x="47497" y="356"/>
                  <a:pt x="47372" y="565"/>
                </a:cubicBezTo>
                <a:cubicBezTo>
                  <a:pt x="47288" y="691"/>
                  <a:pt x="47225" y="816"/>
                  <a:pt x="47163" y="942"/>
                </a:cubicBezTo>
                <a:cubicBezTo>
                  <a:pt x="47058" y="1130"/>
                  <a:pt x="46974" y="1318"/>
                  <a:pt x="46870" y="1486"/>
                </a:cubicBezTo>
                <a:cubicBezTo>
                  <a:pt x="46702" y="1800"/>
                  <a:pt x="46535" y="2093"/>
                  <a:pt x="46367" y="2406"/>
                </a:cubicBezTo>
                <a:cubicBezTo>
                  <a:pt x="46221" y="2678"/>
                  <a:pt x="46095" y="2950"/>
                  <a:pt x="45928" y="3222"/>
                </a:cubicBezTo>
                <a:cubicBezTo>
                  <a:pt x="45635" y="3746"/>
                  <a:pt x="45342" y="4269"/>
                  <a:pt x="44987" y="4771"/>
                </a:cubicBezTo>
                <a:cubicBezTo>
                  <a:pt x="44903" y="4855"/>
                  <a:pt x="44861" y="4917"/>
                  <a:pt x="44777" y="5022"/>
                </a:cubicBezTo>
                <a:cubicBezTo>
                  <a:pt x="44715" y="4562"/>
                  <a:pt x="44673" y="4080"/>
                  <a:pt x="44652" y="3578"/>
                </a:cubicBezTo>
                <a:cubicBezTo>
                  <a:pt x="44610" y="3181"/>
                  <a:pt x="44589" y="2720"/>
                  <a:pt x="44568" y="2302"/>
                </a:cubicBezTo>
                <a:cubicBezTo>
                  <a:pt x="44568" y="2134"/>
                  <a:pt x="44547" y="1946"/>
                  <a:pt x="44526" y="1758"/>
                </a:cubicBezTo>
                <a:lnTo>
                  <a:pt x="44526" y="1486"/>
                </a:lnTo>
                <a:cubicBezTo>
                  <a:pt x="44526" y="1360"/>
                  <a:pt x="44484" y="1256"/>
                  <a:pt x="44484" y="1130"/>
                </a:cubicBezTo>
                <a:cubicBezTo>
                  <a:pt x="44463" y="963"/>
                  <a:pt x="44422" y="816"/>
                  <a:pt x="44338" y="691"/>
                </a:cubicBezTo>
                <a:cubicBezTo>
                  <a:pt x="44254" y="565"/>
                  <a:pt x="44150" y="481"/>
                  <a:pt x="44024" y="377"/>
                </a:cubicBezTo>
                <a:cubicBezTo>
                  <a:pt x="43940" y="314"/>
                  <a:pt x="43815" y="293"/>
                  <a:pt x="43710" y="251"/>
                </a:cubicBezTo>
                <a:cubicBezTo>
                  <a:pt x="43637" y="230"/>
                  <a:pt x="43569" y="220"/>
                  <a:pt x="43504" y="220"/>
                </a:cubicBezTo>
                <a:cubicBezTo>
                  <a:pt x="43438" y="220"/>
                  <a:pt x="43375" y="230"/>
                  <a:pt x="43313" y="251"/>
                </a:cubicBezTo>
                <a:cubicBezTo>
                  <a:pt x="43103" y="293"/>
                  <a:pt x="42978" y="419"/>
                  <a:pt x="42873" y="586"/>
                </a:cubicBezTo>
                <a:cubicBezTo>
                  <a:pt x="42706" y="795"/>
                  <a:pt x="42580" y="1025"/>
                  <a:pt x="42476" y="1235"/>
                </a:cubicBezTo>
                <a:cubicBezTo>
                  <a:pt x="42413" y="1360"/>
                  <a:pt x="42350" y="1465"/>
                  <a:pt x="42287" y="1611"/>
                </a:cubicBezTo>
                <a:cubicBezTo>
                  <a:pt x="42183" y="1821"/>
                  <a:pt x="42057" y="2009"/>
                  <a:pt x="41953" y="2239"/>
                </a:cubicBezTo>
                <a:cubicBezTo>
                  <a:pt x="41576" y="2909"/>
                  <a:pt x="41220" y="3557"/>
                  <a:pt x="40781" y="4185"/>
                </a:cubicBezTo>
                <a:cubicBezTo>
                  <a:pt x="40613" y="4373"/>
                  <a:pt x="40467" y="4562"/>
                  <a:pt x="40279" y="4687"/>
                </a:cubicBezTo>
                <a:lnTo>
                  <a:pt x="40258" y="4687"/>
                </a:lnTo>
                <a:cubicBezTo>
                  <a:pt x="40069" y="4122"/>
                  <a:pt x="39902" y="3536"/>
                  <a:pt x="39777" y="2971"/>
                </a:cubicBezTo>
                <a:cubicBezTo>
                  <a:pt x="39756" y="2867"/>
                  <a:pt x="39735" y="2762"/>
                  <a:pt x="39693" y="2616"/>
                </a:cubicBezTo>
                <a:cubicBezTo>
                  <a:pt x="39672" y="2469"/>
                  <a:pt x="39630" y="2302"/>
                  <a:pt x="39588" y="2134"/>
                </a:cubicBezTo>
                <a:lnTo>
                  <a:pt x="39442" y="1570"/>
                </a:lnTo>
                <a:cubicBezTo>
                  <a:pt x="39379" y="1423"/>
                  <a:pt x="39337" y="1256"/>
                  <a:pt x="39233" y="1130"/>
                </a:cubicBezTo>
                <a:cubicBezTo>
                  <a:pt x="39170" y="1046"/>
                  <a:pt x="39128" y="1005"/>
                  <a:pt x="39065" y="942"/>
                </a:cubicBezTo>
                <a:cubicBezTo>
                  <a:pt x="39002" y="879"/>
                  <a:pt x="38835" y="774"/>
                  <a:pt x="38709" y="733"/>
                </a:cubicBezTo>
                <a:cubicBezTo>
                  <a:pt x="38626" y="712"/>
                  <a:pt x="38542" y="712"/>
                  <a:pt x="38437" y="712"/>
                </a:cubicBezTo>
                <a:cubicBezTo>
                  <a:pt x="38333" y="712"/>
                  <a:pt x="38249" y="733"/>
                  <a:pt x="38103" y="774"/>
                </a:cubicBezTo>
                <a:cubicBezTo>
                  <a:pt x="37977" y="795"/>
                  <a:pt x="37852" y="900"/>
                  <a:pt x="37747" y="984"/>
                </a:cubicBezTo>
                <a:cubicBezTo>
                  <a:pt x="37663" y="1025"/>
                  <a:pt x="37642" y="1088"/>
                  <a:pt x="37580" y="1151"/>
                </a:cubicBezTo>
                <a:cubicBezTo>
                  <a:pt x="37475" y="1298"/>
                  <a:pt x="37349" y="1444"/>
                  <a:pt x="37245" y="1611"/>
                </a:cubicBezTo>
                <a:cubicBezTo>
                  <a:pt x="37161" y="1716"/>
                  <a:pt x="37098" y="1842"/>
                  <a:pt x="37015" y="1967"/>
                </a:cubicBezTo>
                <a:cubicBezTo>
                  <a:pt x="36931" y="2072"/>
                  <a:pt x="36847" y="2197"/>
                  <a:pt x="36805" y="2302"/>
                </a:cubicBezTo>
                <a:cubicBezTo>
                  <a:pt x="36680" y="2511"/>
                  <a:pt x="36533" y="2699"/>
                  <a:pt x="36429" y="2909"/>
                </a:cubicBezTo>
                <a:cubicBezTo>
                  <a:pt x="36261" y="3202"/>
                  <a:pt x="36094" y="3453"/>
                  <a:pt x="35906" y="3746"/>
                </a:cubicBezTo>
                <a:cubicBezTo>
                  <a:pt x="35759" y="3976"/>
                  <a:pt x="35634" y="4248"/>
                  <a:pt x="35466" y="4478"/>
                </a:cubicBezTo>
                <a:cubicBezTo>
                  <a:pt x="35278" y="4771"/>
                  <a:pt x="35111" y="5022"/>
                  <a:pt x="34901" y="5294"/>
                </a:cubicBezTo>
                <a:cubicBezTo>
                  <a:pt x="34692" y="5524"/>
                  <a:pt x="34483" y="5754"/>
                  <a:pt x="34232" y="5943"/>
                </a:cubicBezTo>
                <a:lnTo>
                  <a:pt x="34002" y="6110"/>
                </a:lnTo>
                <a:cubicBezTo>
                  <a:pt x="33981" y="6110"/>
                  <a:pt x="33960" y="6131"/>
                  <a:pt x="33897" y="6131"/>
                </a:cubicBezTo>
                <a:lnTo>
                  <a:pt x="33876" y="6131"/>
                </a:lnTo>
                <a:cubicBezTo>
                  <a:pt x="33771" y="5963"/>
                  <a:pt x="33688" y="5817"/>
                  <a:pt x="33604" y="5629"/>
                </a:cubicBezTo>
                <a:cubicBezTo>
                  <a:pt x="33437" y="5147"/>
                  <a:pt x="33290" y="4666"/>
                  <a:pt x="33227" y="4164"/>
                </a:cubicBezTo>
                <a:cubicBezTo>
                  <a:pt x="33165" y="3850"/>
                  <a:pt x="33123" y="3557"/>
                  <a:pt x="33060" y="3243"/>
                </a:cubicBezTo>
                <a:cubicBezTo>
                  <a:pt x="33039" y="3013"/>
                  <a:pt x="32976" y="2783"/>
                  <a:pt x="32955" y="2553"/>
                </a:cubicBezTo>
                <a:cubicBezTo>
                  <a:pt x="32955" y="2469"/>
                  <a:pt x="32935" y="2386"/>
                  <a:pt x="32935" y="2281"/>
                </a:cubicBezTo>
                <a:cubicBezTo>
                  <a:pt x="32914" y="2176"/>
                  <a:pt x="32872" y="2093"/>
                  <a:pt x="32830" y="1967"/>
                </a:cubicBezTo>
                <a:cubicBezTo>
                  <a:pt x="32746" y="1758"/>
                  <a:pt x="32537" y="1611"/>
                  <a:pt x="32328" y="1549"/>
                </a:cubicBezTo>
                <a:cubicBezTo>
                  <a:pt x="32265" y="1538"/>
                  <a:pt x="32202" y="1533"/>
                  <a:pt x="32137" y="1533"/>
                </a:cubicBezTo>
                <a:cubicBezTo>
                  <a:pt x="32071" y="1533"/>
                  <a:pt x="32003" y="1538"/>
                  <a:pt x="31930" y="1549"/>
                </a:cubicBezTo>
                <a:lnTo>
                  <a:pt x="31888" y="1549"/>
                </a:lnTo>
                <a:cubicBezTo>
                  <a:pt x="31784" y="1570"/>
                  <a:pt x="31679" y="1632"/>
                  <a:pt x="31595" y="1716"/>
                </a:cubicBezTo>
                <a:cubicBezTo>
                  <a:pt x="31449" y="1821"/>
                  <a:pt x="31386" y="1988"/>
                  <a:pt x="31302" y="2155"/>
                </a:cubicBezTo>
                <a:cubicBezTo>
                  <a:pt x="31156" y="2448"/>
                  <a:pt x="30989" y="2699"/>
                  <a:pt x="30821" y="2992"/>
                </a:cubicBezTo>
                <a:cubicBezTo>
                  <a:pt x="30319" y="3829"/>
                  <a:pt x="29817" y="4687"/>
                  <a:pt x="29210" y="5482"/>
                </a:cubicBezTo>
                <a:cubicBezTo>
                  <a:pt x="28980" y="5754"/>
                  <a:pt x="28750" y="6026"/>
                  <a:pt x="28457" y="6277"/>
                </a:cubicBezTo>
                <a:cubicBezTo>
                  <a:pt x="28352" y="6361"/>
                  <a:pt x="28248" y="6424"/>
                  <a:pt x="28143" y="6466"/>
                </a:cubicBezTo>
                <a:cubicBezTo>
                  <a:pt x="28080" y="6340"/>
                  <a:pt x="28059" y="6194"/>
                  <a:pt x="28017" y="6089"/>
                </a:cubicBezTo>
                <a:cubicBezTo>
                  <a:pt x="27955" y="5943"/>
                  <a:pt x="27934" y="5796"/>
                  <a:pt x="27871" y="5650"/>
                </a:cubicBezTo>
                <a:cubicBezTo>
                  <a:pt x="27808" y="5419"/>
                  <a:pt x="27787" y="5147"/>
                  <a:pt x="27704" y="4917"/>
                </a:cubicBezTo>
                <a:cubicBezTo>
                  <a:pt x="27641" y="4687"/>
                  <a:pt x="27599" y="4415"/>
                  <a:pt x="27536" y="4185"/>
                </a:cubicBezTo>
                <a:cubicBezTo>
                  <a:pt x="27494" y="3997"/>
                  <a:pt x="27453" y="3787"/>
                  <a:pt x="27411" y="3620"/>
                </a:cubicBezTo>
                <a:cubicBezTo>
                  <a:pt x="27390" y="3432"/>
                  <a:pt x="27327" y="3264"/>
                  <a:pt x="27285" y="3118"/>
                </a:cubicBezTo>
                <a:cubicBezTo>
                  <a:pt x="27243" y="2992"/>
                  <a:pt x="27222" y="2846"/>
                  <a:pt x="27181" y="2720"/>
                </a:cubicBezTo>
                <a:cubicBezTo>
                  <a:pt x="27097" y="2427"/>
                  <a:pt x="26888" y="2155"/>
                  <a:pt x="26574" y="2051"/>
                </a:cubicBezTo>
                <a:cubicBezTo>
                  <a:pt x="26473" y="2019"/>
                  <a:pt x="26370" y="2003"/>
                  <a:pt x="26270" y="2003"/>
                </a:cubicBezTo>
                <a:cubicBezTo>
                  <a:pt x="26036" y="2003"/>
                  <a:pt x="25814" y="2091"/>
                  <a:pt x="25653" y="2281"/>
                </a:cubicBezTo>
                <a:cubicBezTo>
                  <a:pt x="25590" y="2386"/>
                  <a:pt x="25507" y="2490"/>
                  <a:pt x="25444" y="2595"/>
                </a:cubicBezTo>
                <a:cubicBezTo>
                  <a:pt x="25402" y="2720"/>
                  <a:pt x="25318" y="2846"/>
                  <a:pt x="25256" y="2992"/>
                </a:cubicBezTo>
                <a:cubicBezTo>
                  <a:pt x="25172" y="3160"/>
                  <a:pt x="25088" y="3348"/>
                  <a:pt x="25004" y="3536"/>
                </a:cubicBezTo>
                <a:cubicBezTo>
                  <a:pt x="24586" y="4352"/>
                  <a:pt x="24168" y="5189"/>
                  <a:pt x="23624" y="5943"/>
                </a:cubicBezTo>
                <a:cubicBezTo>
                  <a:pt x="23498" y="6089"/>
                  <a:pt x="23331" y="6256"/>
                  <a:pt x="23163" y="6403"/>
                </a:cubicBezTo>
                <a:cubicBezTo>
                  <a:pt x="23100" y="6466"/>
                  <a:pt x="23038" y="6487"/>
                  <a:pt x="22975" y="6549"/>
                </a:cubicBezTo>
                <a:cubicBezTo>
                  <a:pt x="22933" y="6549"/>
                  <a:pt x="22891" y="6570"/>
                  <a:pt x="22870" y="6570"/>
                </a:cubicBezTo>
                <a:cubicBezTo>
                  <a:pt x="22861" y="6559"/>
                  <a:pt x="22853" y="6548"/>
                  <a:pt x="22844" y="6536"/>
                </a:cubicBezTo>
                <a:lnTo>
                  <a:pt x="22844" y="6536"/>
                </a:lnTo>
                <a:lnTo>
                  <a:pt x="22870" y="6549"/>
                </a:lnTo>
                <a:cubicBezTo>
                  <a:pt x="22870" y="6530"/>
                  <a:pt x="22870" y="6529"/>
                  <a:pt x="22839" y="6528"/>
                </a:cubicBezTo>
                <a:lnTo>
                  <a:pt x="22839" y="6528"/>
                </a:lnTo>
                <a:cubicBezTo>
                  <a:pt x="22841" y="6531"/>
                  <a:pt x="22842" y="6534"/>
                  <a:pt x="22844" y="6536"/>
                </a:cubicBezTo>
                <a:lnTo>
                  <a:pt x="22844" y="6536"/>
                </a:lnTo>
                <a:lnTo>
                  <a:pt x="22828" y="6528"/>
                </a:lnTo>
                <a:cubicBezTo>
                  <a:pt x="22832" y="6528"/>
                  <a:pt x="22836" y="6528"/>
                  <a:pt x="22839" y="6528"/>
                </a:cubicBezTo>
                <a:lnTo>
                  <a:pt x="22839" y="6528"/>
                </a:lnTo>
                <a:cubicBezTo>
                  <a:pt x="22771" y="6433"/>
                  <a:pt x="22718" y="6326"/>
                  <a:pt x="22682" y="6235"/>
                </a:cubicBezTo>
                <a:cubicBezTo>
                  <a:pt x="22515" y="5838"/>
                  <a:pt x="22410" y="5440"/>
                  <a:pt x="22305" y="5043"/>
                </a:cubicBezTo>
                <a:cubicBezTo>
                  <a:pt x="22263" y="4813"/>
                  <a:pt x="22180" y="4562"/>
                  <a:pt x="22117" y="4311"/>
                </a:cubicBezTo>
                <a:cubicBezTo>
                  <a:pt x="22075" y="4038"/>
                  <a:pt x="21991" y="3746"/>
                  <a:pt x="21950" y="3474"/>
                </a:cubicBezTo>
                <a:lnTo>
                  <a:pt x="21866" y="3097"/>
                </a:lnTo>
                <a:cubicBezTo>
                  <a:pt x="21845" y="2909"/>
                  <a:pt x="21803" y="2741"/>
                  <a:pt x="21740" y="2595"/>
                </a:cubicBezTo>
                <a:cubicBezTo>
                  <a:pt x="21699" y="2511"/>
                  <a:pt x="21678" y="2469"/>
                  <a:pt x="21636" y="2386"/>
                </a:cubicBezTo>
                <a:cubicBezTo>
                  <a:pt x="21573" y="2302"/>
                  <a:pt x="21510" y="2197"/>
                  <a:pt x="21427" y="2114"/>
                </a:cubicBezTo>
                <a:cubicBezTo>
                  <a:pt x="21343" y="2009"/>
                  <a:pt x="21155" y="1967"/>
                  <a:pt x="21029" y="1967"/>
                </a:cubicBezTo>
                <a:cubicBezTo>
                  <a:pt x="20820" y="1967"/>
                  <a:pt x="20673" y="2072"/>
                  <a:pt x="20569" y="2218"/>
                </a:cubicBezTo>
                <a:cubicBezTo>
                  <a:pt x="20485" y="2365"/>
                  <a:pt x="20380" y="2469"/>
                  <a:pt x="20318" y="2595"/>
                </a:cubicBezTo>
                <a:cubicBezTo>
                  <a:pt x="20255" y="2741"/>
                  <a:pt x="20171" y="2930"/>
                  <a:pt x="20087" y="3118"/>
                </a:cubicBezTo>
                <a:cubicBezTo>
                  <a:pt x="19962" y="3432"/>
                  <a:pt x="19836" y="3725"/>
                  <a:pt x="19690" y="4038"/>
                </a:cubicBezTo>
                <a:cubicBezTo>
                  <a:pt x="19522" y="4457"/>
                  <a:pt x="19334" y="4875"/>
                  <a:pt x="19125" y="5294"/>
                </a:cubicBezTo>
                <a:cubicBezTo>
                  <a:pt x="18916" y="5671"/>
                  <a:pt x="18706" y="6089"/>
                  <a:pt x="18434" y="6466"/>
                </a:cubicBezTo>
                <a:cubicBezTo>
                  <a:pt x="18309" y="6612"/>
                  <a:pt x="18183" y="6779"/>
                  <a:pt x="18058" y="6905"/>
                </a:cubicBezTo>
                <a:cubicBezTo>
                  <a:pt x="17995" y="6968"/>
                  <a:pt x="17911" y="6989"/>
                  <a:pt x="17870" y="7010"/>
                </a:cubicBezTo>
                <a:lnTo>
                  <a:pt x="17849" y="7010"/>
                </a:lnTo>
                <a:lnTo>
                  <a:pt x="17849" y="6989"/>
                </a:lnTo>
                <a:cubicBezTo>
                  <a:pt x="17807" y="6968"/>
                  <a:pt x="17786" y="6905"/>
                  <a:pt x="17786" y="6884"/>
                </a:cubicBezTo>
                <a:cubicBezTo>
                  <a:pt x="17556" y="6298"/>
                  <a:pt x="17430" y="5712"/>
                  <a:pt x="17284" y="5106"/>
                </a:cubicBezTo>
                <a:cubicBezTo>
                  <a:pt x="17242" y="4834"/>
                  <a:pt x="17158" y="4562"/>
                  <a:pt x="17116" y="4290"/>
                </a:cubicBezTo>
                <a:cubicBezTo>
                  <a:pt x="17053" y="4101"/>
                  <a:pt x="17033" y="3955"/>
                  <a:pt x="16970" y="3766"/>
                </a:cubicBezTo>
                <a:cubicBezTo>
                  <a:pt x="16949" y="3641"/>
                  <a:pt x="16865" y="3515"/>
                  <a:pt x="16823" y="3411"/>
                </a:cubicBezTo>
                <a:cubicBezTo>
                  <a:pt x="16740" y="3264"/>
                  <a:pt x="16635" y="3160"/>
                  <a:pt x="16530" y="3055"/>
                </a:cubicBezTo>
                <a:cubicBezTo>
                  <a:pt x="16447" y="2950"/>
                  <a:pt x="16321" y="2930"/>
                  <a:pt x="16196" y="2930"/>
                </a:cubicBezTo>
                <a:cubicBezTo>
                  <a:pt x="16007" y="2930"/>
                  <a:pt x="15882" y="3034"/>
                  <a:pt x="15777" y="3160"/>
                </a:cubicBezTo>
                <a:cubicBezTo>
                  <a:pt x="15693" y="3264"/>
                  <a:pt x="15610" y="3411"/>
                  <a:pt x="15547" y="3536"/>
                </a:cubicBezTo>
                <a:cubicBezTo>
                  <a:pt x="15463" y="3683"/>
                  <a:pt x="15401" y="3871"/>
                  <a:pt x="15338" y="4038"/>
                </a:cubicBezTo>
                <a:cubicBezTo>
                  <a:pt x="15149" y="4457"/>
                  <a:pt x="14961" y="4875"/>
                  <a:pt x="14752" y="5252"/>
                </a:cubicBezTo>
                <a:cubicBezTo>
                  <a:pt x="14626" y="5545"/>
                  <a:pt x="14459" y="5859"/>
                  <a:pt x="14333" y="6152"/>
                </a:cubicBezTo>
                <a:cubicBezTo>
                  <a:pt x="14187" y="6445"/>
                  <a:pt x="14040" y="6759"/>
                  <a:pt x="13873" y="7031"/>
                </a:cubicBezTo>
                <a:cubicBezTo>
                  <a:pt x="13706" y="7303"/>
                  <a:pt x="13580" y="7533"/>
                  <a:pt x="13392" y="7763"/>
                </a:cubicBezTo>
                <a:cubicBezTo>
                  <a:pt x="13266" y="7930"/>
                  <a:pt x="13162" y="8056"/>
                  <a:pt x="12994" y="8160"/>
                </a:cubicBezTo>
                <a:cubicBezTo>
                  <a:pt x="12973" y="8181"/>
                  <a:pt x="12952" y="8181"/>
                  <a:pt x="12952" y="8181"/>
                </a:cubicBezTo>
                <a:cubicBezTo>
                  <a:pt x="12932" y="8181"/>
                  <a:pt x="12890" y="8223"/>
                  <a:pt x="12869" y="8223"/>
                </a:cubicBezTo>
                <a:cubicBezTo>
                  <a:pt x="12848" y="8160"/>
                  <a:pt x="12827" y="8140"/>
                  <a:pt x="12785" y="8077"/>
                </a:cubicBezTo>
                <a:cubicBezTo>
                  <a:pt x="12701" y="7826"/>
                  <a:pt x="12660" y="7533"/>
                  <a:pt x="12639" y="7240"/>
                </a:cubicBezTo>
                <a:cubicBezTo>
                  <a:pt x="12597" y="7031"/>
                  <a:pt x="12555" y="6821"/>
                  <a:pt x="12534" y="6612"/>
                </a:cubicBezTo>
                <a:cubicBezTo>
                  <a:pt x="12471" y="6131"/>
                  <a:pt x="12408" y="5650"/>
                  <a:pt x="12367" y="5147"/>
                </a:cubicBezTo>
                <a:cubicBezTo>
                  <a:pt x="12346" y="4792"/>
                  <a:pt x="12325" y="4394"/>
                  <a:pt x="12283" y="4038"/>
                </a:cubicBezTo>
                <a:cubicBezTo>
                  <a:pt x="12283" y="3829"/>
                  <a:pt x="12262" y="3641"/>
                  <a:pt x="12262" y="3432"/>
                </a:cubicBezTo>
                <a:cubicBezTo>
                  <a:pt x="12262" y="3264"/>
                  <a:pt x="12241" y="3097"/>
                  <a:pt x="12220" y="2930"/>
                </a:cubicBezTo>
                <a:cubicBezTo>
                  <a:pt x="12178" y="2741"/>
                  <a:pt x="12074" y="2595"/>
                  <a:pt x="11969" y="2427"/>
                </a:cubicBezTo>
                <a:cubicBezTo>
                  <a:pt x="11927" y="2323"/>
                  <a:pt x="11823" y="2260"/>
                  <a:pt x="11718" y="2218"/>
                </a:cubicBezTo>
                <a:cubicBezTo>
                  <a:pt x="11675" y="2207"/>
                  <a:pt x="11633" y="2202"/>
                  <a:pt x="11593" y="2202"/>
                </a:cubicBezTo>
                <a:cubicBezTo>
                  <a:pt x="11478" y="2202"/>
                  <a:pt x="11377" y="2245"/>
                  <a:pt x="11299" y="2323"/>
                </a:cubicBezTo>
                <a:cubicBezTo>
                  <a:pt x="11174" y="2427"/>
                  <a:pt x="11069" y="2532"/>
                  <a:pt x="10965" y="2678"/>
                </a:cubicBezTo>
                <a:cubicBezTo>
                  <a:pt x="10860" y="2825"/>
                  <a:pt x="10776" y="2992"/>
                  <a:pt x="10672" y="3160"/>
                </a:cubicBezTo>
                <a:cubicBezTo>
                  <a:pt x="10588" y="3306"/>
                  <a:pt x="10546" y="3432"/>
                  <a:pt x="10463" y="3557"/>
                </a:cubicBezTo>
                <a:cubicBezTo>
                  <a:pt x="10337" y="3787"/>
                  <a:pt x="10232" y="3997"/>
                  <a:pt x="10086" y="4248"/>
                </a:cubicBezTo>
                <a:cubicBezTo>
                  <a:pt x="9563" y="5189"/>
                  <a:pt x="9082" y="6131"/>
                  <a:pt x="8412" y="6968"/>
                </a:cubicBezTo>
                <a:cubicBezTo>
                  <a:pt x="8286" y="7114"/>
                  <a:pt x="8182" y="7240"/>
                  <a:pt x="8056" y="7407"/>
                </a:cubicBezTo>
                <a:cubicBezTo>
                  <a:pt x="7994" y="7491"/>
                  <a:pt x="7931" y="7533"/>
                  <a:pt x="7868" y="7616"/>
                </a:cubicBezTo>
                <a:lnTo>
                  <a:pt x="7722" y="6905"/>
                </a:lnTo>
                <a:cubicBezTo>
                  <a:pt x="7659" y="6654"/>
                  <a:pt x="7617" y="6361"/>
                  <a:pt x="7554" y="6089"/>
                </a:cubicBezTo>
                <a:cubicBezTo>
                  <a:pt x="7450" y="5399"/>
                  <a:pt x="7345" y="4708"/>
                  <a:pt x="7240" y="3997"/>
                </a:cubicBezTo>
                <a:cubicBezTo>
                  <a:pt x="7198" y="3725"/>
                  <a:pt x="7157" y="3453"/>
                  <a:pt x="7094" y="3160"/>
                </a:cubicBezTo>
                <a:cubicBezTo>
                  <a:pt x="7052" y="2992"/>
                  <a:pt x="7010" y="2804"/>
                  <a:pt x="6989" y="2616"/>
                </a:cubicBezTo>
                <a:cubicBezTo>
                  <a:pt x="6947" y="2427"/>
                  <a:pt x="6843" y="2218"/>
                  <a:pt x="6675" y="2114"/>
                </a:cubicBezTo>
                <a:cubicBezTo>
                  <a:pt x="6583" y="2074"/>
                  <a:pt x="6481" y="2059"/>
                  <a:pt x="6377" y="2059"/>
                </a:cubicBezTo>
                <a:cubicBezTo>
                  <a:pt x="6317" y="2059"/>
                  <a:pt x="6255" y="2064"/>
                  <a:pt x="6194" y="2072"/>
                </a:cubicBezTo>
                <a:cubicBezTo>
                  <a:pt x="6006" y="2114"/>
                  <a:pt x="5901" y="2281"/>
                  <a:pt x="5859" y="2427"/>
                </a:cubicBezTo>
                <a:cubicBezTo>
                  <a:pt x="5838" y="2532"/>
                  <a:pt x="5797" y="2658"/>
                  <a:pt x="5776" y="2720"/>
                </a:cubicBezTo>
                <a:cubicBezTo>
                  <a:pt x="5755" y="2825"/>
                  <a:pt x="5692" y="2930"/>
                  <a:pt x="5671" y="3034"/>
                </a:cubicBezTo>
                <a:lnTo>
                  <a:pt x="4960" y="4917"/>
                </a:lnTo>
                <a:cubicBezTo>
                  <a:pt x="4918" y="5043"/>
                  <a:pt x="4855" y="5210"/>
                  <a:pt x="4792" y="5336"/>
                </a:cubicBezTo>
                <a:cubicBezTo>
                  <a:pt x="4499" y="6026"/>
                  <a:pt x="4165" y="6717"/>
                  <a:pt x="3683" y="7324"/>
                </a:cubicBezTo>
                <a:cubicBezTo>
                  <a:pt x="3537" y="7533"/>
                  <a:pt x="3349" y="7742"/>
                  <a:pt x="3160" y="7930"/>
                </a:cubicBezTo>
                <a:cubicBezTo>
                  <a:pt x="3139" y="7951"/>
                  <a:pt x="3077" y="7972"/>
                  <a:pt x="3056" y="7972"/>
                </a:cubicBezTo>
                <a:lnTo>
                  <a:pt x="2993" y="7972"/>
                </a:lnTo>
                <a:lnTo>
                  <a:pt x="2993" y="7951"/>
                </a:lnTo>
                <a:lnTo>
                  <a:pt x="2909" y="7721"/>
                </a:lnTo>
                <a:cubicBezTo>
                  <a:pt x="2867" y="7449"/>
                  <a:pt x="2909" y="7198"/>
                  <a:pt x="2909" y="6926"/>
                </a:cubicBezTo>
                <a:lnTo>
                  <a:pt x="2909" y="6382"/>
                </a:lnTo>
                <a:cubicBezTo>
                  <a:pt x="2909" y="5963"/>
                  <a:pt x="2930" y="5566"/>
                  <a:pt x="2930" y="5147"/>
                </a:cubicBezTo>
                <a:cubicBezTo>
                  <a:pt x="2930" y="4792"/>
                  <a:pt x="2951" y="4394"/>
                  <a:pt x="2951" y="4038"/>
                </a:cubicBezTo>
                <a:lnTo>
                  <a:pt x="2951" y="3536"/>
                </a:lnTo>
                <a:cubicBezTo>
                  <a:pt x="2951" y="3243"/>
                  <a:pt x="2993" y="2992"/>
                  <a:pt x="2951" y="2720"/>
                </a:cubicBezTo>
                <a:cubicBezTo>
                  <a:pt x="2951" y="2427"/>
                  <a:pt x="2909" y="2155"/>
                  <a:pt x="2846" y="1862"/>
                </a:cubicBezTo>
                <a:cubicBezTo>
                  <a:pt x="2825" y="1758"/>
                  <a:pt x="2721" y="1653"/>
                  <a:pt x="2616" y="1632"/>
                </a:cubicBezTo>
                <a:cubicBezTo>
                  <a:pt x="2582" y="1618"/>
                  <a:pt x="2548" y="1611"/>
                  <a:pt x="2514" y="1611"/>
                </a:cubicBezTo>
                <a:cubicBezTo>
                  <a:pt x="2404" y="1611"/>
                  <a:pt x="2299" y="1683"/>
                  <a:pt x="2219" y="1779"/>
                </a:cubicBezTo>
                <a:cubicBezTo>
                  <a:pt x="2177" y="1862"/>
                  <a:pt x="2093" y="1967"/>
                  <a:pt x="2051" y="2051"/>
                </a:cubicBezTo>
                <a:cubicBezTo>
                  <a:pt x="1968" y="2155"/>
                  <a:pt x="1947" y="2281"/>
                  <a:pt x="1884" y="2406"/>
                </a:cubicBezTo>
                <a:cubicBezTo>
                  <a:pt x="1779" y="2678"/>
                  <a:pt x="1696" y="2950"/>
                  <a:pt x="1633" y="3222"/>
                </a:cubicBezTo>
                <a:cubicBezTo>
                  <a:pt x="1549" y="3474"/>
                  <a:pt x="1465" y="3766"/>
                  <a:pt x="1382" y="4038"/>
                </a:cubicBezTo>
                <a:cubicBezTo>
                  <a:pt x="1256" y="4478"/>
                  <a:pt x="1131" y="4917"/>
                  <a:pt x="1005" y="5336"/>
                </a:cubicBezTo>
                <a:cubicBezTo>
                  <a:pt x="649" y="6507"/>
                  <a:pt x="315" y="7700"/>
                  <a:pt x="1" y="8893"/>
                </a:cubicBezTo>
                <a:cubicBezTo>
                  <a:pt x="440" y="7847"/>
                  <a:pt x="859" y="6800"/>
                  <a:pt x="1277" y="5733"/>
                </a:cubicBezTo>
                <a:cubicBezTo>
                  <a:pt x="1465" y="5294"/>
                  <a:pt x="1654" y="4834"/>
                  <a:pt x="1800" y="4373"/>
                </a:cubicBezTo>
                <a:cubicBezTo>
                  <a:pt x="1842" y="4269"/>
                  <a:pt x="1884" y="4185"/>
                  <a:pt x="1905" y="4080"/>
                </a:cubicBezTo>
                <a:cubicBezTo>
                  <a:pt x="2009" y="3829"/>
                  <a:pt x="2093" y="3557"/>
                  <a:pt x="2198" y="3306"/>
                </a:cubicBezTo>
                <a:lnTo>
                  <a:pt x="2198" y="3306"/>
                </a:lnTo>
                <a:cubicBezTo>
                  <a:pt x="2198" y="3474"/>
                  <a:pt x="2177" y="3683"/>
                  <a:pt x="2177" y="3871"/>
                </a:cubicBezTo>
                <a:cubicBezTo>
                  <a:pt x="2156" y="4269"/>
                  <a:pt x="2156" y="4687"/>
                  <a:pt x="2114" y="5085"/>
                </a:cubicBezTo>
                <a:cubicBezTo>
                  <a:pt x="2093" y="5712"/>
                  <a:pt x="2093" y="6340"/>
                  <a:pt x="2072" y="6989"/>
                </a:cubicBezTo>
                <a:cubicBezTo>
                  <a:pt x="2072" y="7219"/>
                  <a:pt x="2051" y="7428"/>
                  <a:pt x="2051" y="7658"/>
                </a:cubicBezTo>
                <a:cubicBezTo>
                  <a:pt x="2051" y="7847"/>
                  <a:pt x="2093" y="8035"/>
                  <a:pt x="2156" y="8181"/>
                </a:cubicBezTo>
                <a:cubicBezTo>
                  <a:pt x="2198" y="8370"/>
                  <a:pt x="2302" y="8579"/>
                  <a:pt x="2491" y="8684"/>
                </a:cubicBezTo>
                <a:cubicBezTo>
                  <a:pt x="2646" y="8772"/>
                  <a:pt x="2825" y="8820"/>
                  <a:pt x="3003" y="8820"/>
                </a:cubicBezTo>
                <a:cubicBezTo>
                  <a:pt x="3160" y="8820"/>
                  <a:pt x="3316" y="8783"/>
                  <a:pt x="3453" y="8704"/>
                </a:cubicBezTo>
                <a:cubicBezTo>
                  <a:pt x="3809" y="8495"/>
                  <a:pt x="4060" y="8181"/>
                  <a:pt x="4290" y="7868"/>
                </a:cubicBezTo>
                <a:cubicBezTo>
                  <a:pt x="4834" y="7177"/>
                  <a:pt x="5232" y="6340"/>
                  <a:pt x="5566" y="5503"/>
                </a:cubicBezTo>
                <a:cubicBezTo>
                  <a:pt x="5734" y="5106"/>
                  <a:pt x="5859" y="4708"/>
                  <a:pt x="6006" y="4290"/>
                </a:cubicBezTo>
                <a:cubicBezTo>
                  <a:pt x="6110" y="4038"/>
                  <a:pt x="6194" y="3746"/>
                  <a:pt x="6299" y="3474"/>
                </a:cubicBezTo>
                <a:cubicBezTo>
                  <a:pt x="6341" y="3662"/>
                  <a:pt x="6362" y="3871"/>
                  <a:pt x="6382" y="4059"/>
                </a:cubicBezTo>
                <a:lnTo>
                  <a:pt x="6382" y="4038"/>
                </a:lnTo>
                <a:cubicBezTo>
                  <a:pt x="6487" y="4771"/>
                  <a:pt x="6571" y="5461"/>
                  <a:pt x="6675" y="6194"/>
                </a:cubicBezTo>
                <a:cubicBezTo>
                  <a:pt x="6717" y="6696"/>
                  <a:pt x="6801" y="7177"/>
                  <a:pt x="6885" y="7658"/>
                </a:cubicBezTo>
                <a:cubicBezTo>
                  <a:pt x="6906" y="7847"/>
                  <a:pt x="6968" y="8056"/>
                  <a:pt x="7010" y="8244"/>
                </a:cubicBezTo>
                <a:cubicBezTo>
                  <a:pt x="7073" y="8391"/>
                  <a:pt x="7136" y="8558"/>
                  <a:pt x="7303" y="8663"/>
                </a:cubicBezTo>
                <a:cubicBezTo>
                  <a:pt x="7392" y="8713"/>
                  <a:pt x="7503" y="8741"/>
                  <a:pt x="7615" y="8741"/>
                </a:cubicBezTo>
                <a:cubicBezTo>
                  <a:pt x="7688" y="8741"/>
                  <a:pt x="7760" y="8729"/>
                  <a:pt x="7826" y="8704"/>
                </a:cubicBezTo>
                <a:cubicBezTo>
                  <a:pt x="8140" y="8642"/>
                  <a:pt x="8391" y="8432"/>
                  <a:pt x="8600" y="8181"/>
                </a:cubicBezTo>
                <a:cubicBezTo>
                  <a:pt x="8872" y="7909"/>
                  <a:pt x="9103" y="7616"/>
                  <a:pt x="9333" y="7303"/>
                </a:cubicBezTo>
                <a:cubicBezTo>
                  <a:pt x="9919" y="6487"/>
                  <a:pt x="10358" y="5608"/>
                  <a:pt x="10839" y="4729"/>
                </a:cubicBezTo>
                <a:cubicBezTo>
                  <a:pt x="10944" y="4562"/>
                  <a:pt x="11007" y="4373"/>
                  <a:pt x="11111" y="4164"/>
                </a:cubicBezTo>
                <a:lnTo>
                  <a:pt x="11362" y="3683"/>
                </a:lnTo>
                <a:cubicBezTo>
                  <a:pt x="11362" y="3662"/>
                  <a:pt x="11383" y="3641"/>
                  <a:pt x="11383" y="3641"/>
                </a:cubicBezTo>
                <a:cubicBezTo>
                  <a:pt x="11383" y="3746"/>
                  <a:pt x="11383" y="3850"/>
                  <a:pt x="11404" y="3976"/>
                </a:cubicBezTo>
                <a:cubicBezTo>
                  <a:pt x="11425" y="4185"/>
                  <a:pt x="11425" y="4394"/>
                  <a:pt x="11467" y="4603"/>
                </a:cubicBezTo>
                <a:cubicBezTo>
                  <a:pt x="11488" y="4896"/>
                  <a:pt x="11488" y="5189"/>
                  <a:pt x="11530" y="5503"/>
                </a:cubicBezTo>
                <a:cubicBezTo>
                  <a:pt x="11592" y="5880"/>
                  <a:pt x="11613" y="6277"/>
                  <a:pt x="11676" y="6654"/>
                </a:cubicBezTo>
                <a:cubicBezTo>
                  <a:pt x="11718" y="7010"/>
                  <a:pt x="11781" y="7344"/>
                  <a:pt x="11823" y="7700"/>
                </a:cubicBezTo>
                <a:cubicBezTo>
                  <a:pt x="11844" y="7930"/>
                  <a:pt x="11885" y="8140"/>
                  <a:pt x="11948" y="8349"/>
                </a:cubicBezTo>
                <a:cubicBezTo>
                  <a:pt x="12032" y="8558"/>
                  <a:pt x="12116" y="8746"/>
                  <a:pt x="12304" y="8872"/>
                </a:cubicBezTo>
                <a:cubicBezTo>
                  <a:pt x="12471" y="9018"/>
                  <a:pt x="12680" y="9060"/>
                  <a:pt x="12890" y="9060"/>
                </a:cubicBezTo>
                <a:cubicBezTo>
                  <a:pt x="13141" y="9060"/>
                  <a:pt x="13350" y="8956"/>
                  <a:pt x="13517" y="8851"/>
                </a:cubicBezTo>
                <a:cubicBezTo>
                  <a:pt x="13915" y="8579"/>
                  <a:pt x="14229" y="8160"/>
                  <a:pt x="14459" y="7742"/>
                </a:cubicBezTo>
                <a:cubicBezTo>
                  <a:pt x="14731" y="7324"/>
                  <a:pt x="14961" y="6863"/>
                  <a:pt x="15170" y="6403"/>
                </a:cubicBezTo>
                <a:cubicBezTo>
                  <a:pt x="15380" y="5984"/>
                  <a:pt x="15568" y="5545"/>
                  <a:pt x="15777" y="5127"/>
                </a:cubicBezTo>
                <a:lnTo>
                  <a:pt x="16091" y="4415"/>
                </a:lnTo>
                <a:cubicBezTo>
                  <a:pt x="16112" y="4562"/>
                  <a:pt x="16133" y="4708"/>
                  <a:pt x="16175" y="4834"/>
                </a:cubicBezTo>
                <a:lnTo>
                  <a:pt x="16321" y="5545"/>
                </a:lnTo>
                <a:cubicBezTo>
                  <a:pt x="16405" y="5922"/>
                  <a:pt x="16489" y="6277"/>
                  <a:pt x="16551" y="6612"/>
                </a:cubicBezTo>
                <a:cubicBezTo>
                  <a:pt x="16635" y="6926"/>
                  <a:pt x="16698" y="7282"/>
                  <a:pt x="16865" y="7533"/>
                </a:cubicBezTo>
                <a:cubicBezTo>
                  <a:pt x="17053" y="7847"/>
                  <a:pt x="17367" y="8119"/>
                  <a:pt x="17744" y="8119"/>
                </a:cubicBezTo>
                <a:cubicBezTo>
                  <a:pt x="18058" y="8119"/>
                  <a:pt x="18372" y="8014"/>
                  <a:pt x="18623" y="7847"/>
                </a:cubicBezTo>
                <a:cubicBezTo>
                  <a:pt x="18916" y="7658"/>
                  <a:pt x="19146" y="7407"/>
                  <a:pt x="19355" y="7135"/>
                </a:cubicBezTo>
                <a:cubicBezTo>
                  <a:pt x="19564" y="6863"/>
                  <a:pt x="19753" y="6570"/>
                  <a:pt x="19941" y="6235"/>
                </a:cubicBezTo>
                <a:cubicBezTo>
                  <a:pt x="20087" y="5922"/>
                  <a:pt x="20255" y="5608"/>
                  <a:pt x="20380" y="5294"/>
                </a:cubicBezTo>
                <a:cubicBezTo>
                  <a:pt x="20569" y="4875"/>
                  <a:pt x="20736" y="4415"/>
                  <a:pt x="20903" y="3997"/>
                </a:cubicBezTo>
                <a:cubicBezTo>
                  <a:pt x="20924" y="3976"/>
                  <a:pt x="20924" y="3934"/>
                  <a:pt x="20945" y="3892"/>
                </a:cubicBezTo>
                <a:lnTo>
                  <a:pt x="20945" y="3934"/>
                </a:lnTo>
                <a:cubicBezTo>
                  <a:pt x="21008" y="4164"/>
                  <a:pt x="21050" y="4373"/>
                  <a:pt x="21113" y="4603"/>
                </a:cubicBezTo>
                <a:cubicBezTo>
                  <a:pt x="21196" y="4917"/>
                  <a:pt x="21259" y="5210"/>
                  <a:pt x="21343" y="5524"/>
                </a:cubicBezTo>
                <a:cubicBezTo>
                  <a:pt x="21427" y="5859"/>
                  <a:pt x="21531" y="6173"/>
                  <a:pt x="21636" y="6487"/>
                </a:cubicBezTo>
                <a:cubicBezTo>
                  <a:pt x="21678" y="6675"/>
                  <a:pt x="21761" y="6821"/>
                  <a:pt x="21845" y="6989"/>
                </a:cubicBezTo>
                <a:cubicBezTo>
                  <a:pt x="21887" y="7093"/>
                  <a:pt x="21971" y="7198"/>
                  <a:pt x="22054" y="7240"/>
                </a:cubicBezTo>
                <a:cubicBezTo>
                  <a:pt x="22138" y="7324"/>
                  <a:pt x="22201" y="7407"/>
                  <a:pt x="22284" y="7449"/>
                </a:cubicBezTo>
                <a:cubicBezTo>
                  <a:pt x="22368" y="7512"/>
                  <a:pt x="22410" y="7533"/>
                  <a:pt x="22494" y="7554"/>
                </a:cubicBezTo>
                <a:cubicBezTo>
                  <a:pt x="22598" y="7596"/>
                  <a:pt x="22724" y="7616"/>
                  <a:pt x="22828" y="7616"/>
                </a:cubicBezTo>
                <a:cubicBezTo>
                  <a:pt x="22912" y="7616"/>
                  <a:pt x="23017" y="7616"/>
                  <a:pt x="23100" y="7596"/>
                </a:cubicBezTo>
                <a:cubicBezTo>
                  <a:pt x="23205" y="7554"/>
                  <a:pt x="23289" y="7554"/>
                  <a:pt x="23393" y="7512"/>
                </a:cubicBezTo>
                <a:cubicBezTo>
                  <a:pt x="23728" y="7386"/>
                  <a:pt x="24042" y="7135"/>
                  <a:pt x="24293" y="6884"/>
                </a:cubicBezTo>
                <a:cubicBezTo>
                  <a:pt x="24440" y="6759"/>
                  <a:pt x="24544" y="6591"/>
                  <a:pt x="24670" y="6445"/>
                </a:cubicBezTo>
                <a:cubicBezTo>
                  <a:pt x="24774" y="6298"/>
                  <a:pt x="24879" y="6152"/>
                  <a:pt x="24963" y="6026"/>
                </a:cubicBezTo>
                <a:cubicBezTo>
                  <a:pt x="25172" y="5712"/>
                  <a:pt x="25339" y="5357"/>
                  <a:pt x="25528" y="5022"/>
                </a:cubicBezTo>
                <a:lnTo>
                  <a:pt x="26009" y="4080"/>
                </a:lnTo>
                <a:cubicBezTo>
                  <a:pt x="26051" y="3955"/>
                  <a:pt x="26134" y="3829"/>
                  <a:pt x="26176" y="3683"/>
                </a:cubicBezTo>
                <a:cubicBezTo>
                  <a:pt x="26218" y="3662"/>
                  <a:pt x="26218" y="3620"/>
                  <a:pt x="26239" y="3578"/>
                </a:cubicBezTo>
                <a:lnTo>
                  <a:pt x="26323" y="3892"/>
                </a:lnTo>
                <a:cubicBezTo>
                  <a:pt x="26364" y="4101"/>
                  <a:pt x="26385" y="4311"/>
                  <a:pt x="26448" y="4520"/>
                </a:cubicBezTo>
                <a:cubicBezTo>
                  <a:pt x="26532" y="4875"/>
                  <a:pt x="26574" y="5210"/>
                  <a:pt x="26657" y="5545"/>
                </a:cubicBezTo>
                <a:cubicBezTo>
                  <a:pt x="26699" y="5859"/>
                  <a:pt x="26783" y="6173"/>
                  <a:pt x="26846" y="6487"/>
                </a:cubicBezTo>
                <a:cubicBezTo>
                  <a:pt x="26888" y="6675"/>
                  <a:pt x="26909" y="6863"/>
                  <a:pt x="26992" y="7031"/>
                </a:cubicBezTo>
                <a:cubicBezTo>
                  <a:pt x="27055" y="7177"/>
                  <a:pt x="27097" y="7303"/>
                  <a:pt x="27201" y="7407"/>
                </a:cubicBezTo>
                <a:cubicBezTo>
                  <a:pt x="27285" y="7491"/>
                  <a:pt x="27390" y="7554"/>
                  <a:pt x="27473" y="7637"/>
                </a:cubicBezTo>
                <a:cubicBezTo>
                  <a:pt x="27578" y="7721"/>
                  <a:pt x="27683" y="7742"/>
                  <a:pt x="27787" y="7763"/>
                </a:cubicBezTo>
                <a:cubicBezTo>
                  <a:pt x="27892" y="7805"/>
                  <a:pt x="28017" y="7805"/>
                  <a:pt x="28122" y="7805"/>
                </a:cubicBezTo>
                <a:cubicBezTo>
                  <a:pt x="28248" y="7805"/>
                  <a:pt x="28352" y="7763"/>
                  <a:pt x="28478" y="7721"/>
                </a:cubicBezTo>
                <a:cubicBezTo>
                  <a:pt x="28624" y="7658"/>
                  <a:pt x="28771" y="7616"/>
                  <a:pt x="28896" y="7533"/>
                </a:cubicBezTo>
                <a:cubicBezTo>
                  <a:pt x="29085" y="7428"/>
                  <a:pt x="29273" y="7303"/>
                  <a:pt x="29419" y="7177"/>
                </a:cubicBezTo>
                <a:cubicBezTo>
                  <a:pt x="29587" y="7031"/>
                  <a:pt x="29712" y="6905"/>
                  <a:pt x="29838" y="6779"/>
                </a:cubicBezTo>
                <a:cubicBezTo>
                  <a:pt x="30131" y="6466"/>
                  <a:pt x="30403" y="6089"/>
                  <a:pt x="30633" y="5733"/>
                </a:cubicBezTo>
                <a:cubicBezTo>
                  <a:pt x="30968" y="5231"/>
                  <a:pt x="31261" y="4708"/>
                  <a:pt x="31554" y="4185"/>
                </a:cubicBezTo>
                <a:cubicBezTo>
                  <a:pt x="31658" y="4038"/>
                  <a:pt x="31721" y="3850"/>
                  <a:pt x="31826" y="3683"/>
                </a:cubicBezTo>
                <a:lnTo>
                  <a:pt x="31909" y="4248"/>
                </a:lnTo>
                <a:cubicBezTo>
                  <a:pt x="31993" y="4729"/>
                  <a:pt x="32098" y="5231"/>
                  <a:pt x="32223" y="5712"/>
                </a:cubicBezTo>
                <a:cubicBezTo>
                  <a:pt x="32328" y="6026"/>
                  <a:pt x="32453" y="6361"/>
                  <a:pt x="32600" y="6654"/>
                </a:cubicBezTo>
                <a:cubicBezTo>
                  <a:pt x="32663" y="6800"/>
                  <a:pt x="32809" y="6926"/>
                  <a:pt x="32914" y="7093"/>
                </a:cubicBezTo>
                <a:cubicBezTo>
                  <a:pt x="33060" y="7282"/>
                  <a:pt x="33290" y="7386"/>
                  <a:pt x="33499" y="7428"/>
                </a:cubicBezTo>
                <a:cubicBezTo>
                  <a:pt x="33604" y="7460"/>
                  <a:pt x="33719" y="7475"/>
                  <a:pt x="33834" y="7475"/>
                </a:cubicBezTo>
                <a:cubicBezTo>
                  <a:pt x="33949" y="7475"/>
                  <a:pt x="34064" y="7460"/>
                  <a:pt x="34169" y="7428"/>
                </a:cubicBezTo>
                <a:cubicBezTo>
                  <a:pt x="34336" y="7407"/>
                  <a:pt x="34525" y="7324"/>
                  <a:pt x="34692" y="7219"/>
                </a:cubicBezTo>
                <a:cubicBezTo>
                  <a:pt x="34859" y="7135"/>
                  <a:pt x="35006" y="6989"/>
                  <a:pt x="35152" y="6884"/>
                </a:cubicBezTo>
                <a:cubicBezTo>
                  <a:pt x="35320" y="6759"/>
                  <a:pt x="35445" y="6612"/>
                  <a:pt x="35592" y="6466"/>
                </a:cubicBezTo>
                <a:cubicBezTo>
                  <a:pt x="35843" y="6194"/>
                  <a:pt x="36052" y="5880"/>
                  <a:pt x="36261" y="5608"/>
                </a:cubicBezTo>
                <a:cubicBezTo>
                  <a:pt x="36492" y="5294"/>
                  <a:pt x="36680" y="4938"/>
                  <a:pt x="36847" y="4624"/>
                </a:cubicBezTo>
                <a:cubicBezTo>
                  <a:pt x="37036" y="4352"/>
                  <a:pt x="37224" y="4038"/>
                  <a:pt x="37370" y="3746"/>
                </a:cubicBezTo>
                <a:cubicBezTo>
                  <a:pt x="37517" y="3536"/>
                  <a:pt x="37621" y="3348"/>
                  <a:pt x="37747" y="3139"/>
                </a:cubicBezTo>
                <a:cubicBezTo>
                  <a:pt x="37852" y="2992"/>
                  <a:pt x="37956" y="2804"/>
                  <a:pt x="38061" y="2637"/>
                </a:cubicBezTo>
                <a:cubicBezTo>
                  <a:pt x="38103" y="2574"/>
                  <a:pt x="38165" y="2469"/>
                  <a:pt x="38207" y="2386"/>
                </a:cubicBezTo>
                <a:lnTo>
                  <a:pt x="38375" y="3097"/>
                </a:lnTo>
                <a:cubicBezTo>
                  <a:pt x="38416" y="3348"/>
                  <a:pt x="38479" y="3578"/>
                  <a:pt x="38521" y="3850"/>
                </a:cubicBezTo>
                <a:cubicBezTo>
                  <a:pt x="38584" y="4143"/>
                  <a:pt x="38626" y="4394"/>
                  <a:pt x="38689" y="4687"/>
                </a:cubicBezTo>
                <a:cubicBezTo>
                  <a:pt x="38709" y="4875"/>
                  <a:pt x="38772" y="5022"/>
                  <a:pt x="38793" y="5210"/>
                </a:cubicBezTo>
                <a:cubicBezTo>
                  <a:pt x="38793" y="5252"/>
                  <a:pt x="38814" y="5315"/>
                  <a:pt x="38814" y="5357"/>
                </a:cubicBezTo>
                <a:cubicBezTo>
                  <a:pt x="38835" y="5461"/>
                  <a:pt x="38898" y="5608"/>
                  <a:pt x="38940" y="5712"/>
                </a:cubicBezTo>
                <a:cubicBezTo>
                  <a:pt x="39002" y="5775"/>
                  <a:pt x="39044" y="5859"/>
                  <a:pt x="39107" y="5922"/>
                </a:cubicBezTo>
                <a:cubicBezTo>
                  <a:pt x="39191" y="6026"/>
                  <a:pt x="39253" y="6068"/>
                  <a:pt x="39358" y="6152"/>
                </a:cubicBezTo>
                <a:cubicBezTo>
                  <a:pt x="39546" y="6277"/>
                  <a:pt x="39756" y="6361"/>
                  <a:pt x="39965" y="6361"/>
                </a:cubicBezTo>
                <a:cubicBezTo>
                  <a:pt x="40341" y="6361"/>
                  <a:pt x="40676" y="6256"/>
                  <a:pt x="40990" y="6068"/>
                </a:cubicBezTo>
                <a:cubicBezTo>
                  <a:pt x="41137" y="5963"/>
                  <a:pt x="41304" y="5838"/>
                  <a:pt x="41450" y="5671"/>
                </a:cubicBezTo>
                <a:cubicBezTo>
                  <a:pt x="41597" y="5566"/>
                  <a:pt x="41702" y="5440"/>
                  <a:pt x="41806" y="5315"/>
                </a:cubicBezTo>
                <a:cubicBezTo>
                  <a:pt x="42246" y="4771"/>
                  <a:pt x="42580" y="4143"/>
                  <a:pt x="42915" y="3536"/>
                </a:cubicBezTo>
                <a:lnTo>
                  <a:pt x="43082" y="3222"/>
                </a:lnTo>
                <a:cubicBezTo>
                  <a:pt x="43103" y="3557"/>
                  <a:pt x="43103" y="3871"/>
                  <a:pt x="43124" y="4185"/>
                </a:cubicBezTo>
                <a:cubicBezTo>
                  <a:pt x="43166" y="4520"/>
                  <a:pt x="43187" y="4875"/>
                  <a:pt x="43208" y="5189"/>
                </a:cubicBezTo>
                <a:cubicBezTo>
                  <a:pt x="43229" y="5419"/>
                  <a:pt x="43271" y="5650"/>
                  <a:pt x="43313" y="5859"/>
                </a:cubicBezTo>
                <a:cubicBezTo>
                  <a:pt x="43313" y="5880"/>
                  <a:pt x="43334" y="5922"/>
                  <a:pt x="43334" y="5943"/>
                </a:cubicBezTo>
                <a:cubicBezTo>
                  <a:pt x="43375" y="6026"/>
                  <a:pt x="43417" y="6131"/>
                  <a:pt x="43438" y="6194"/>
                </a:cubicBezTo>
                <a:cubicBezTo>
                  <a:pt x="43501" y="6298"/>
                  <a:pt x="43564" y="6403"/>
                  <a:pt x="43647" y="6487"/>
                </a:cubicBezTo>
                <a:cubicBezTo>
                  <a:pt x="43731" y="6570"/>
                  <a:pt x="43836" y="6654"/>
                  <a:pt x="43940" y="6696"/>
                </a:cubicBezTo>
                <a:cubicBezTo>
                  <a:pt x="44066" y="6779"/>
                  <a:pt x="44275" y="6821"/>
                  <a:pt x="44442" y="6821"/>
                </a:cubicBezTo>
                <a:cubicBezTo>
                  <a:pt x="44568" y="6821"/>
                  <a:pt x="44694" y="6800"/>
                  <a:pt x="44819" y="6779"/>
                </a:cubicBezTo>
                <a:cubicBezTo>
                  <a:pt x="44987" y="6759"/>
                  <a:pt x="45133" y="6675"/>
                  <a:pt x="45279" y="6591"/>
                </a:cubicBezTo>
                <a:cubicBezTo>
                  <a:pt x="45656" y="6361"/>
                  <a:pt x="45928" y="5984"/>
                  <a:pt x="46179" y="5650"/>
                </a:cubicBezTo>
                <a:cubicBezTo>
                  <a:pt x="46472" y="5294"/>
                  <a:pt x="46681" y="4875"/>
                  <a:pt x="46911" y="4478"/>
                </a:cubicBezTo>
                <a:cubicBezTo>
                  <a:pt x="47100" y="4143"/>
                  <a:pt x="47288" y="3787"/>
                  <a:pt x="47435" y="3432"/>
                </a:cubicBezTo>
                <a:cubicBezTo>
                  <a:pt x="47497" y="3348"/>
                  <a:pt x="47539" y="3243"/>
                  <a:pt x="47581" y="3160"/>
                </a:cubicBezTo>
                <a:lnTo>
                  <a:pt x="47581" y="3620"/>
                </a:lnTo>
                <a:cubicBezTo>
                  <a:pt x="47581" y="3934"/>
                  <a:pt x="47539" y="4248"/>
                  <a:pt x="47539" y="4562"/>
                </a:cubicBezTo>
                <a:cubicBezTo>
                  <a:pt x="47539" y="4708"/>
                  <a:pt x="47518" y="4875"/>
                  <a:pt x="47518" y="5022"/>
                </a:cubicBezTo>
                <a:lnTo>
                  <a:pt x="47518" y="5210"/>
                </a:lnTo>
                <a:cubicBezTo>
                  <a:pt x="47518" y="5336"/>
                  <a:pt x="47539" y="5461"/>
                  <a:pt x="47581" y="5629"/>
                </a:cubicBezTo>
                <a:cubicBezTo>
                  <a:pt x="47602" y="5733"/>
                  <a:pt x="47644" y="5880"/>
                  <a:pt x="47707" y="5963"/>
                </a:cubicBezTo>
                <a:cubicBezTo>
                  <a:pt x="47748" y="6068"/>
                  <a:pt x="47832" y="6194"/>
                  <a:pt x="47916" y="6256"/>
                </a:cubicBezTo>
                <a:cubicBezTo>
                  <a:pt x="47937" y="6256"/>
                  <a:pt x="47937" y="6277"/>
                  <a:pt x="47958" y="6277"/>
                </a:cubicBezTo>
                <a:cubicBezTo>
                  <a:pt x="48062" y="6382"/>
                  <a:pt x="48209" y="6466"/>
                  <a:pt x="48355" y="6507"/>
                </a:cubicBezTo>
                <a:cubicBezTo>
                  <a:pt x="48481" y="6570"/>
                  <a:pt x="48585" y="6570"/>
                  <a:pt x="48732" y="6570"/>
                </a:cubicBezTo>
                <a:cubicBezTo>
                  <a:pt x="48755" y="6574"/>
                  <a:pt x="48778" y="6576"/>
                  <a:pt x="48801" y="6576"/>
                </a:cubicBezTo>
                <a:cubicBezTo>
                  <a:pt x="48903" y="6576"/>
                  <a:pt x="49006" y="6542"/>
                  <a:pt x="49108" y="6507"/>
                </a:cubicBezTo>
                <a:cubicBezTo>
                  <a:pt x="49192" y="6507"/>
                  <a:pt x="49276" y="6466"/>
                  <a:pt x="49360" y="6445"/>
                </a:cubicBezTo>
                <a:cubicBezTo>
                  <a:pt x="49820" y="6277"/>
                  <a:pt x="50196" y="5943"/>
                  <a:pt x="50531" y="5608"/>
                </a:cubicBezTo>
                <a:cubicBezTo>
                  <a:pt x="50845" y="5252"/>
                  <a:pt x="51075" y="4875"/>
                  <a:pt x="51305" y="4499"/>
                </a:cubicBezTo>
                <a:cubicBezTo>
                  <a:pt x="51452" y="4290"/>
                  <a:pt x="51577" y="4059"/>
                  <a:pt x="51703" y="3829"/>
                </a:cubicBezTo>
                <a:lnTo>
                  <a:pt x="51703" y="4687"/>
                </a:lnTo>
                <a:lnTo>
                  <a:pt x="51703" y="5252"/>
                </a:lnTo>
                <a:cubicBezTo>
                  <a:pt x="51703" y="5399"/>
                  <a:pt x="51724" y="5545"/>
                  <a:pt x="51766" y="5671"/>
                </a:cubicBezTo>
                <a:cubicBezTo>
                  <a:pt x="51766" y="5712"/>
                  <a:pt x="51787" y="5733"/>
                  <a:pt x="51787" y="5754"/>
                </a:cubicBezTo>
                <a:cubicBezTo>
                  <a:pt x="51849" y="5859"/>
                  <a:pt x="51870" y="5963"/>
                  <a:pt x="51912" y="6068"/>
                </a:cubicBezTo>
                <a:cubicBezTo>
                  <a:pt x="51996" y="6194"/>
                  <a:pt x="52080" y="6298"/>
                  <a:pt x="52142" y="6382"/>
                </a:cubicBezTo>
                <a:cubicBezTo>
                  <a:pt x="52289" y="6507"/>
                  <a:pt x="52435" y="6591"/>
                  <a:pt x="52624" y="6675"/>
                </a:cubicBezTo>
                <a:cubicBezTo>
                  <a:pt x="52770" y="6736"/>
                  <a:pt x="52937" y="6768"/>
                  <a:pt x="53110" y="6768"/>
                </a:cubicBezTo>
                <a:cubicBezTo>
                  <a:pt x="53233" y="6768"/>
                  <a:pt x="53359" y="6752"/>
                  <a:pt x="53482" y="6717"/>
                </a:cubicBezTo>
                <a:cubicBezTo>
                  <a:pt x="53712" y="6675"/>
                  <a:pt x="53921" y="6570"/>
                  <a:pt x="54130" y="6466"/>
                </a:cubicBezTo>
                <a:cubicBezTo>
                  <a:pt x="54339" y="6340"/>
                  <a:pt x="54528" y="6173"/>
                  <a:pt x="54716" y="6026"/>
                </a:cubicBezTo>
                <a:cubicBezTo>
                  <a:pt x="54862" y="5880"/>
                  <a:pt x="55009" y="5733"/>
                  <a:pt x="55114" y="5566"/>
                </a:cubicBezTo>
                <a:cubicBezTo>
                  <a:pt x="55260" y="5399"/>
                  <a:pt x="55427" y="5189"/>
                  <a:pt x="55553" y="5001"/>
                </a:cubicBezTo>
                <a:cubicBezTo>
                  <a:pt x="55804" y="4666"/>
                  <a:pt x="56013" y="4269"/>
                  <a:pt x="56264" y="3892"/>
                </a:cubicBezTo>
                <a:lnTo>
                  <a:pt x="56495" y="3515"/>
                </a:lnTo>
                <a:cubicBezTo>
                  <a:pt x="56662" y="3243"/>
                  <a:pt x="56808" y="2950"/>
                  <a:pt x="56955" y="2699"/>
                </a:cubicBezTo>
                <a:cubicBezTo>
                  <a:pt x="57101" y="2469"/>
                  <a:pt x="57227" y="2218"/>
                  <a:pt x="57373" y="1988"/>
                </a:cubicBezTo>
                <a:cubicBezTo>
                  <a:pt x="57436" y="2155"/>
                  <a:pt x="57457" y="2281"/>
                  <a:pt x="57520" y="2427"/>
                </a:cubicBezTo>
                <a:cubicBezTo>
                  <a:pt x="57562" y="2699"/>
                  <a:pt x="57624" y="2930"/>
                  <a:pt x="57666" y="3202"/>
                </a:cubicBezTo>
                <a:cubicBezTo>
                  <a:pt x="57750" y="3515"/>
                  <a:pt x="57813" y="3829"/>
                  <a:pt x="57875" y="4101"/>
                </a:cubicBezTo>
                <a:cubicBezTo>
                  <a:pt x="57896" y="4248"/>
                  <a:pt x="57959" y="4394"/>
                  <a:pt x="58001" y="4520"/>
                </a:cubicBezTo>
                <a:cubicBezTo>
                  <a:pt x="58064" y="4687"/>
                  <a:pt x="58085" y="4834"/>
                  <a:pt x="58147" y="5001"/>
                </a:cubicBezTo>
                <a:cubicBezTo>
                  <a:pt x="58357" y="5629"/>
                  <a:pt x="58629" y="6256"/>
                  <a:pt x="59215" y="6612"/>
                </a:cubicBezTo>
                <a:cubicBezTo>
                  <a:pt x="59194" y="6591"/>
                  <a:pt x="59131" y="6549"/>
                  <a:pt x="59110" y="6487"/>
                </a:cubicBezTo>
                <a:cubicBezTo>
                  <a:pt x="59005" y="6340"/>
                  <a:pt x="58901" y="6173"/>
                  <a:pt x="58859" y="5984"/>
                </a:cubicBezTo>
                <a:cubicBezTo>
                  <a:pt x="58712" y="5650"/>
                  <a:pt x="58650" y="5294"/>
                  <a:pt x="58587" y="4917"/>
                </a:cubicBezTo>
                <a:cubicBezTo>
                  <a:pt x="58503" y="4352"/>
                  <a:pt x="58503" y="3746"/>
                  <a:pt x="58482" y="3160"/>
                </a:cubicBezTo>
                <a:cubicBezTo>
                  <a:pt x="58482" y="2992"/>
                  <a:pt x="58482" y="2825"/>
                  <a:pt x="58461" y="2637"/>
                </a:cubicBezTo>
                <a:cubicBezTo>
                  <a:pt x="58461" y="2281"/>
                  <a:pt x="58399" y="1904"/>
                  <a:pt x="58378" y="1549"/>
                </a:cubicBezTo>
                <a:cubicBezTo>
                  <a:pt x="58357" y="1381"/>
                  <a:pt x="58357" y="1235"/>
                  <a:pt x="58294" y="1067"/>
                </a:cubicBezTo>
                <a:cubicBezTo>
                  <a:pt x="58273" y="963"/>
                  <a:pt x="58231" y="900"/>
                  <a:pt x="58168" y="816"/>
                </a:cubicBezTo>
                <a:cubicBezTo>
                  <a:pt x="58085" y="712"/>
                  <a:pt x="58022" y="628"/>
                  <a:pt x="57917" y="544"/>
                </a:cubicBezTo>
                <a:cubicBezTo>
                  <a:pt x="57813" y="523"/>
                  <a:pt x="57624" y="440"/>
                  <a:pt x="57436" y="440"/>
                </a:cubicBezTo>
                <a:cubicBezTo>
                  <a:pt x="57206" y="440"/>
                  <a:pt x="56997" y="586"/>
                  <a:pt x="56808" y="753"/>
                </a:cubicBezTo>
                <a:cubicBezTo>
                  <a:pt x="56620" y="942"/>
                  <a:pt x="56474" y="1151"/>
                  <a:pt x="56285" y="1360"/>
                </a:cubicBezTo>
                <a:cubicBezTo>
                  <a:pt x="56181" y="1486"/>
                  <a:pt x="56076" y="1632"/>
                  <a:pt x="55950" y="1758"/>
                </a:cubicBezTo>
                <a:cubicBezTo>
                  <a:pt x="55783" y="1946"/>
                  <a:pt x="55637" y="2155"/>
                  <a:pt x="55469" y="2323"/>
                </a:cubicBezTo>
                <a:lnTo>
                  <a:pt x="54842" y="3118"/>
                </a:lnTo>
                <a:cubicBezTo>
                  <a:pt x="54611" y="3432"/>
                  <a:pt x="54360" y="3746"/>
                  <a:pt x="54088" y="4059"/>
                </a:cubicBezTo>
                <a:cubicBezTo>
                  <a:pt x="53879" y="4290"/>
                  <a:pt x="53670" y="4520"/>
                  <a:pt x="53461" y="4708"/>
                </a:cubicBezTo>
                <a:cubicBezTo>
                  <a:pt x="53440" y="4206"/>
                  <a:pt x="53440" y="3725"/>
                  <a:pt x="53440" y="3222"/>
                </a:cubicBezTo>
                <a:cubicBezTo>
                  <a:pt x="53440" y="2930"/>
                  <a:pt x="53440" y="2678"/>
                  <a:pt x="53419" y="2386"/>
                </a:cubicBezTo>
                <a:lnTo>
                  <a:pt x="53419" y="1883"/>
                </a:lnTo>
                <a:cubicBezTo>
                  <a:pt x="53419" y="1716"/>
                  <a:pt x="53419" y="1528"/>
                  <a:pt x="53377" y="1339"/>
                </a:cubicBezTo>
                <a:cubicBezTo>
                  <a:pt x="53356" y="1193"/>
                  <a:pt x="53356" y="1046"/>
                  <a:pt x="53314" y="921"/>
                </a:cubicBezTo>
                <a:cubicBezTo>
                  <a:pt x="53272" y="837"/>
                  <a:pt x="53230" y="733"/>
                  <a:pt x="53209" y="670"/>
                </a:cubicBezTo>
                <a:cubicBezTo>
                  <a:pt x="53147" y="502"/>
                  <a:pt x="53105" y="398"/>
                  <a:pt x="53000" y="272"/>
                </a:cubicBezTo>
                <a:cubicBezTo>
                  <a:pt x="52896" y="168"/>
                  <a:pt x="52749" y="84"/>
                  <a:pt x="52603" y="63"/>
                </a:cubicBezTo>
                <a:cubicBezTo>
                  <a:pt x="52527" y="41"/>
                  <a:pt x="52449" y="31"/>
                  <a:pt x="52370" y="31"/>
                </a:cubicBezTo>
                <a:cubicBezTo>
                  <a:pt x="52145" y="31"/>
                  <a:pt x="51921" y="117"/>
                  <a:pt x="51766" y="272"/>
                </a:cubicBezTo>
                <a:cubicBezTo>
                  <a:pt x="51661" y="377"/>
                  <a:pt x="51557" y="481"/>
                  <a:pt x="51452" y="628"/>
                </a:cubicBezTo>
                <a:cubicBezTo>
                  <a:pt x="51368" y="774"/>
                  <a:pt x="51285" y="921"/>
                  <a:pt x="51222" y="1088"/>
                </a:cubicBezTo>
                <a:lnTo>
                  <a:pt x="51054" y="1381"/>
                </a:lnTo>
                <a:cubicBezTo>
                  <a:pt x="50950" y="1570"/>
                  <a:pt x="50845" y="1758"/>
                  <a:pt x="50761" y="1967"/>
                </a:cubicBezTo>
                <a:cubicBezTo>
                  <a:pt x="50343" y="2741"/>
                  <a:pt x="49924" y="3557"/>
                  <a:pt x="49401" y="4269"/>
                </a:cubicBezTo>
                <a:cubicBezTo>
                  <a:pt x="49360" y="4352"/>
                  <a:pt x="49297" y="4394"/>
                  <a:pt x="49234" y="4478"/>
                </a:cubicBezTo>
                <a:cubicBezTo>
                  <a:pt x="49192" y="4080"/>
                  <a:pt x="49192" y="3704"/>
                  <a:pt x="49192" y="3285"/>
                </a:cubicBezTo>
                <a:lnTo>
                  <a:pt x="49192" y="2406"/>
                </a:lnTo>
                <a:lnTo>
                  <a:pt x="49192" y="1862"/>
                </a:lnTo>
                <a:cubicBezTo>
                  <a:pt x="49192" y="1611"/>
                  <a:pt x="49171" y="1339"/>
                  <a:pt x="49150" y="1109"/>
                </a:cubicBezTo>
                <a:cubicBezTo>
                  <a:pt x="49108" y="921"/>
                  <a:pt x="49067" y="733"/>
                  <a:pt x="48983" y="565"/>
                </a:cubicBezTo>
                <a:cubicBezTo>
                  <a:pt x="48941" y="377"/>
                  <a:pt x="48795" y="209"/>
                  <a:pt x="48648" y="105"/>
                </a:cubicBezTo>
                <a:cubicBezTo>
                  <a:pt x="48544" y="42"/>
                  <a:pt x="48418" y="0"/>
                  <a:pt x="48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screenshot of a questionnaire&#10;&#10;Description automatically generated">
            <a:extLst>
              <a:ext uri="{FF2B5EF4-FFF2-40B4-BE49-F238E27FC236}">
                <a16:creationId xmlns:a16="http://schemas.microsoft.com/office/drawing/2014/main" id="{3B1973F0-3239-E963-6ADA-BD66B5D54922}"/>
              </a:ext>
            </a:extLst>
          </p:cNvPr>
          <p:cNvPicPr>
            <a:picLocks noChangeAspect="1"/>
          </p:cNvPicPr>
          <p:nvPr/>
        </p:nvPicPr>
        <p:blipFill rotWithShape="1">
          <a:blip r:embed="rId3"/>
          <a:srcRect t="2409" r="664" b="53980"/>
          <a:stretch/>
        </p:blipFill>
        <p:spPr>
          <a:xfrm>
            <a:off x="1200134" y="1642499"/>
            <a:ext cx="3412916" cy="1727933"/>
          </a:xfrm>
          <a:prstGeom prst="rect">
            <a:avLst/>
          </a:prstGeom>
        </p:spPr>
      </p:pic>
    </p:spTree>
  </p:cSld>
  <p:clrMapOvr>
    <a:masterClrMapping/>
  </p:clrMapOvr>
</p:sld>
</file>

<file path=ppt/theme/theme1.xml><?xml version="1.0" encoding="utf-8"?>
<a:theme xmlns:a="http://schemas.openxmlformats.org/drawingml/2006/main" name="Meet Our Professors by Slidesgo">
  <a:themeElements>
    <a:clrScheme name="Simple Light">
      <a:dk1>
        <a:srgbClr val="313131"/>
      </a:dk1>
      <a:lt1>
        <a:srgbClr val="666666"/>
      </a:lt1>
      <a:dk2>
        <a:srgbClr val="FFFFFF"/>
      </a:dk2>
      <a:lt2>
        <a:srgbClr val="1F1F1F"/>
      </a:lt2>
      <a:accent1>
        <a:srgbClr val="FF8361"/>
      </a:accent1>
      <a:accent2>
        <a:srgbClr val="FCC6C7"/>
      </a:accent2>
      <a:accent3>
        <a:srgbClr val="FBAF42"/>
      </a:accent3>
      <a:accent4>
        <a:srgbClr val="A4E7FA"/>
      </a:accent4>
      <a:accent5>
        <a:srgbClr val="25A0A6"/>
      </a:accent5>
      <a:accent6>
        <a:srgbClr val="BBDCD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TotalTime>
  <Words>748</Words>
  <Application>Microsoft Office PowerPoint</Application>
  <PresentationFormat>On-screen Show (16:9)</PresentationFormat>
  <Paragraphs>92</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Times New Roman</vt:lpstr>
      <vt:lpstr>Questrial</vt:lpstr>
      <vt:lpstr>Arial</vt:lpstr>
      <vt:lpstr>Gaegu</vt:lpstr>
      <vt:lpstr>Sarala</vt:lpstr>
      <vt:lpstr>Fira Sans Extra Condensed Medium</vt:lpstr>
      <vt:lpstr>Permanent Marker</vt:lpstr>
      <vt:lpstr>Meet Our Professors by Slidesgo</vt:lpstr>
      <vt:lpstr>Doing your  FSAID</vt:lpstr>
      <vt:lpstr>First, what is FAFSA?</vt:lpstr>
      <vt:lpstr>What is a FSAID and why complete it now?</vt:lpstr>
      <vt:lpstr>Lets begin! </vt:lpstr>
      <vt:lpstr> Step</vt:lpstr>
      <vt:lpstr>Step 02</vt:lpstr>
      <vt:lpstr>Step 03</vt:lpstr>
      <vt:lpstr>Step 04</vt:lpstr>
      <vt:lpstr>Step 05</vt:lpstr>
      <vt:lpstr>Verify!</vt:lpstr>
      <vt:lpstr>Step 07</vt:lpstr>
      <vt:lpstr>Congrats, you are done! What now?</vt:lpstr>
      <vt:lpstr>What now?</vt:lpstr>
      <vt:lpstr>FAFSA Opens</vt:lpstr>
      <vt:lpstr>Coaches Contact Info</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your FAFSA ID</dc:title>
  <cp:lastModifiedBy>Danielle Padia</cp:lastModifiedBy>
  <cp:revision>111</cp:revision>
  <dcterms:modified xsi:type="dcterms:W3CDTF">2024-10-16T14:43:20Z</dcterms:modified>
</cp:coreProperties>
</file>